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85" r:id="rId3"/>
    <p:sldId id="277" r:id="rId4"/>
    <p:sldId id="293" r:id="rId5"/>
    <p:sldId id="288" r:id="rId6"/>
    <p:sldId id="289" r:id="rId7"/>
    <p:sldId id="286" r:id="rId8"/>
    <p:sldId id="295" r:id="rId9"/>
    <p:sldId id="292" r:id="rId10"/>
    <p:sldId id="283" r:id="rId11"/>
  </p:sldIdLst>
  <p:sldSz cx="18288000" cy="10287000"/>
  <p:notesSz cx="6858000" cy="9144000"/>
  <p:defaultTextStyle>
    <a:defPPr>
      <a:defRPr lang="en-US"/>
    </a:defPPr>
    <a:lvl1pPr marL="0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91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783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674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566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457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5349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1240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7132" algn="l" defTabSz="137178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230"/>
    <a:srgbClr val="3A3836"/>
    <a:srgbClr val="242322"/>
    <a:srgbClr val="000000"/>
    <a:srgbClr val="FF2B06"/>
    <a:srgbClr val="EC3023"/>
    <a:srgbClr val="3E3C3B"/>
    <a:srgbClr val="1F1E1D"/>
    <a:srgbClr val="9B9B91"/>
    <a:srgbClr val="8585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99586" autoAdjust="0"/>
  </p:normalViewPr>
  <p:slideViewPr>
    <p:cSldViewPr snapToGrid="0">
      <p:cViewPr varScale="1">
        <p:scale>
          <a:sx n="53" d="100"/>
          <a:sy n="53" d="100"/>
        </p:scale>
        <p:origin x="-252" y="-108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363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CFEA-ABFF-4F54-8E33-DFB9AB01E9B8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1/14/2011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03FE0-49D9-437A-993B-51A55E68ABC7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91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10BE482-C409-4876-89F2-666892875801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44A17391-CF06-4D76-A898-85FA83A5D0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995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783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85891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783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674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566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457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5349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1240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7132" algn="l" defTabSz="13717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17391-CF06-4D76-A898-85FA83A5D08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5"/>
            <a:ext cx="18288005" cy="6865142"/>
            <a:chOff x="0" y="5"/>
            <a:chExt cx="18288005" cy="6865142"/>
          </a:xfrm>
        </p:grpSpPr>
        <p:pic>
          <p:nvPicPr>
            <p:cNvPr id="16" name="Picture 15" descr="texture4.JPG"/>
            <p:cNvPicPr>
              <a:picLocks noChangeAspect="1"/>
            </p:cNvPicPr>
            <p:nvPr userDrawn="1"/>
          </p:nvPicPr>
          <p:blipFill>
            <a:blip r:embed="rId2" cstate="print"/>
            <a:srcRect t="33381"/>
            <a:stretch>
              <a:fillRect/>
            </a:stretch>
          </p:blipFill>
          <p:spPr>
            <a:xfrm>
              <a:off x="0" y="5"/>
              <a:ext cx="18288000" cy="685310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 userDrawn="1"/>
          </p:nvGrpSpPr>
          <p:grpSpPr>
            <a:xfrm>
              <a:off x="3" y="5"/>
              <a:ext cx="18288002" cy="6865142"/>
              <a:chOff x="3" y="5"/>
              <a:chExt cx="18288002" cy="6865142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5" y="5"/>
                <a:ext cx="18287999" cy="6865142"/>
              </a:xfrm>
              <a:prstGeom prst="rect">
                <a:avLst/>
              </a:prstGeom>
              <a:solidFill>
                <a:srgbClr val="1F1E1D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3" y="6500818"/>
                <a:ext cx="18288002" cy="357185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4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Rectangle 7"/>
          <p:cNvSpPr/>
          <p:nvPr userDrawn="1"/>
        </p:nvSpPr>
        <p:spPr>
          <a:xfrm>
            <a:off x="2" y="6858004"/>
            <a:ext cx="18288000" cy="3429002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6857999"/>
            <a:ext cx="18288000" cy="357186"/>
          </a:xfrm>
          <a:prstGeom prst="rect">
            <a:avLst/>
          </a:prstGeom>
          <a:solidFill>
            <a:srgbClr val="1F1E1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586326" y="2"/>
            <a:ext cx="5173422" cy="8839073"/>
            <a:chOff x="1586326" y="2"/>
            <a:chExt cx="5173422" cy="8839073"/>
          </a:xfrm>
        </p:grpSpPr>
        <p:grpSp>
          <p:nvGrpSpPr>
            <p:cNvPr id="23" name="Group 22"/>
            <p:cNvGrpSpPr/>
            <p:nvPr/>
          </p:nvGrpSpPr>
          <p:grpSpPr>
            <a:xfrm>
              <a:off x="1586326" y="2"/>
              <a:ext cx="5173422" cy="8839073"/>
              <a:chOff x="1057275" y="100013"/>
              <a:chExt cx="3448050" cy="58927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57275" y="100013"/>
                <a:ext cx="3448050" cy="45767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 flipV="1">
                <a:off x="1057275" y="4668753"/>
                <a:ext cx="3448050" cy="1323975"/>
              </a:xfrm>
              <a:prstGeom prst="round2SameRect">
                <a:avLst>
                  <a:gd name="adj1" fmla="val 13889"/>
                  <a:gd name="adj2" fmla="val 0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 descr="log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36345" y="5019675"/>
                <a:ext cx="3017518" cy="838200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 userDrawn="1"/>
          </p:nvSpPr>
          <p:spPr>
            <a:xfrm>
              <a:off x="1586326" y="6858000"/>
              <a:ext cx="5173422" cy="357186"/>
            </a:xfrm>
            <a:prstGeom prst="rect">
              <a:avLst/>
            </a:prstGeom>
            <a:solidFill>
              <a:srgbClr val="1F1E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50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40098" y="516732"/>
              <a:ext cx="4324350" cy="5848350"/>
            </a:xfrm>
            <a:prstGeom prst="rect">
              <a:avLst/>
            </a:prstGeom>
          </p:spPr>
        </p:pic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184176" y="2459833"/>
              <a:ext cx="3891976" cy="2650331"/>
            </a:xfrm>
            <a:custGeom>
              <a:avLst/>
              <a:gdLst/>
              <a:ahLst/>
              <a:cxnLst>
                <a:cxn ang="0">
                  <a:pos x="305" y="238"/>
                </a:cxn>
                <a:cxn ang="0">
                  <a:pos x="167" y="292"/>
                </a:cxn>
                <a:cxn ang="0">
                  <a:pos x="165" y="290"/>
                </a:cxn>
                <a:cxn ang="0">
                  <a:pos x="193" y="131"/>
                </a:cxn>
                <a:cxn ang="0">
                  <a:pos x="483" y="131"/>
                </a:cxn>
                <a:cxn ang="0">
                  <a:pos x="483" y="14"/>
                </a:cxn>
                <a:cxn ang="0">
                  <a:pos x="91" y="14"/>
                </a:cxn>
                <a:cxn ang="0">
                  <a:pos x="22" y="401"/>
                </a:cxn>
                <a:cxn ang="0">
                  <a:pos x="150" y="401"/>
                </a:cxn>
                <a:cxn ang="0">
                  <a:pos x="257" y="345"/>
                </a:cxn>
                <a:cxn ang="0">
                  <a:pos x="379" y="476"/>
                </a:cxn>
                <a:cxn ang="0">
                  <a:pos x="257" y="612"/>
                </a:cxn>
                <a:cxn ang="0">
                  <a:pos x="142" y="506"/>
                </a:cxn>
                <a:cxn ang="0">
                  <a:pos x="0" y="506"/>
                </a:cxn>
                <a:cxn ang="0">
                  <a:pos x="261" y="729"/>
                </a:cxn>
                <a:cxn ang="0">
                  <a:pos x="521" y="476"/>
                </a:cxn>
                <a:cxn ang="0">
                  <a:pos x="305" y="238"/>
                </a:cxn>
                <a:cxn ang="0">
                  <a:pos x="816" y="0"/>
                </a:cxn>
                <a:cxn ang="0">
                  <a:pos x="560" y="361"/>
                </a:cxn>
                <a:cxn ang="0">
                  <a:pos x="816" y="729"/>
                </a:cxn>
                <a:cxn ang="0">
                  <a:pos x="1075" y="361"/>
                </a:cxn>
                <a:cxn ang="0">
                  <a:pos x="816" y="0"/>
                </a:cxn>
                <a:cxn ang="0">
                  <a:pos x="816" y="612"/>
                </a:cxn>
                <a:cxn ang="0">
                  <a:pos x="702" y="361"/>
                </a:cxn>
                <a:cxn ang="0">
                  <a:pos x="816" y="117"/>
                </a:cxn>
                <a:cxn ang="0">
                  <a:pos x="933" y="361"/>
                </a:cxn>
                <a:cxn ang="0">
                  <a:pos x="816" y="612"/>
                </a:cxn>
              </a:cxnLst>
              <a:rect l="0" t="0" r="r" b="b"/>
              <a:pathLst>
                <a:path w="1075" h="732">
                  <a:moveTo>
                    <a:pt x="305" y="238"/>
                  </a:moveTo>
                  <a:cubicBezTo>
                    <a:pt x="249" y="238"/>
                    <a:pt x="205" y="253"/>
                    <a:pt x="167" y="292"/>
                  </a:cubicBezTo>
                  <a:cubicBezTo>
                    <a:pt x="165" y="290"/>
                    <a:pt x="165" y="290"/>
                    <a:pt x="165" y="290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483" y="131"/>
                    <a:pt x="483" y="131"/>
                    <a:pt x="483" y="131"/>
                  </a:cubicBezTo>
                  <a:cubicBezTo>
                    <a:pt x="483" y="14"/>
                    <a:pt x="483" y="14"/>
                    <a:pt x="483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22" y="401"/>
                    <a:pt x="22" y="401"/>
                    <a:pt x="22" y="401"/>
                  </a:cubicBezTo>
                  <a:cubicBezTo>
                    <a:pt x="150" y="401"/>
                    <a:pt x="150" y="401"/>
                    <a:pt x="150" y="401"/>
                  </a:cubicBezTo>
                  <a:cubicBezTo>
                    <a:pt x="178" y="363"/>
                    <a:pt x="206" y="345"/>
                    <a:pt x="257" y="345"/>
                  </a:cubicBezTo>
                  <a:cubicBezTo>
                    <a:pt x="334" y="345"/>
                    <a:pt x="379" y="403"/>
                    <a:pt x="379" y="476"/>
                  </a:cubicBezTo>
                  <a:cubicBezTo>
                    <a:pt x="379" y="547"/>
                    <a:pt x="332" y="612"/>
                    <a:pt x="257" y="612"/>
                  </a:cubicBezTo>
                  <a:cubicBezTo>
                    <a:pt x="195" y="612"/>
                    <a:pt x="149" y="569"/>
                    <a:pt x="14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" y="654"/>
                    <a:pt x="124" y="729"/>
                    <a:pt x="261" y="729"/>
                  </a:cubicBezTo>
                  <a:cubicBezTo>
                    <a:pt x="402" y="732"/>
                    <a:pt x="521" y="621"/>
                    <a:pt x="521" y="476"/>
                  </a:cubicBezTo>
                  <a:cubicBezTo>
                    <a:pt x="521" y="345"/>
                    <a:pt x="443" y="238"/>
                    <a:pt x="305" y="238"/>
                  </a:cubicBezTo>
                  <a:close/>
                  <a:moveTo>
                    <a:pt x="816" y="0"/>
                  </a:moveTo>
                  <a:cubicBezTo>
                    <a:pt x="678" y="0"/>
                    <a:pt x="560" y="88"/>
                    <a:pt x="560" y="361"/>
                  </a:cubicBezTo>
                  <a:cubicBezTo>
                    <a:pt x="560" y="641"/>
                    <a:pt x="678" y="729"/>
                    <a:pt x="816" y="729"/>
                  </a:cubicBezTo>
                  <a:cubicBezTo>
                    <a:pt x="957" y="729"/>
                    <a:pt x="1075" y="641"/>
                    <a:pt x="1075" y="361"/>
                  </a:cubicBezTo>
                  <a:cubicBezTo>
                    <a:pt x="1075" y="88"/>
                    <a:pt x="957" y="0"/>
                    <a:pt x="816" y="0"/>
                  </a:cubicBezTo>
                  <a:close/>
                  <a:moveTo>
                    <a:pt x="816" y="612"/>
                  </a:moveTo>
                  <a:cubicBezTo>
                    <a:pt x="702" y="612"/>
                    <a:pt x="702" y="440"/>
                    <a:pt x="702" y="361"/>
                  </a:cubicBezTo>
                  <a:cubicBezTo>
                    <a:pt x="702" y="288"/>
                    <a:pt x="702" y="117"/>
                    <a:pt x="816" y="117"/>
                  </a:cubicBezTo>
                  <a:cubicBezTo>
                    <a:pt x="933" y="117"/>
                    <a:pt x="933" y="288"/>
                    <a:pt x="933" y="361"/>
                  </a:cubicBezTo>
                  <a:cubicBezTo>
                    <a:pt x="933" y="440"/>
                    <a:pt x="933" y="612"/>
                    <a:pt x="816" y="612"/>
                  </a:cubicBezTo>
                  <a:close/>
                </a:path>
              </a:pathLst>
            </a:custGeom>
            <a:solidFill>
              <a:srgbClr val="FF2B06"/>
            </a:solidFill>
            <a:ln w="9525">
              <a:noFill/>
              <a:round/>
              <a:headEnd/>
              <a:tailEnd/>
            </a:ln>
            <a:effectLst>
              <a:outerShdw blurRad="76200" algn="ctr" rotWithShape="0">
                <a:srgbClr val="000000">
                  <a:alpha val="54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29 3.7037E-7 L 3.33333E-6 3.7037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 userDrawn="1"/>
        </p:nvGrpSpPr>
        <p:grpSpPr>
          <a:xfrm>
            <a:off x="0" y="5"/>
            <a:ext cx="18288005" cy="6865142"/>
            <a:chOff x="0" y="5"/>
            <a:chExt cx="18288005" cy="6865142"/>
          </a:xfrm>
        </p:grpSpPr>
        <p:pic>
          <p:nvPicPr>
            <p:cNvPr id="39" name="Picture 38" descr="texture4.JPG"/>
            <p:cNvPicPr>
              <a:picLocks noChangeAspect="1"/>
            </p:cNvPicPr>
            <p:nvPr userDrawn="1"/>
          </p:nvPicPr>
          <p:blipFill>
            <a:blip r:embed="rId2" cstate="print"/>
            <a:srcRect t="33381"/>
            <a:stretch>
              <a:fillRect/>
            </a:stretch>
          </p:blipFill>
          <p:spPr>
            <a:xfrm>
              <a:off x="0" y="5"/>
              <a:ext cx="18288000" cy="6853107"/>
            </a:xfrm>
            <a:prstGeom prst="rect">
              <a:avLst/>
            </a:prstGeom>
          </p:spPr>
        </p:pic>
        <p:grpSp>
          <p:nvGrpSpPr>
            <p:cNvPr id="5" name="Group 18"/>
            <p:cNvGrpSpPr/>
            <p:nvPr userDrawn="1"/>
          </p:nvGrpSpPr>
          <p:grpSpPr>
            <a:xfrm>
              <a:off x="3" y="5"/>
              <a:ext cx="18288002" cy="6865142"/>
              <a:chOff x="3" y="5"/>
              <a:chExt cx="18288002" cy="6865142"/>
            </a:xfrm>
          </p:grpSpPr>
          <p:sp>
            <p:nvSpPr>
              <p:cNvPr id="41" name="Rectangle 40"/>
              <p:cNvSpPr/>
              <p:nvPr userDrawn="1"/>
            </p:nvSpPr>
            <p:spPr>
              <a:xfrm>
                <a:off x="5" y="5"/>
                <a:ext cx="18287999" cy="6865142"/>
              </a:xfrm>
              <a:prstGeom prst="rect">
                <a:avLst/>
              </a:prstGeom>
              <a:solidFill>
                <a:srgbClr val="1F1E1D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 userDrawn="1"/>
            </p:nvSpPr>
            <p:spPr>
              <a:xfrm>
                <a:off x="3" y="6500818"/>
                <a:ext cx="18288002" cy="357185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4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2" name="Rectangle 31"/>
          <p:cNvSpPr/>
          <p:nvPr userDrawn="1"/>
        </p:nvSpPr>
        <p:spPr>
          <a:xfrm>
            <a:off x="2" y="6858004"/>
            <a:ext cx="18288000" cy="3429002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1" y="6857999"/>
            <a:ext cx="18288000" cy="357186"/>
          </a:xfrm>
          <a:prstGeom prst="rect">
            <a:avLst/>
          </a:prstGeom>
          <a:solidFill>
            <a:srgbClr val="1F1E1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291" y="7529518"/>
            <a:ext cx="11408835" cy="692498"/>
          </a:xfrm>
          <a:prstGeom prst="rect">
            <a:avLst/>
          </a:prstGeom>
          <a:noFill/>
        </p:spPr>
        <p:txBody>
          <a:bodyPr wrap="square" lIns="137178" tIns="68589" rIns="137178" bIns="68589" rtlCol="0">
            <a:spAutoFit/>
          </a:bodyPr>
          <a:lstStyle>
            <a:lvl1pPr marL="0" indent="0" algn="l" defTabSz="1371783" rtl="0" eaLnBrk="1" latinLnBrk="0" hangingPunct="1">
              <a:buNone/>
              <a:defRPr lang="en-US" sz="3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291" y="4652191"/>
            <a:ext cx="12737780" cy="1061829"/>
          </a:xfrm>
          <a:prstGeom prst="rect">
            <a:avLst/>
          </a:prstGeom>
          <a:noFill/>
        </p:spPr>
        <p:txBody>
          <a:bodyPr wrap="square" lIns="137178" tIns="68589" rIns="137178" bIns="68589" rtlCol="0" anchor="b" anchorCtr="0">
            <a:spAutoFit/>
          </a:bodyPr>
          <a:lstStyle>
            <a:lvl1pPr marL="0" algn="l" defTabSz="1371783" rtl="0" eaLnBrk="1" latinLnBrk="0" hangingPunct="1">
              <a:defRPr lang="en-US" sz="6000" kern="120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120"/>
          <p:cNvGrpSpPr/>
          <p:nvPr userDrawn="1"/>
        </p:nvGrpSpPr>
        <p:grpSpPr>
          <a:xfrm>
            <a:off x="14796576" y="5953110"/>
            <a:ext cx="2410030" cy="4333889"/>
            <a:chOff x="14796576" y="5953110"/>
            <a:chExt cx="2410030" cy="4333889"/>
          </a:xfrm>
        </p:grpSpPr>
        <p:grpSp>
          <p:nvGrpSpPr>
            <p:cNvPr id="7" name="Group 77"/>
            <p:cNvGrpSpPr/>
            <p:nvPr userDrawn="1"/>
          </p:nvGrpSpPr>
          <p:grpSpPr>
            <a:xfrm>
              <a:off x="14796576" y="5953110"/>
              <a:ext cx="2410030" cy="4333889"/>
              <a:chOff x="6997035" y="3968740"/>
              <a:chExt cx="1606268" cy="2889259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6997035" y="4569618"/>
                <a:ext cx="1606268" cy="228838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1" name="Picture 80" descr="logo.jp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76017" y="4088545"/>
                <a:ext cx="1405705" cy="390474"/>
              </a:xfrm>
              <a:prstGeom prst="rect">
                <a:avLst/>
              </a:prstGeom>
            </p:spPr>
          </p:pic>
          <p:sp>
            <p:nvSpPr>
              <p:cNvPr id="82" name="Round Same Side Corner Rectangle 81"/>
              <p:cNvSpPr/>
              <p:nvPr userDrawn="1"/>
            </p:nvSpPr>
            <p:spPr>
              <a:xfrm>
                <a:off x="6997035" y="3968740"/>
                <a:ext cx="1606268" cy="603259"/>
              </a:xfrm>
              <a:prstGeom prst="round2SameRect">
                <a:avLst>
                  <a:gd name="adj1" fmla="val 13889"/>
                  <a:gd name="adj2" fmla="val 0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 userDrawn="1"/>
            </p:nvSpPr>
            <p:spPr>
              <a:xfrm>
                <a:off x="7105650" y="5476875"/>
                <a:ext cx="1343025" cy="8763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6997035" y="4571999"/>
                <a:ext cx="1606268" cy="238124"/>
              </a:xfrm>
              <a:prstGeom prst="rect">
                <a:avLst/>
              </a:prstGeom>
              <a:solidFill>
                <a:srgbClr val="1F1E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" name="Group 41"/>
              <p:cNvGrpSpPr/>
              <p:nvPr userDrawn="1"/>
            </p:nvGrpSpPr>
            <p:grpSpPr>
              <a:xfrm>
                <a:off x="7852547" y="4239176"/>
                <a:ext cx="545298" cy="107909"/>
                <a:chOff x="7791451" y="6678613"/>
                <a:chExt cx="601663" cy="119062"/>
              </a:xfrm>
              <a:solidFill>
                <a:schemeClr val="bg2"/>
              </a:solidFill>
            </p:grpSpPr>
            <p:sp>
              <p:nvSpPr>
                <p:cNvPr id="95" name="Freeform 17"/>
                <p:cNvSpPr>
                  <a:spLocks/>
                </p:cNvSpPr>
                <p:nvPr/>
              </p:nvSpPr>
              <p:spPr bwMode="auto">
                <a:xfrm>
                  <a:off x="7791451" y="6694488"/>
                  <a:ext cx="74613" cy="77787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34" y="24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47" y="19"/>
                    </a:cxn>
                    <a:cxn ang="0">
                      <a:pos x="47" y="30"/>
                    </a:cxn>
                    <a:cxn ang="0">
                      <a:pos x="0" y="49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7" h="49">
                      <a:moveTo>
                        <a:pt x="0" y="38"/>
                      </a:moveTo>
                      <a:lnTo>
                        <a:pt x="34" y="24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47" y="19"/>
                      </a:lnTo>
                      <a:lnTo>
                        <a:pt x="47" y="30"/>
                      </a:lnTo>
                      <a:lnTo>
                        <a:pt x="0" y="4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 18"/>
                <p:cNvSpPr>
                  <a:spLocks noEditPoints="1"/>
                </p:cNvSpPr>
                <p:nvPr/>
              </p:nvSpPr>
              <p:spPr bwMode="auto">
                <a:xfrm>
                  <a:off x="7881938" y="6697663"/>
                  <a:ext cx="66675" cy="1000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0" y="5"/>
                    </a:cxn>
                    <a:cxn ang="0">
                      <a:pos x="30" y="30"/>
                    </a:cxn>
                    <a:cxn ang="0">
                      <a:pos x="31" y="30"/>
                    </a:cxn>
                    <a:cxn ang="0">
                      <a:pos x="90" y="0"/>
                    </a:cxn>
                    <a:cxn ang="0">
                      <a:pos x="176" y="98"/>
                    </a:cxn>
                    <a:cxn ang="0">
                      <a:pos x="91" y="195"/>
                    </a:cxn>
                    <a:cxn ang="0">
                      <a:pos x="31" y="166"/>
                    </a:cxn>
                    <a:cxn ang="0">
                      <a:pos x="30" y="166"/>
                    </a:cxn>
                    <a:cxn ang="0">
                      <a:pos x="30" y="262"/>
                    </a:cxn>
                    <a:cxn ang="0">
                      <a:pos x="0" y="262"/>
                    </a:cxn>
                    <a:cxn ang="0">
                      <a:pos x="0" y="5"/>
                    </a:cxn>
                    <a:cxn ang="0">
                      <a:pos x="86" y="27"/>
                    </a:cxn>
                    <a:cxn ang="0">
                      <a:pos x="29" y="97"/>
                    </a:cxn>
                    <a:cxn ang="0">
                      <a:pos x="88" y="168"/>
                    </a:cxn>
                    <a:cxn ang="0">
                      <a:pos x="144" y="96"/>
                    </a:cxn>
                    <a:cxn ang="0">
                      <a:pos x="86" y="27"/>
                    </a:cxn>
                  </a:cxnLst>
                  <a:rect l="0" t="0" r="r" b="b"/>
                  <a:pathLst>
                    <a:path w="176" h="262">
                      <a:moveTo>
                        <a:pt x="0" y="5"/>
                      </a:move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41" y="9"/>
                        <a:pt x="65" y="0"/>
                        <a:pt x="90" y="0"/>
                      </a:cubicBezTo>
                      <a:cubicBezTo>
                        <a:pt x="148" y="0"/>
                        <a:pt x="176" y="46"/>
                        <a:pt x="176" y="98"/>
                      </a:cubicBezTo>
                      <a:cubicBezTo>
                        <a:pt x="176" y="151"/>
                        <a:pt x="148" y="195"/>
                        <a:pt x="91" y="195"/>
                      </a:cubicBezTo>
                      <a:cubicBezTo>
                        <a:pt x="72" y="195"/>
                        <a:pt x="45" y="188"/>
                        <a:pt x="31" y="166"/>
                      </a:cubicBezTo>
                      <a:cubicBezTo>
                        <a:pt x="30" y="166"/>
                        <a:pt x="30" y="166"/>
                        <a:pt x="30" y="166"/>
                      </a:cubicBezTo>
                      <a:cubicBezTo>
                        <a:pt x="30" y="262"/>
                        <a:pt x="30" y="262"/>
                        <a:pt x="30" y="262"/>
                      </a:cubicBezTo>
                      <a:cubicBezTo>
                        <a:pt x="0" y="262"/>
                        <a:pt x="0" y="262"/>
                        <a:pt x="0" y="262"/>
                      </a:cubicBezTo>
                      <a:lnTo>
                        <a:pt x="0" y="5"/>
                      </a:lnTo>
                      <a:close/>
                      <a:moveTo>
                        <a:pt x="86" y="27"/>
                      </a:moveTo>
                      <a:cubicBezTo>
                        <a:pt x="45" y="27"/>
                        <a:pt x="29" y="62"/>
                        <a:pt x="29" y="97"/>
                      </a:cubicBezTo>
                      <a:cubicBezTo>
                        <a:pt x="29" y="134"/>
                        <a:pt x="46" y="168"/>
                        <a:pt x="88" y="168"/>
                      </a:cubicBezTo>
                      <a:cubicBezTo>
                        <a:pt x="130" y="168"/>
                        <a:pt x="144" y="132"/>
                        <a:pt x="144" y="96"/>
                      </a:cubicBezTo>
                      <a:cubicBezTo>
                        <a:pt x="144" y="61"/>
                        <a:pt x="126" y="27"/>
                        <a:pt x="86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19"/>
                <p:cNvSpPr>
                  <a:spLocks/>
                </p:cNvSpPr>
                <p:nvPr/>
              </p:nvSpPr>
              <p:spPr bwMode="auto">
                <a:xfrm>
                  <a:off x="7962901" y="6697663"/>
                  <a:ext cx="36513" cy="730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9" y="6"/>
                    </a:cxn>
                    <a:cxn ang="0">
                      <a:pos x="29" y="45"/>
                    </a:cxn>
                    <a:cxn ang="0">
                      <a:pos x="30" y="45"/>
                    </a:cxn>
                    <a:cxn ang="0">
                      <a:pos x="98" y="1"/>
                    </a:cxn>
                    <a:cxn ang="0">
                      <a:pos x="98" y="34"/>
                    </a:cxn>
                    <a:cxn ang="0">
                      <a:pos x="31" y="109"/>
                    </a:cxn>
                    <a:cxn ang="0">
                      <a:pos x="31" y="192"/>
                    </a:cxn>
                    <a:cxn ang="0">
                      <a:pos x="0" y="19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98" h="192">
                      <a:moveTo>
                        <a:pt x="0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44" y="15"/>
                        <a:pt x="65" y="0"/>
                        <a:pt x="98" y="1"/>
                      </a:cubicBezTo>
                      <a:cubicBezTo>
                        <a:pt x="98" y="34"/>
                        <a:pt x="98" y="34"/>
                        <a:pt x="98" y="34"/>
                      </a:cubicBezTo>
                      <a:cubicBezTo>
                        <a:pt x="49" y="34"/>
                        <a:pt x="31" y="62"/>
                        <a:pt x="31" y="109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0" y="192"/>
                        <a:pt x="0" y="192"/>
                        <a:pt x="0" y="192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20"/>
                <p:cNvSpPr>
                  <a:spLocks noEditPoints="1"/>
                </p:cNvSpPr>
                <p:nvPr/>
              </p:nvSpPr>
              <p:spPr bwMode="auto">
                <a:xfrm>
                  <a:off x="8001001" y="6697663"/>
                  <a:ext cx="66675" cy="74612"/>
                </a:xfrm>
                <a:custGeom>
                  <a:avLst/>
                  <a:gdLst/>
                  <a:ahLst/>
                  <a:cxnLst>
                    <a:cxn ang="0">
                      <a:pos x="169" y="132"/>
                    </a:cxn>
                    <a:cxn ang="0">
                      <a:pos x="90" y="195"/>
                    </a:cxn>
                    <a:cxn ang="0">
                      <a:pos x="0" y="97"/>
                    </a:cxn>
                    <a:cxn ang="0">
                      <a:pos x="88" y="0"/>
                    </a:cxn>
                    <a:cxn ang="0">
                      <a:pos x="172" y="107"/>
                    </a:cxn>
                    <a:cxn ang="0">
                      <a:pos x="33" y="107"/>
                    </a:cxn>
                    <a:cxn ang="0">
                      <a:pos x="91" y="168"/>
                    </a:cxn>
                    <a:cxn ang="0">
                      <a:pos x="139" y="132"/>
                    </a:cxn>
                    <a:cxn ang="0">
                      <a:pos x="169" y="132"/>
                    </a:cxn>
                    <a:cxn ang="0">
                      <a:pos x="140" y="80"/>
                    </a:cxn>
                    <a:cxn ang="0">
                      <a:pos x="86" y="27"/>
                    </a:cxn>
                    <a:cxn ang="0">
                      <a:pos x="33" y="80"/>
                    </a:cxn>
                    <a:cxn ang="0">
                      <a:pos x="140" y="80"/>
                    </a:cxn>
                  </a:cxnLst>
                  <a:rect l="0" t="0" r="r" b="b"/>
                  <a:pathLst>
                    <a:path w="174" h="195">
                      <a:moveTo>
                        <a:pt x="169" y="132"/>
                      </a:moveTo>
                      <a:cubicBezTo>
                        <a:pt x="161" y="173"/>
                        <a:pt x="132" y="195"/>
                        <a:pt x="90" y="195"/>
                      </a:cubicBezTo>
                      <a:cubicBezTo>
                        <a:pt x="30" y="195"/>
                        <a:pt x="2" y="154"/>
                        <a:pt x="0" y="97"/>
                      </a:cubicBezTo>
                      <a:cubicBezTo>
                        <a:pt x="0" y="41"/>
                        <a:pt x="37" y="0"/>
                        <a:pt x="88" y="0"/>
                      </a:cubicBezTo>
                      <a:cubicBezTo>
                        <a:pt x="154" y="0"/>
                        <a:pt x="174" y="62"/>
                        <a:pt x="172" y="107"/>
                      </a:cubicBezTo>
                      <a:cubicBezTo>
                        <a:pt x="33" y="107"/>
                        <a:pt x="33" y="107"/>
                        <a:pt x="33" y="107"/>
                      </a:cubicBezTo>
                      <a:cubicBezTo>
                        <a:pt x="32" y="139"/>
                        <a:pt x="50" y="168"/>
                        <a:pt x="91" y="168"/>
                      </a:cubicBezTo>
                      <a:cubicBezTo>
                        <a:pt x="116" y="168"/>
                        <a:pt x="134" y="156"/>
                        <a:pt x="139" y="132"/>
                      </a:cubicBezTo>
                      <a:lnTo>
                        <a:pt x="169" y="132"/>
                      </a:lnTo>
                      <a:close/>
                      <a:moveTo>
                        <a:pt x="140" y="80"/>
                      </a:moveTo>
                      <a:cubicBezTo>
                        <a:pt x="138" y="51"/>
                        <a:pt x="116" y="27"/>
                        <a:pt x="86" y="27"/>
                      </a:cubicBezTo>
                      <a:cubicBezTo>
                        <a:pt x="54" y="27"/>
                        <a:pt x="35" y="51"/>
                        <a:pt x="33" y="80"/>
                      </a:cubicBezTo>
                      <a:lnTo>
                        <a:pt x="140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21"/>
                <p:cNvSpPr>
                  <a:spLocks/>
                </p:cNvSpPr>
                <p:nvPr/>
              </p:nvSpPr>
              <p:spPr bwMode="auto">
                <a:xfrm>
                  <a:off x="8074026" y="6697663"/>
                  <a:ext cx="60325" cy="74612"/>
                </a:xfrm>
                <a:custGeom>
                  <a:avLst/>
                  <a:gdLst/>
                  <a:ahLst/>
                  <a:cxnLst>
                    <a:cxn ang="0">
                      <a:pos x="31" y="132"/>
                    </a:cxn>
                    <a:cxn ang="0">
                      <a:pos x="81" y="168"/>
                    </a:cxn>
                    <a:cxn ang="0">
                      <a:pos x="126" y="140"/>
                    </a:cxn>
                    <a:cxn ang="0">
                      <a:pos x="65" y="106"/>
                    </a:cxn>
                    <a:cxn ang="0">
                      <a:pos x="4" y="53"/>
                    </a:cxn>
                    <a:cxn ang="0">
                      <a:pos x="73" y="0"/>
                    </a:cxn>
                    <a:cxn ang="0">
                      <a:pos x="150" y="59"/>
                    </a:cxn>
                    <a:cxn ang="0">
                      <a:pos x="119" y="59"/>
                    </a:cxn>
                    <a:cxn ang="0">
                      <a:pos x="76" y="27"/>
                    </a:cxn>
                    <a:cxn ang="0">
                      <a:pos x="36" y="51"/>
                    </a:cxn>
                    <a:cxn ang="0">
                      <a:pos x="97" y="83"/>
                    </a:cxn>
                    <a:cxn ang="0">
                      <a:pos x="158" y="136"/>
                    </a:cxn>
                    <a:cxn ang="0">
                      <a:pos x="79" y="195"/>
                    </a:cxn>
                    <a:cxn ang="0">
                      <a:pos x="0" y="132"/>
                    </a:cxn>
                    <a:cxn ang="0">
                      <a:pos x="31" y="132"/>
                    </a:cxn>
                  </a:cxnLst>
                  <a:rect l="0" t="0" r="r" b="b"/>
                  <a:pathLst>
                    <a:path w="158" h="195">
                      <a:moveTo>
                        <a:pt x="31" y="132"/>
                      </a:moveTo>
                      <a:cubicBezTo>
                        <a:pt x="32" y="159"/>
                        <a:pt x="55" y="168"/>
                        <a:pt x="81" y="168"/>
                      </a:cubicBezTo>
                      <a:cubicBezTo>
                        <a:pt x="100" y="168"/>
                        <a:pt x="126" y="164"/>
                        <a:pt x="126" y="140"/>
                      </a:cubicBezTo>
                      <a:cubicBezTo>
                        <a:pt x="126" y="116"/>
                        <a:pt x="95" y="113"/>
                        <a:pt x="65" y="106"/>
                      </a:cubicBezTo>
                      <a:cubicBezTo>
                        <a:pt x="35" y="99"/>
                        <a:pt x="4" y="89"/>
                        <a:pt x="4" y="53"/>
                      </a:cubicBezTo>
                      <a:cubicBezTo>
                        <a:pt x="4" y="16"/>
                        <a:pt x="41" y="0"/>
                        <a:pt x="73" y="0"/>
                      </a:cubicBezTo>
                      <a:cubicBezTo>
                        <a:pt x="114" y="0"/>
                        <a:pt x="147" y="13"/>
                        <a:pt x="150" y="59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17" y="35"/>
                        <a:pt x="96" y="27"/>
                        <a:pt x="76" y="27"/>
                      </a:cubicBezTo>
                      <a:cubicBezTo>
                        <a:pt x="58" y="27"/>
                        <a:pt x="36" y="32"/>
                        <a:pt x="36" y="51"/>
                      </a:cubicBezTo>
                      <a:cubicBezTo>
                        <a:pt x="36" y="73"/>
                        <a:pt x="69" y="77"/>
                        <a:pt x="97" y="83"/>
                      </a:cubicBezTo>
                      <a:cubicBezTo>
                        <a:pt x="128" y="90"/>
                        <a:pt x="158" y="100"/>
                        <a:pt x="158" y="136"/>
                      </a:cubicBezTo>
                      <a:cubicBezTo>
                        <a:pt x="158" y="181"/>
                        <a:pt x="117" y="195"/>
                        <a:pt x="79" y="195"/>
                      </a:cubicBezTo>
                      <a:cubicBezTo>
                        <a:pt x="37" y="195"/>
                        <a:pt x="2" y="178"/>
                        <a:pt x="0" y="132"/>
                      </a:cubicBezTo>
                      <a:lnTo>
                        <a:pt x="31" y="1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22"/>
                <p:cNvSpPr>
                  <a:spLocks noEditPoints="1"/>
                </p:cNvSpPr>
                <p:nvPr/>
              </p:nvSpPr>
              <p:spPr bwMode="auto">
                <a:xfrm>
                  <a:off x="8142288" y="6697663"/>
                  <a:ext cx="66675" cy="74612"/>
                </a:xfrm>
                <a:custGeom>
                  <a:avLst/>
                  <a:gdLst/>
                  <a:ahLst/>
                  <a:cxnLst>
                    <a:cxn ang="0">
                      <a:pos x="169" y="132"/>
                    </a:cxn>
                    <a:cxn ang="0">
                      <a:pos x="89" y="195"/>
                    </a:cxn>
                    <a:cxn ang="0">
                      <a:pos x="0" y="97"/>
                    </a:cxn>
                    <a:cxn ang="0">
                      <a:pos x="87" y="0"/>
                    </a:cxn>
                    <a:cxn ang="0">
                      <a:pos x="172" y="107"/>
                    </a:cxn>
                    <a:cxn ang="0">
                      <a:pos x="32" y="107"/>
                    </a:cxn>
                    <a:cxn ang="0">
                      <a:pos x="90" y="168"/>
                    </a:cxn>
                    <a:cxn ang="0">
                      <a:pos x="138" y="132"/>
                    </a:cxn>
                    <a:cxn ang="0">
                      <a:pos x="169" y="132"/>
                    </a:cxn>
                    <a:cxn ang="0">
                      <a:pos x="139" y="80"/>
                    </a:cxn>
                    <a:cxn ang="0">
                      <a:pos x="85" y="27"/>
                    </a:cxn>
                    <a:cxn ang="0">
                      <a:pos x="32" y="80"/>
                    </a:cxn>
                    <a:cxn ang="0">
                      <a:pos x="139" y="80"/>
                    </a:cxn>
                  </a:cxnLst>
                  <a:rect l="0" t="0" r="r" b="b"/>
                  <a:pathLst>
                    <a:path w="173" h="195">
                      <a:moveTo>
                        <a:pt x="169" y="132"/>
                      </a:moveTo>
                      <a:cubicBezTo>
                        <a:pt x="160" y="173"/>
                        <a:pt x="131" y="195"/>
                        <a:pt x="89" y="195"/>
                      </a:cubicBezTo>
                      <a:cubicBezTo>
                        <a:pt x="30" y="195"/>
                        <a:pt x="2" y="154"/>
                        <a:pt x="0" y="97"/>
                      </a:cubicBezTo>
                      <a:cubicBezTo>
                        <a:pt x="0" y="41"/>
                        <a:pt x="37" y="0"/>
                        <a:pt x="87" y="0"/>
                      </a:cubicBezTo>
                      <a:cubicBezTo>
                        <a:pt x="153" y="0"/>
                        <a:pt x="173" y="62"/>
                        <a:pt x="172" y="107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31" y="139"/>
                        <a:pt x="49" y="168"/>
                        <a:pt x="90" y="168"/>
                      </a:cubicBezTo>
                      <a:cubicBezTo>
                        <a:pt x="115" y="168"/>
                        <a:pt x="133" y="156"/>
                        <a:pt x="138" y="132"/>
                      </a:cubicBezTo>
                      <a:lnTo>
                        <a:pt x="169" y="132"/>
                      </a:lnTo>
                      <a:close/>
                      <a:moveTo>
                        <a:pt x="139" y="80"/>
                      </a:moveTo>
                      <a:cubicBezTo>
                        <a:pt x="138" y="51"/>
                        <a:pt x="116" y="27"/>
                        <a:pt x="85" y="27"/>
                      </a:cubicBezTo>
                      <a:cubicBezTo>
                        <a:pt x="53" y="27"/>
                        <a:pt x="34" y="51"/>
                        <a:pt x="32" y="80"/>
                      </a:cubicBezTo>
                      <a:lnTo>
                        <a:pt x="139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Freeform 23"/>
                <p:cNvSpPr>
                  <a:spLocks/>
                </p:cNvSpPr>
                <p:nvPr/>
              </p:nvSpPr>
              <p:spPr bwMode="auto">
                <a:xfrm>
                  <a:off x="8220076" y="6697663"/>
                  <a:ext cx="57150" cy="730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9" y="5"/>
                    </a:cxn>
                    <a:cxn ang="0">
                      <a:pos x="29" y="34"/>
                    </a:cxn>
                    <a:cxn ang="0">
                      <a:pos x="30" y="34"/>
                    </a:cxn>
                    <a:cxn ang="0">
                      <a:pos x="90" y="0"/>
                    </a:cxn>
                    <a:cxn ang="0">
                      <a:pos x="154" y="68"/>
                    </a:cxn>
                    <a:cxn ang="0">
                      <a:pos x="154" y="191"/>
                    </a:cxn>
                    <a:cxn ang="0">
                      <a:pos x="124" y="191"/>
                    </a:cxn>
                    <a:cxn ang="0">
                      <a:pos x="124" y="65"/>
                    </a:cxn>
                    <a:cxn ang="0">
                      <a:pos x="86" y="27"/>
                    </a:cxn>
                    <a:cxn ang="0">
                      <a:pos x="31" y="86"/>
                    </a:cxn>
                    <a:cxn ang="0">
                      <a:pos x="31" y="191"/>
                    </a:cxn>
                    <a:cxn ang="0">
                      <a:pos x="0" y="191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54" h="191">
                      <a:moveTo>
                        <a:pt x="0" y="5"/>
                      </a:move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43" y="11"/>
                        <a:pt x="64" y="0"/>
                        <a:pt x="90" y="0"/>
                      </a:cubicBezTo>
                      <a:cubicBezTo>
                        <a:pt x="139" y="0"/>
                        <a:pt x="154" y="28"/>
                        <a:pt x="154" y="68"/>
                      </a:cubicBezTo>
                      <a:cubicBezTo>
                        <a:pt x="154" y="191"/>
                        <a:pt x="154" y="191"/>
                        <a:pt x="154" y="191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cubicBezTo>
                        <a:pt x="124" y="65"/>
                        <a:pt x="124" y="65"/>
                        <a:pt x="124" y="65"/>
                      </a:cubicBezTo>
                      <a:cubicBezTo>
                        <a:pt x="124" y="42"/>
                        <a:pt x="109" y="27"/>
                        <a:pt x="86" y="27"/>
                      </a:cubicBezTo>
                      <a:cubicBezTo>
                        <a:pt x="49" y="27"/>
                        <a:pt x="31" y="52"/>
                        <a:pt x="31" y="86"/>
                      </a:cubicBezTo>
                      <a:cubicBezTo>
                        <a:pt x="31" y="191"/>
                        <a:pt x="31" y="191"/>
                        <a:pt x="31" y="191"/>
                      </a:cubicBezTo>
                      <a:cubicBezTo>
                        <a:pt x="0" y="191"/>
                        <a:pt x="0" y="191"/>
                        <a:pt x="0" y="191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Freeform 24"/>
                <p:cNvSpPr>
                  <a:spLocks/>
                </p:cNvSpPr>
                <p:nvPr/>
              </p:nvSpPr>
              <p:spPr bwMode="auto">
                <a:xfrm>
                  <a:off x="8288338" y="6678613"/>
                  <a:ext cx="36513" cy="92075"/>
                </a:xfrm>
                <a:custGeom>
                  <a:avLst/>
                  <a:gdLst/>
                  <a:ahLst/>
                  <a:cxnLst>
                    <a:cxn ang="0">
                      <a:pos x="62" y="56"/>
                    </a:cxn>
                    <a:cxn ang="0">
                      <a:pos x="99" y="56"/>
                    </a:cxn>
                    <a:cxn ang="0">
                      <a:pos x="99" y="83"/>
                    </a:cxn>
                    <a:cxn ang="0">
                      <a:pos x="62" y="83"/>
                    </a:cxn>
                    <a:cxn ang="0">
                      <a:pos x="62" y="198"/>
                    </a:cxn>
                    <a:cxn ang="0">
                      <a:pos x="85" y="215"/>
                    </a:cxn>
                    <a:cxn ang="0">
                      <a:pos x="99" y="215"/>
                    </a:cxn>
                    <a:cxn ang="0">
                      <a:pos x="99" y="242"/>
                    </a:cxn>
                    <a:cxn ang="0">
                      <a:pos x="76" y="242"/>
                    </a:cxn>
                    <a:cxn ang="0">
                      <a:pos x="31" y="201"/>
                    </a:cxn>
                    <a:cxn ang="0">
                      <a:pos x="31" y="83"/>
                    </a:cxn>
                    <a:cxn ang="0">
                      <a:pos x="0" y="83"/>
                    </a:cxn>
                    <a:cxn ang="0">
                      <a:pos x="0" y="56"/>
                    </a:cxn>
                    <a:cxn ang="0">
                      <a:pos x="31" y="56"/>
                    </a:cxn>
                    <a:cxn ang="0">
                      <a:pos x="31" y="0"/>
                    </a:cxn>
                    <a:cxn ang="0">
                      <a:pos x="62" y="0"/>
                    </a:cxn>
                    <a:cxn ang="0">
                      <a:pos x="62" y="56"/>
                    </a:cxn>
                  </a:cxnLst>
                  <a:rect l="0" t="0" r="r" b="b"/>
                  <a:pathLst>
                    <a:path w="99" h="242">
                      <a:moveTo>
                        <a:pt x="62" y="56"/>
                      </a:moveTo>
                      <a:cubicBezTo>
                        <a:pt x="99" y="56"/>
                        <a:pt x="99" y="56"/>
                        <a:pt x="99" y="56"/>
                      </a:cubicBezTo>
                      <a:cubicBezTo>
                        <a:pt x="99" y="83"/>
                        <a:pt x="99" y="83"/>
                        <a:pt x="99" y="83"/>
                      </a:cubicBezTo>
                      <a:cubicBezTo>
                        <a:pt x="62" y="83"/>
                        <a:pt x="62" y="83"/>
                        <a:pt x="62" y="83"/>
                      </a:cubicBezTo>
                      <a:cubicBezTo>
                        <a:pt x="62" y="198"/>
                        <a:pt x="62" y="198"/>
                        <a:pt x="62" y="198"/>
                      </a:cubicBezTo>
                      <a:cubicBezTo>
                        <a:pt x="62" y="212"/>
                        <a:pt x="66" y="215"/>
                        <a:pt x="85" y="215"/>
                      </a:cubicBezTo>
                      <a:cubicBezTo>
                        <a:pt x="99" y="215"/>
                        <a:pt x="99" y="215"/>
                        <a:pt x="99" y="215"/>
                      </a:cubicBezTo>
                      <a:cubicBezTo>
                        <a:pt x="99" y="242"/>
                        <a:pt x="99" y="242"/>
                        <a:pt x="99" y="242"/>
                      </a:cubicBezTo>
                      <a:cubicBezTo>
                        <a:pt x="76" y="242"/>
                        <a:pt x="76" y="242"/>
                        <a:pt x="76" y="242"/>
                      </a:cubicBezTo>
                      <a:cubicBezTo>
                        <a:pt x="44" y="242"/>
                        <a:pt x="31" y="235"/>
                        <a:pt x="31" y="201"/>
                      </a:cubicBezTo>
                      <a:cubicBezTo>
                        <a:pt x="31" y="83"/>
                        <a:pt x="31" y="83"/>
                        <a:pt x="31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" name="Freeform 25"/>
                <p:cNvSpPr>
                  <a:spLocks/>
                </p:cNvSpPr>
                <p:nvPr/>
              </p:nvSpPr>
              <p:spPr bwMode="auto">
                <a:xfrm>
                  <a:off x="8334376" y="6697663"/>
                  <a:ext cx="58738" cy="74612"/>
                </a:xfrm>
                <a:custGeom>
                  <a:avLst/>
                  <a:gdLst/>
                  <a:ahLst/>
                  <a:cxnLst>
                    <a:cxn ang="0">
                      <a:pos x="30" y="132"/>
                    </a:cxn>
                    <a:cxn ang="0">
                      <a:pos x="81" y="168"/>
                    </a:cxn>
                    <a:cxn ang="0">
                      <a:pos x="126" y="140"/>
                    </a:cxn>
                    <a:cxn ang="0">
                      <a:pos x="65" y="106"/>
                    </a:cxn>
                    <a:cxn ang="0">
                      <a:pos x="4" y="53"/>
                    </a:cxn>
                    <a:cxn ang="0">
                      <a:pos x="73" y="0"/>
                    </a:cxn>
                    <a:cxn ang="0">
                      <a:pos x="150" y="59"/>
                    </a:cxn>
                    <a:cxn ang="0">
                      <a:pos x="119" y="59"/>
                    </a:cxn>
                    <a:cxn ang="0">
                      <a:pos x="76" y="27"/>
                    </a:cxn>
                    <a:cxn ang="0">
                      <a:pos x="36" y="51"/>
                    </a:cxn>
                    <a:cxn ang="0">
                      <a:pos x="97" y="83"/>
                    </a:cxn>
                    <a:cxn ang="0">
                      <a:pos x="158" y="136"/>
                    </a:cxn>
                    <a:cxn ang="0">
                      <a:pos x="79" y="195"/>
                    </a:cxn>
                    <a:cxn ang="0">
                      <a:pos x="0" y="132"/>
                    </a:cxn>
                    <a:cxn ang="0">
                      <a:pos x="30" y="132"/>
                    </a:cxn>
                  </a:cxnLst>
                  <a:rect l="0" t="0" r="r" b="b"/>
                  <a:pathLst>
                    <a:path w="158" h="195">
                      <a:moveTo>
                        <a:pt x="30" y="132"/>
                      </a:moveTo>
                      <a:cubicBezTo>
                        <a:pt x="32" y="159"/>
                        <a:pt x="55" y="168"/>
                        <a:pt x="81" y="168"/>
                      </a:cubicBezTo>
                      <a:cubicBezTo>
                        <a:pt x="100" y="168"/>
                        <a:pt x="126" y="164"/>
                        <a:pt x="126" y="140"/>
                      </a:cubicBezTo>
                      <a:cubicBezTo>
                        <a:pt x="126" y="116"/>
                        <a:pt x="95" y="113"/>
                        <a:pt x="65" y="106"/>
                      </a:cubicBezTo>
                      <a:cubicBezTo>
                        <a:pt x="34" y="99"/>
                        <a:pt x="4" y="89"/>
                        <a:pt x="4" y="53"/>
                      </a:cubicBezTo>
                      <a:cubicBezTo>
                        <a:pt x="4" y="16"/>
                        <a:pt x="41" y="0"/>
                        <a:pt x="73" y="0"/>
                      </a:cubicBezTo>
                      <a:cubicBezTo>
                        <a:pt x="114" y="0"/>
                        <a:pt x="147" y="13"/>
                        <a:pt x="150" y="59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17" y="35"/>
                        <a:pt x="96" y="27"/>
                        <a:pt x="76" y="27"/>
                      </a:cubicBezTo>
                      <a:cubicBezTo>
                        <a:pt x="57" y="27"/>
                        <a:pt x="36" y="32"/>
                        <a:pt x="36" y="51"/>
                      </a:cubicBezTo>
                      <a:cubicBezTo>
                        <a:pt x="36" y="73"/>
                        <a:pt x="69" y="77"/>
                        <a:pt x="97" y="83"/>
                      </a:cubicBezTo>
                      <a:cubicBezTo>
                        <a:pt x="128" y="90"/>
                        <a:pt x="158" y="100"/>
                        <a:pt x="158" y="136"/>
                      </a:cubicBezTo>
                      <a:cubicBezTo>
                        <a:pt x="158" y="181"/>
                        <a:pt x="117" y="195"/>
                        <a:pt x="79" y="195"/>
                      </a:cubicBezTo>
                      <a:cubicBezTo>
                        <a:pt x="37" y="195"/>
                        <a:pt x="2" y="178"/>
                        <a:pt x="0" y="132"/>
                      </a:cubicBezTo>
                      <a:lnTo>
                        <a:pt x="30" y="1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70"/>
              <p:cNvGrpSpPr/>
              <p:nvPr userDrawn="1"/>
            </p:nvGrpSpPr>
            <p:grpSpPr>
              <a:xfrm>
                <a:off x="7169107" y="4222887"/>
                <a:ext cx="638493" cy="106933"/>
                <a:chOff x="7175500" y="6345238"/>
                <a:chExt cx="654050" cy="109537"/>
              </a:xfrm>
            </p:grpSpPr>
            <p:sp>
              <p:nvSpPr>
                <p:cNvPr id="88" name="Freeform 7"/>
                <p:cNvSpPr>
                  <a:spLocks/>
                </p:cNvSpPr>
                <p:nvPr userDrawn="1"/>
              </p:nvSpPr>
              <p:spPr bwMode="auto">
                <a:xfrm>
                  <a:off x="7175500" y="6345238"/>
                  <a:ext cx="92075" cy="109537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56" y="22"/>
                    </a:cxn>
                    <a:cxn ang="0">
                      <a:pos x="26" y="65"/>
                    </a:cxn>
                    <a:cxn ang="0">
                      <a:pos x="56" y="106"/>
                    </a:cxn>
                    <a:cxn ang="0">
                      <a:pos x="83" y="83"/>
                    </a:cxn>
                    <a:cxn ang="0">
                      <a:pos x="109" y="83"/>
                    </a:cxn>
                    <a:cxn ang="0">
                      <a:pos x="56" y="128"/>
                    </a:cxn>
                    <a:cxn ang="0">
                      <a:pos x="0" y="65"/>
                    </a:cxn>
                    <a:cxn ang="0">
                      <a:pos x="56" y="0"/>
                    </a:cxn>
                    <a:cxn ang="0">
                      <a:pos x="109" y="43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09" h="128">
                      <a:moveTo>
                        <a:pt x="83" y="43"/>
                      </a:moveTo>
                      <a:cubicBezTo>
                        <a:pt x="81" y="36"/>
                        <a:pt x="77" y="22"/>
                        <a:pt x="56" y="22"/>
                      </a:cubicBezTo>
                      <a:cubicBezTo>
                        <a:pt x="44" y="22"/>
                        <a:pt x="26" y="30"/>
                        <a:pt x="26" y="65"/>
                      </a:cubicBezTo>
                      <a:cubicBezTo>
                        <a:pt x="26" y="87"/>
                        <a:pt x="35" y="106"/>
                        <a:pt x="56" y="106"/>
                      </a:cubicBezTo>
                      <a:cubicBezTo>
                        <a:pt x="71" y="106"/>
                        <a:pt x="80" y="98"/>
                        <a:pt x="83" y="83"/>
                      </a:cubicBezTo>
                      <a:cubicBezTo>
                        <a:pt x="109" y="83"/>
                        <a:pt x="109" y="83"/>
                        <a:pt x="109" y="83"/>
                      </a:cubicBezTo>
                      <a:cubicBezTo>
                        <a:pt x="104" y="110"/>
                        <a:pt x="86" y="128"/>
                        <a:pt x="56" y="128"/>
                      </a:cubicBezTo>
                      <a:cubicBezTo>
                        <a:pt x="24" y="128"/>
                        <a:pt x="0" y="106"/>
                        <a:pt x="0" y="65"/>
                      </a:cubicBezTo>
                      <a:cubicBezTo>
                        <a:pt x="0" y="22"/>
                        <a:pt x="25" y="0"/>
                        <a:pt x="56" y="0"/>
                      </a:cubicBezTo>
                      <a:cubicBezTo>
                        <a:pt x="93" y="0"/>
                        <a:pt x="107" y="25"/>
                        <a:pt x="109" y="43"/>
                      </a:cubicBezTo>
                      <a:lnTo>
                        <a:pt x="83" y="43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7270750" y="6350000"/>
                  <a:ext cx="98425" cy="101600"/>
                </a:xfrm>
                <a:custGeom>
                  <a:avLst/>
                  <a:gdLst/>
                  <a:ahLst/>
                  <a:cxnLst>
                    <a:cxn ang="0">
                      <a:pos x="14" y="64"/>
                    </a:cxn>
                    <a:cxn ang="0">
                      <a:pos x="0" y="64"/>
                    </a:cxn>
                    <a:cxn ang="0">
                      <a:pos x="23" y="0"/>
                    </a:cxn>
                    <a:cxn ang="0">
                      <a:pos x="38" y="0"/>
                    </a:cxn>
                    <a:cxn ang="0">
                      <a:pos x="62" y="64"/>
                    </a:cxn>
                    <a:cxn ang="0">
                      <a:pos x="47" y="64"/>
                    </a:cxn>
                    <a:cxn ang="0">
                      <a:pos x="43" y="51"/>
                    </a:cxn>
                    <a:cxn ang="0">
                      <a:pos x="19" y="51"/>
                    </a:cxn>
                    <a:cxn ang="0">
                      <a:pos x="14" y="64"/>
                    </a:cxn>
                    <a:cxn ang="0">
                      <a:pos x="22" y="40"/>
                    </a:cxn>
                    <a:cxn ang="0">
                      <a:pos x="39" y="40"/>
                    </a:cxn>
                    <a:cxn ang="0">
                      <a:pos x="31" y="14"/>
                    </a:cxn>
                    <a:cxn ang="0">
                      <a:pos x="30" y="14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62" h="64">
                      <a:moveTo>
                        <a:pt x="14" y="64"/>
                      </a:moveTo>
                      <a:lnTo>
                        <a:pt x="0" y="64"/>
                      </a:lnTo>
                      <a:lnTo>
                        <a:pt x="23" y="0"/>
                      </a:lnTo>
                      <a:lnTo>
                        <a:pt x="38" y="0"/>
                      </a:lnTo>
                      <a:lnTo>
                        <a:pt x="62" y="64"/>
                      </a:lnTo>
                      <a:lnTo>
                        <a:pt x="47" y="64"/>
                      </a:lnTo>
                      <a:lnTo>
                        <a:pt x="43" y="51"/>
                      </a:lnTo>
                      <a:lnTo>
                        <a:pt x="19" y="51"/>
                      </a:lnTo>
                      <a:lnTo>
                        <a:pt x="14" y="64"/>
                      </a:lnTo>
                      <a:close/>
                      <a:moveTo>
                        <a:pt x="22" y="40"/>
                      </a:moveTo>
                      <a:lnTo>
                        <a:pt x="39" y="40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2" y="40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 userDrawn="1"/>
              </p:nvSpPr>
              <p:spPr bwMode="auto">
                <a:xfrm>
                  <a:off x="7381875" y="6350000"/>
                  <a:ext cx="73025" cy="101600"/>
                </a:xfrm>
                <a:custGeom>
                  <a:avLst/>
                  <a:gdLst/>
                  <a:ahLst/>
                  <a:cxnLst>
                    <a:cxn ang="0">
                      <a:pos x="14" y="53"/>
                    </a:cxn>
                    <a:cxn ang="0">
                      <a:pos x="46" y="53"/>
                    </a:cxn>
                    <a:cxn ang="0">
                      <a:pos x="46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53"/>
                    </a:cxn>
                  </a:cxnLst>
                  <a:rect l="0" t="0" r="r" b="b"/>
                  <a:pathLst>
                    <a:path w="46" h="64">
                      <a:moveTo>
                        <a:pt x="14" y="53"/>
                      </a:moveTo>
                      <a:lnTo>
                        <a:pt x="46" y="53"/>
                      </a:lnTo>
                      <a:lnTo>
                        <a:pt x="46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53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 userDrawn="1"/>
              </p:nvSpPr>
              <p:spPr bwMode="auto">
                <a:xfrm>
                  <a:off x="7448550" y="6350000"/>
                  <a:ext cx="84137" cy="101600"/>
                </a:xfrm>
                <a:custGeom>
                  <a:avLst/>
                  <a:gdLst/>
                  <a:ahLst/>
                  <a:cxnLst>
                    <a:cxn ang="0">
                      <a:pos x="33" y="64"/>
                    </a:cxn>
                    <a:cxn ang="0">
                      <a:pos x="20" y="64"/>
                    </a:cxn>
                    <a:cxn ang="0">
                      <a:pos x="20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11"/>
                    </a:cxn>
                    <a:cxn ang="0">
                      <a:pos x="33" y="11"/>
                    </a:cxn>
                    <a:cxn ang="0">
                      <a:pos x="33" y="64"/>
                    </a:cxn>
                  </a:cxnLst>
                  <a:rect l="0" t="0" r="r" b="b"/>
                  <a:pathLst>
                    <a:path w="53" h="64">
                      <a:moveTo>
                        <a:pt x="33" y="64"/>
                      </a:moveTo>
                      <a:lnTo>
                        <a:pt x="20" y="64"/>
                      </a:lnTo>
                      <a:lnTo>
                        <a:pt x="20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11"/>
                      </a:lnTo>
                      <a:lnTo>
                        <a:pt x="33" y="11"/>
                      </a:lnTo>
                      <a:lnTo>
                        <a:pt x="33" y="64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 userDrawn="1"/>
              </p:nvSpPr>
              <p:spPr bwMode="auto">
                <a:xfrm>
                  <a:off x="7545388" y="6350000"/>
                  <a:ext cx="79375" cy="101600"/>
                </a:xfrm>
                <a:custGeom>
                  <a:avLst/>
                  <a:gdLst/>
                  <a:ahLst/>
                  <a:cxnLst>
                    <a:cxn ang="0">
                      <a:pos x="48" y="11"/>
                    </a:cxn>
                    <a:cxn ang="0">
                      <a:pos x="14" y="11"/>
                    </a:cxn>
                    <a:cxn ang="0">
                      <a:pos x="14" y="25"/>
                    </a:cxn>
                    <a:cxn ang="0">
                      <a:pos x="46" y="25"/>
                    </a:cxn>
                    <a:cxn ang="0">
                      <a:pos x="46" y="36"/>
                    </a:cxn>
                    <a:cxn ang="0">
                      <a:pos x="14" y="36"/>
                    </a:cxn>
                    <a:cxn ang="0">
                      <a:pos x="14" y="53"/>
                    </a:cxn>
                    <a:cxn ang="0">
                      <a:pos x="50" y="53"/>
                    </a:cxn>
                    <a:cxn ang="0">
                      <a:pos x="50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"/>
                    </a:cxn>
                  </a:cxnLst>
                  <a:rect l="0" t="0" r="r" b="b"/>
                  <a:pathLst>
                    <a:path w="50" h="64">
                      <a:moveTo>
                        <a:pt x="48" y="11"/>
                      </a:moveTo>
                      <a:lnTo>
                        <a:pt x="14" y="11"/>
                      </a:lnTo>
                      <a:lnTo>
                        <a:pt x="14" y="25"/>
                      </a:lnTo>
                      <a:lnTo>
                        <a:pt x="46" y="25"/>
                      </a:lnTo>
                      <a:lnTo>
                        <a:pt x="46" y="36"/>
                      </a:lnTo>
                      <a:lnTo>
                        <a:pt x="14" y="36"/>
                      </a:lnTo>
                      <a:lnTo>
                        <a:pt x="14" y="53"/>
                      </a:lnTo>
                      <a:lnTo>
                        <a:pt x="50" y="53"/>
                      </a:lnTo>
                      <a:lnTo>
                        <a:pt x="50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 userDrawn="1"/>
              </p:nvSpPr>
              <p:spPr bwMode="auto">
                <a:xfrm>
                  <a:off x="7637463" y="6345238"/>
                  <a:ext cx="93662" cy="109537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57" y="22"/>
                    </a:cxn>
                    <a:cxn ang="0">
                      <a:pos x="26" y="65"/>
                    </a:cxn>
                    <a:cxn ang="0">
                      <a:pos x="57" y="106"/>
                    </a:cxn>
                    <a:cxn ang="0">
                      <a:pos x="83" y="83"/>
                    </a:cxn>
                    <a:cxn ang="0">
                      <a:pos x="109" y="83"/>
                    </a:cxn>
                    <a:cxn ang="0">
                      <a:pos x="56" y="128"/>
                    </a:cxn>
                    <a:cxn ang="0">
                      <a:pos x="0" y="65"/>
                    </a:cxn>
                    <a:cxn ang="0">
                      <a:pos x="56" y="0"/>
                    </a:cxn>
                    <a:cxn ang="0">
                      <a:pos x="109" y="43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09" h="128">
                      <a:moveTo>
                        <a:pt x="83" y="43"/>
                      </a:moveTo>
                      <a:cubicBezTo>
                        <a:pt x="81" y="36"/>
                        <a:pt x="78" y="22"/>
                        <a:pt x="57" y="22"/>
                      </a:cubicBezTo>
                      <a:cubicBezTo>
                        <a:pt x="44" y="22"/>
                        <a:pt x="26" y="30"/>
                        <a:pt x="26" y="65"/>
                      </a:cubicBezTo>
                      <a:cubicBezTo>
                        <a:pt x="26" y="87"/>
                        <a:pt x="35" y="106"/>
                        <a:pt x="57" y="106"/>
                      </a:cubicBezTo>
                      <a:cubicBezTo>
                        <a:pt x="71" y="106"/>
                        <a:pt x="80" y="98"/>
                        <a:pt x="83" y="83"/>
                      </a:cubicBezTo>
                      <a:cubicBezTo>
                        <a:pt x="109" y="83"/>
                        <a:pt x="109" y="83"/>
                        <a:pt x="109" y="83"/>
                      </a:cubicBezTo>
                      <a:cubicBezTo>
                        <a:pt x="104" y="110"/>
                        <a:pt x="86" y="128"/>
                        <a:pt x="56" y="128"/>
                      </a:cubicBezTo>
                      <a:cubicBezTo>
                        <a:pt x="24" y="128"/>
                        <a:pt x="0" y="106"/>
                        <a:pt x="0" y="65"/>
                      </a:cubicBezTo>
                      <a:cubicBezTo>
                        <a:pt x="0" y="22"/>
                        <a:pt x="25" y="0"/>
                        <a:pt x="56" y="0"/>
                      </a:cubicBezTo>
                      <a:cubicBezTo>
                        <a:pt x="93" y="0"/>
                        <a:pt x="107" y="25"/>
                        <a:pt x="109" y="43"/>
                      </a:cubicBezTo>
                      <a:lnTo>
                        <a:pt x="83" y="43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13"/>
                <p:cNvSpPr>
                  <a:spLocks/>
                </p:cNvSpPr>
                <p:nvPr userDrawn="1"/>
              </p:nvSpPr>
              <p:spPr bwMode="auto">
                <a:xfrm>
                  <a:off x="7745413" y="6350000"/>
                  <a:ext cx="84137" cy="101600"/>
                </a:xfrm>
                <a:custGeom>
                  <a:avLst/>
                  <a:gdLst/>
                  <a:ahLst/>
                  <a:cxnLst>
                    <a:cxn ang="0">
                      <a:pos x="14" y="35"/>
                    </a:cxn>
                    <a:cxn ang="0">
                      <a:pos x="14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24"/>
                    </a:cxn>
                    <a:cxn ang="0">
                      <a:pos x="40" y="24"/>
                    </a:cxn>
                    <a:cxn ang="0">
                      <a:pos x="40" y="0"/>
                    </a:cxn>
                    <a:cxn ang="0">
                      <a:pos x="53" y="0"/>
                    </a:cxn>
                    <a:cxn ang="0">
                      <a:pos x="53" y="64"/>
                    </a:cxn>
                    <a:cxn ang="0">
                      <a:pos x="40" y="64"/>
                    </a:cxn>
                    <a:cxn ang="0">
                      <a:pos x="40" y="35"/>
                    </a:cxn>
                    <a:cxn ang="0">
                      <a:pos x="14" y="35"/>
                    </a:cxn>
                  </a:cxnLst>
                  <a:rect l="0" t="0" r="r" b="b"/>
                  <a:pathLst>
                    <a:path w="53" h="64">
                      <a:moveTo>
                        <a:pt x="14" y="35"/>
                      </a:moveTo>
                      <a:lnTo>
                        <a:pt x="14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4"/>
                      </a:lnTo>
                      <a:lnTo>
                        <a:pt x="40" y="24"/>
                      </a:lnTo>
                      <a:lnTo>
                        <a:pt x="40" y="0"/>
                      </a:lnTo>
                      <a:lnTo>
                        <a:pt x="53" y="0"/>
                      </a:lnTo>
                      <a:lnTo>
                        <a:pt x="53" y="64"/>
                      </a:lnTo>
                      <a:lnTo>
                        <a:pt x="40" y="64"/>
                      </a:lnTo>
                      <a:lnTo>
                        <a:pt x="40" y="35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" name="Group 117"/>
            <p:cNvGrpSpPr/>
            <p:nvPr userDrawn="1"/>
          </p:nvGrpSpPr>
          <p:grpSpPr>
            <a:xfrm>
              <a:off x="14963947" y="7378700"/>
              <a:ext cx="2032207" cy="2748403"/>
              <a:chOff x="19104148" y="1964657"/>
              <a:chExt cx="4324350" cy="5848350"/>
            </a:xfrm>
          </p:grpSpPr>
          <p:pic>
            <p:nvPicPr>
              <p:cNvPr id="119" name="Picture 118" descr="50.JP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104148" y="1964657"/>
                <a:ext cx="4324350" cy="5848350"/>
              </a:xfrm>
              <a:prstGeom prst="rect">
                <a:avLst/>
              </a:prstGeom>
            </p:spPr>
          </p:pic>
          <p:sp>
            <p:nvSpPr>
              <p:cNvPr id="120" name="Freeform 6"/>
              <p:cNvSpPr>
                <a:spLocks noEditPoints="1"/>
              </p:cNvSpPr>
              <p:nvPr userDrawn="1"/>
            </p:nvSpPr>
            <p:spPr bwMode="auto">
              <a:xfrm>
                <a:off x="19348226" y="3907758"/>
                <a:ext cx="3891976" cy="2650331"/>
              </a:xfrm>
              <a:custGeom>
                <a:avLst/>
                <a:gdLst/>
                <a:ahLst/>
                <a:cxnLst>
                  <a:cxn ang="0">
                    <a:pos x="305" y="238"/>
                  </a:cxn>
                  <a:cxn ang="0">
                    <a:pos x="167" y="292"/>
                  </a:cxn>
                  <a:cxn ang="0">
                    <a:pos x="165" y="290"/>
                  </a:cxn>
                  <a:cxn ang="0">
                    <a:pos x="193" y="131"/>
                  </a:cxn>
                  <a:cxn ang="0">
                    <a:pos x="483" y="131"/>
                  </a:cxn>
                  <a:cxn ang="0">
                    <a:pos x="483" y="14"/>
                  </a:cxn>
                  <a:cxn ang="0">
                    <a:pos x="91" y="14"/>
                  </a:cxn>
                  <a:cxn ang="0">
                    <a:pos x="22" y="401"/>
                  </a:cxn>
                  <a:cxn ang="0">
                    <a:pos x="150" y="401"/>
                  </a:cxn>
                  <a:cxn ang="0">
                    <a:pos x="257" y="345"/>
                  </a:cxn>
                  <a:cxn ang="0">
                    <a:pos x="379" y="476"/>
                  </a:cxn>
                  <a:cxn ang="0">
                    <a:pos x="257" y="612"/>
                  </a:cxn>
                  <a:cxn ang="0">
                    <a:pos x="142" y="506"/>
                  </a:cxn>
                  <a:cxn ang="0">
                    <a:pos x="0" y="506"/>
                  </a:cxn>
                  <a:cxn ang="0">
                    <a:pos x="261" y="729"/>
                  </a:cxn>
                  <a:cxn ang="0">
                    <a:pos x="521" y="476"/>
                  </a:cxn>
                  <a:cxn ang="0">
                    <a:pos x="305" y="238"/>
                  </a:cxn>
                  <a:cxn ang="0">
                    <a:pos x="816" y="0"/>
                  </a:cxn>
                  <a:cxn ang="0">
                    <a:pos x="560" y="361"/>
                  </a:cxn>
                  <a:cxn ang="0">
                    <a:pos x="816" y="729"/>
                  </a:cxn>
                  <a:cxn ang="0">
                    <a:pos x="1075" y="361"/>
                  </a:cxn>
                  <a:cxn ang="0">
                    <a:pos x="816" y="0"/>
                  </a:cxn>
                  <a:cxn ang="0">
                    <a:pos x="816" y="612"/>
                  </a:cxn>
                  <a:cxn ang="0">
                    <a:pos x="702" y="361"/>
                  </a:cxn>
                  <a:cxn ang="0">
                    <a:pos x="816" y="117"/>
                  </a:cxn>
                  <a:cxn ang="0">
                    <a:pos x="933" y="361"/>
                  </a:cxn>
                  <a:cxn ang="0">
                    <a:pos x="816" y="612"/>
                  </a:cxn>
                </a:cxnLst>
                <a:rect l="0" t="0" r="r" b="b"/>
                <a:pathLst>
                  <a:path w="1075" h="732">
                    <a:moveTo>
                      <a:pt x="305" y="238"/>
                    </a:moveTo>
                    <a:cubicBezTo>
                      <a:pt x="249" y="238"/>
                      <a:pt x="205" y="253"/>
                      <a:pt x="167" y="292"/>
                    </a:cubicBezTo>
                    <a:cubicBezTo>
                      <a:pt x="165" y="290"/>
                      <a:pt x="165" y="290"/>
                      <a:pt x="165" y="290"/>
                    </a:cubicBezTo>
                    <a:cubicBezTo>
                      <a:pt x="193" y="131"/>
                      <a:pt x="193" y="131"/>
                      <a:pt x="193" y="131"/>
                    </a:cubicBezTo>
                    <a:cubicBezTo>
                      <a:pt x="483" y="131"/>
                      <a:pt x="483" y="131"/>
                      <a:pt x="483" y="131"/>
                    </a:cubicBezTo>
                    <a:cubicBezTo>
                      <a:pt x="483" y="14"/>
                      <a:pt x="483" y="14"/>
                      <a:pt x="483" y="14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22" y="401"/>
                      <a:pt x="22" y="401"/>
                      <a:pt x="22" y="401"/>
                    </a:cubicBezTo>
                    <a:cubicBezTo>
                      <a:pt x="150" y="401"/>
                      <a:pt x="150" y="401"/>
                      <a:pt x="150" y="401"/>
                    </a:cubicBezTo>
                    <a:cubicBezTo>
                      <a:pt x="178" y="363"/>
                      <a:pt x="206" y="345"/>
                      <a:pt x="257" y="345"/>
                    </a:cubicBezTo>
                    <a:cubicBezTo>
                      <a:pt x="334" y="345"/>
                      <a:pt x="379" y="403"/>
                      <a:pt x="379" y="476"/>
                    </a:cubicBezTo>
                    <a:cubicBezTo>
                      <a:pt x="379" y="547"/>
                      <a:pt x="332" y="612"/>
                      <a:pt x="257" y="612"/>
                    </a:cubicBezTo>
                    <a:cubicBezTo>
                      <a:pt x="195" y="612"/>
                      <a:pt x="149" y="569"/>
                      <a:pt x="142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2" y="654"/>
                      <a:pt x="124" y="729"/>
                      <a:pt x="261" y="729"/>
                    </a:cubicBezTo>
                    <a:cubicBezTo>
                      <a:pt x="402" y="732"/>
                      <a:pt x="521" y="621"/>
                      <a:pt x="521" y="476"/>
                    </a:cubicBezTo>
                    <a:cubicBezTo>
                      <a:pt x="521" y="345"/>
                      <a:pt x="443" y="238"/>
                      <a:pt x="305" y="238"/>
                    </a:cubicBezTo>
                    <a:close/>
                    <a:moveTo>
                      <a:pt x="816" y="0"/>
                    </a:moveTo>
                    <a:cubicBezTo>
                      <a:pt x="678" y="0"/>
                      <a:pt x="560" y="88"/>
                      <a:pt x="560" y="361"/>
                    </a:cubicBezTo>
                    <a:cubicBezTo>
                      <a:pt x="560" y="641"/>
                      <a:pt x="678" y="729"/>
                      <a:pt x="816" y="729"/>
                    </a:cubicBezTo>
                    <a:cubicBezTo>
                      <a:pt x="957" y="729"/>
                      <a:pt x="1075" y="641"/>
                      <a:pt x="1075" y="361"/>
                    </a:cubicBezTo>
                    <a:cubicBezTo>
                      <a:pt x="1075" y="88"/>
                      <a:pt x="957" y="0"/>
                      <a:pt x="816" y="0"/>
                    </a:cubicBezTo>
                    <a:close/>
                    <a:moveTo>
                      <a:pt x="816" y="612"/>
                    </a:moveTo>
                    <a:cubicBezTo>
                      <a:pt x="702" y="612"/>
                      <a:pt x="702" y="440"/>
                      <a:pt x="702" y="361"/>
                    </a:cubicBezTo>
                    <a:cubicBezTo>
                      <a:pt x="702" y="288"/>
                      <a:pt x="702" y="117"/>
                      <a:pt x="816" y="117"/>
                    </a:cubicBezTo>
                    <a:cubicBezTo>
                      <a:pt x="933" y="117"/>
                      <a:pt x="933" y="288"/>
                      <a:pt x="933" y="361"/>
                    </a:cubicBezTo>
                    <a:cubicBezTo>
                      <a:pt x="933" y="440"/>
                      <a:pt x="933" y="612"/>
                      <a:pt x="816" y="612"/>
                    </a:cubicBezTo>
                    <a:close/>
                  </a:path>
                </a:pathLst>
              </a:custGeom>
              <a:solidFill>
                <a:srgbClr val="FF2B06"/>
              </a:solidFill>
              <a:ln w="9525">
                <a:noFill/>
                <a:round/>
                <a:headEnd/>
                <a:tailEnd/>
              </a:ln>
              <a:effectLst>
                <a:outerShdw blurRad="76200" algn="ctr" rotWithShape="0">
                  <a:srgbClr val="000000">
                    <a:alpha val="54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 userDrawn="1"/>
        </p:nvGrpSpPr>
        <p:grpSpPr>
          <a:xfrm>
            <a:off x="0" y="5"/>
            <a:ext cx="18288005" cy="6865142"/>
            <a:chOff x="0" y="5"/>
            <a:chExt cx="18288005" cy="6865142"/>
          </a:xfrm>
        </p:grpSpPr>
        <p:pic>
          <p:nvPicPr>
            <p:cNvPr id="39" name="Picture 38" descr="texture4.JPG"/>
            <p:cNvPicPr>
              <a:picLocks noChangeAspect="1"/>
            </p:cNvPicPr>
            <p:nvPr userDrawn="1"/>
          </p:nvPicPr>
          <p:blipFill>
            <a:blip r:embed="rId2" cstate="print"/>
            <a:srcRect t="33381"/>
            <a:stretch>
              <a:fillRect/>
            </a:stretch>
          </p:blipFill>
          <p:spPr>
            <a:xfrm>
              <a:off x="0" y="5"/>
              <a:ext cx="18288000" cy="6853107"/>
            </a:xfrm>
            <a:prstGeom prst="rect">
              <a:avLst/>
            </a:prstGeom>
          </p:spPr>
        </p:pic>
        <p:grpSp>
          <p:nvGrpSpPr>
            <p:cNvPr id="40" name="Group 18"/>
            <p:cNvGrpSpPr/>
            <p:nvPr userDrawn="1"/>
          </p:nvGrpSpPr>
          <p:grpSpPr>
            <a:xfrm>
              <a:off x="3" y="5"/>
              <a:ext cx="18288002" cy="6865142"/>
              <a:chOff x="3" y="5"/>
              <a:chExt cx="18288002" cy="6865142"/>
            </a:xfrm>
          </p:grpSpPr>
          <p:sp>
            <p:nvSpPr>
              <p:cNvPr id="41" name="Rectangle 40"/>
              <p:cNvSpPr/>
              <p:nvPr userDrawn="1"/>
            </p:nvSpPr>
            <p:spPr>
              <a:xfrm>
                <a:off x="5" y="5"/>
                <a:ext cx="18287999" cy="6865142"/>
              </a:xfrm>
              <a:prstGeom prst="rect">
                <a:avLst/>
              </a:prstGeom>
              <a:solidFill>
                <a:srgbClr val="1F1E1D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 userDrawn="1"/>
            </p:nvSpPr>
            <p:spPr>
              <a:xfrm>
                <a:off x="3" y="6500818"/>
                <a:ext cx="18288002" cy="357185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4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2" name="Rectangle 31"/>
          <p:cNvSpPr/>
          <p:nvPr userDrawn="1"/>
        </p:nvSpPr>
        <p:spPr>
          <a:xfrm>
            <a:off x="2" y="6858004"/>
            <a:ext cx="18288000" cy="3429002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1" y="6857999"/>
            <a:ext cx="18288000" cy="357186"/>
          </a:xfrm>
          <a:prstGeom prst="rect">
            <a:avLst/>
          </a:prstGeom>
          <a:solidFill>
            <a:srgbClr val="1F1E1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291" y="7529518"/>
            <a:ext cx="11408835" cy="692498"/>
          </a:xfrm>
          <a:prstGeom prst="rect">
            <a:avLst/>
          </a:prstGeom>
          <a:noFill/>
        </p:spPr>
        <p:txBody>
          <a:bodyPr wrap="square" lIns="137178" tIns="68589" rIns="137178" bIns="68589" rtlCol="0">
            <a:spAutoFit/>
          </a:bodyPr>
          <a:lstStyle>
            <a:lvl1pPr marL="0" indent="0" algn="l" defTabSz="1371783" rtl="0" eaLnBrk="1" latinLnBrk="0" hangingPunct="1">
              <a:buNone/>
              <a:defRPr lang="en-US" sz="3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291" y="3267727"/>
            <a:ext cx="7684509" cy="1985177"/>
          </a:xfrm>
          <a:prstGeom prst="rect">
            <a:avLst/>
          </a:prstGeom>
          <a:noFill/>
        </p:spPr>
        <p:txBody>
          <a:bodyPr wrap="square" lIns="137178" tIns="68589" rIns="137178" bIns="68589" rtlCol="0" anchor="b" anchorCtr="0">
            <a:spAutoFit/>
          </a:bodyPr>
          <a:lstStyle>
            <a:lvl1pPr marL="0" algn="l" defTabSz="1371783" rtl="0" eaLnBrk="1" latinLnBrk="0" hangingPunct="1">
              <a:defRPr lang="en-US" sz="6000" kern="120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1" name="Group 120"/>
          <p:cNvGrpSpPr/>
          <p:nvPr userDrawn="1"/>
        </p:nvGrpSpPr>
        <p:grpSpPr>
          <a:xfrm>
            <a:off x="14796576" y="5953110"/>
            <a:ext cx="2410030" cy="4333889"/>
            <a:chOff x="14796576" y="5953110"/>
            <a:chExt cx="2410030" cy="4333889"/>
          </a:xfrm>
        </p:grpSpPr>
        <p:grpSp>
          <p:nvGrpSpPr>
            <p:cNvPr id="78" name="Group 77"/>
            <p:cNvGrpSpPr/>
            <p:nvPr userDrawn="1"/>
          </p:nvGrpSpPr>
          <p:grpSpPr>
            <a:xfrm>
              <a:off x="14796576" y="5953110"/>
              <a:ext cx="2410030" cy="4333889"/>
              <a:chOff x="6997035" y="3968740"/>
              <a:chExt cx="1606268" cy="2889259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6997035" y="4569618"/>
                <a:ext cx="1606268" cy="228838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1" name="Picture 80" descr="logo.jp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76017" y="4088545"/>
                <a:ext cx="1405705" cy="390474"/>
              </a:xfrm>
              <a:prstGeom prst="rect">
                <a:avLst/>
              </a:prstGeom>
            </p:spPr>
          </p:pic>
          <p:sp>
            <p:nvSpPr>
              <p:cNvPr id="82" name="Round Same Side Corner Rectangle 81"/>
              <p:cNvSpPr/>
              <p:nvPr userDrawn="1"/>
            </p:nvSpPr>
            <p:spPr>
              <a:xfrm>
                <a:off x="6997035" y="3968740"/>
                <a:ext cx="1606268" cy="603259"/>
              </a:xfrm>
              <a:prstGeom prst="round2SameRect">
                <a:avLst>
                  <a:gd name="adj1" fmla="val 13889"/>
                  <a:gd name="adj2" fmla="val 0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 userDrawn="1"/>
            </p:nvSpPr>
            <p:spPr>
              <a:xfrm>
                <a:off x="7105650" y="5476875"/>
                <a:ext cx="1343025" cy="8763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6997035" y="4571999"/>
                <a:ext cx="1606268" cy="238124"/>
              </a:xfrm>
              <a:prstGeom prst="rect">
                <a:avLst/>
              </a:prstGeom>
              <a:solidFill>
                <a:srgbClr val="1F1E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6" name="Group 41"/>
              <p:cNvGrpSpPr/>
              <p:nvPr userDrawn="1"/>
            </p:nvGrpSpPr>
            <p:grpSpPr>
              <a:xfrm>
                <a:off x="7852547" y="4239176"/>
                <a:ext cx="545298" cy="107909"/>
                <a:chOff x="7791451" y="6678613"/>
                <a:chExt cx="601663" cy="119062"/>
              </a:xfrm>
              <a:solidFill>
                <a:schemeClr val="bg2"/>
              </a:solidFill>
            </p:grpSpPr>
            <p:sp>
              <p:nvSpPr>
                <p:cNvPr id="95" name="Freeform 17"/>
                <p:cNvSpPr>
                  <a:spLocks/>
                </p:cNvSpPr>
                <p:nvPr/>
              </p:nvSpPr>
              <p:spPr bwMode="auto">
                <a:xfrm>
                  <a:off x="7791451" y="6694488"/>
                  <a:ext cx="74613" cy="77787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34" y="24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47" y="19"/>
                    </a:cxn>
                    <a:cxn ang="0">
                      <a:pos x="47" y="30"/>
                    </a:cxn>
                    <a:cxn ang="0">
                      <a:pos x="0" y="49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47" h="49">
                      <a:moveTo>
                        <a:pt x="0" y="38"/>
                      </a:moveTo>
                      <a:lnTo>
                        <a:pt x="34" y="24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47" y="19"/>
                      </a:lnTo>
                      <a:lnTo>
                        <a:pt x="47" y="30"/>
                      </a:lnTo>
                      <a:lnTo>
                        <a:pt x="0" y="4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 18"/>
                <p:cNvSpPr>
                  <a:spLocks noEditPoints="1"/>
                </p:cNvSpPr>
                <p:nvPr/>
              </p:nvSpPr>
              <p:spPr bwMode="auto">
                <a:xfrm>
                  <a:off x="7881938" y="6697663"/>
                  <a:ext cx="66675" cy="1000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0" y="5"/>
                    </a:cxn>
                    <a:cxn ang="0">
                      <a:pos x="30" y="30"/>
                    </a:cxn>
                    <a:cxn ang="0">
                      <a:pos x="31" y="30"/>
                    </a:cxn>
                    <a:cxn ang="0">
                      <a:pos x="90" y="0"/>
                    </a:cxn>
                    <a:cxn ang="0">
                      <a:pos x="176" y="98"/>
                    </a:cxn>
                    <a:cxn ang="0">
                      <a:pos x="91" y="195"/>
                    </a:cxn>
                    <a:cxn ang="0">
                      <a:pos x="31" y="166"/>
                    </a:cxn>
                    <a:cxn ang="0">
                      <a:pos x="30" y="166"/>
                    </a:cxn>
                    <a:cxn ang="0">
                      <a:pos x="30" y="262"/>
                    </a:cxn>
                    <a:cxn ang="0">
                      <a:pos x="0" y="262"/>
                    </a:cxn>
                    <a:cxn ang="0">
                      <a:pos x="0" y="5"/>
                    </a:cxn>
                    <a:cxn ang="0">
                      <a:pos x="86" y="27"/>
                    </a:cxn>
                    <a:cxn ang="0">
                      <a:pos x="29" y="97"/>
                    </a:cxn>
                    <a:cxn ang="0">
                      <a:pos x="88" y="168"/>
                    </a:cxn>
                    <a:cxn ang="0">
                      <a:pos x="144" y="96"/>
                    </a:cxn>
                    <a:cxn ang="0">
                      <a:pos x="86" y="27"/>
                    </a:cxn>
                  </a:cxnLst>
                  <a:rect l="0" t="0" r="r" b="b"/>
                  <a:pathLst>
                    <a:path w="176" h="262">
                      <a:moveTo>
                        <a:pt x="0" y="5"/>
                      </a:move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41" y="9"/>
                        <a:pt x="65" y="0"/>
                        <a:pt x="90" y="0"/>
                      </a:cubicBezTo>
                      <a:cubicBezTo>
                        <a:pt x="148" y="0"/>
                        <a:pt x="176" y="46"/>
                        <a:pt x="176" y="98"/>
                      </a:cubicBezTo>
                      <a:cubicBezTo>
                        <a:pt x="176" y="151"/>
                        <a:pt x="148" y="195"/>
                        <a:pt x="91" y="195"/>
                      </a:cubicBezTo>
                      <a:cubicBezTo>
                        <a:pt x="72" y="195"/>
                        <a:pt x="45" y="188"/>
                        <a:pt x="31" y="166"/>
                      </a:cubicBezTo>
                      <a:cubicBezTo>
                        <a:pt x="30" y="166"/>
                        <a:pt x="30" y="166"/>
                        <a:pt x="30" y="166"/>
                      </a:cubicBezTo>
                      <a:cubicBezTo>
                        <a:pt x="30" y="262"/>
                        <a:pt x="30" y="262"/>
                        <a:pt x="30" y="262"/>
                      </a:cubicBezTo>
                      <a:cubicBezTo>
                        <a:pt x="0" y="262"/>
                        <a:pt x="0" y="262"/>
                        <a:pt x="0" y="262"/>
                      </a:cubicBezTo>
                      <a:lnTo>
                        <a:pt x="0" y="5"/>
                      </a:lnTo>
                      <a:close/>
                      <a:moveTo>
                        <a:pt x="86" y="27"/>
                      </a:moveTo>
                      <a:cubicBezTo>
                        <a:pt x="45" y="27"/>
                        <a:pt x="29" y="62"/>
                        <a:pt x="29" y="97"/>
                      </a:cubicBezTo>
                      <a:cubicBezTo>
                        <a:pt x="29" y="134"/>
                        <a:pt x="46" y="168"/>
                        <a:pt x="88" y="168"/>
                      </a:cubicBezTo>
                      <a:cubicBezTo>
                        <a:pt x="130" y="168"/>
                        <a:pt x="144" y="132"/>
                        <a:pt x="144" y="96"/>
                      </a:cubicBezTo>
                      <a:cubicBezTo>
                        <a:pt x="144" y="61"/>
                        <a:pt x="126" y="27"/>
                        <a:pt x="86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19"/>
                <p:cNvSpPr>
                  <a:spLocks/>
                </p:cNvSpPr>
                <p:nvPr/>
              </p:nvSpPr>
              <p:spPr bwMode="auto">
                <a:xfrm>
                  <a:off x="7962901" y="6697663"/>
                  <a:ext cx="36513" cy="730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9" y="6"/>
                    </a:cxn>
                    <a:cxn ang="0">
                      <a:pos x="29" y="45"/>
                    </a:cxn>
                    <a:cxn ang="0">
                      <a:pos x="30" y="45"/>
                    </a:cxn>
                    <a:cxn ang="0">
                      <a:pos x="98" y="1"/>
                    </a:cxn>
                    <a:cxn ang="0">
                      <a:pos x="98" y="34"/>
                    </a:cxn>
                    <a:cxn ang="0">
                      <a:pos x="31" y="109"/>
                    </a:cxn>
                    <a:cxn ang="0">
                      <a:pos x="31" y="192"/>
                    </a:cxn>
                    <a:cxn ang="0">
                      <a:pos x="0" y="19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98" h="192">
                      <a:moveTo>
                        <a:pt x="0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44" y="15"/>
                        <a:pt x="65" y="0"/>
                        <a:pt x="98" y="1"/>
                      </a:cubicBezTo>
                      <a:cubicBezTo>
                        <a:pt x="98" y="34"/>
                        <a:pt x="98" y="34"/>
                        <a:pt x="98" y="34"/>
                      </a:cubicBezTo>
                      <a:cubicBezTo>
                        <a:pt x="49" y="34"/>
                        <a:pt x="31" y="62"/>
                        <a:pt x="31" y="109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0" y="192"/>
                        <a:pt x="0" y="192"/>
                        <a:pt x="0" y="192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20"/>
                <p:cNvSpPr>
                  <a:spLocks noEditPoints="1"/>
                </p:cNvSpPr>
                <p:nvPr/>
              </p:nvSpPr>
              <p:spPr bwMode="auto">
                <a:xfrm>
                  <a:off x="8001001" y="6697663"/>
                  <a:ext cx="66675" cy="74612"/>
                </a:xfrm>
                <a:custGeom>
                  <a:avLst/>
                  <a:gdLst/>
                  <a:ahLst/>
                  <a:cxnLst>
                    <a:cxn ang="0">
                      <a:pos x="169" y="132"/>
                    </a:cxn>
                    <a:cxn ang="0">
                      <a:pos x="90" y="195"/>
                    </a:cxn>
                    <a:cxn ang="0">
                      <a:pos x="0" y="97"/>
                    </a:cxn>
                    <a:cxn ang="0">
                      <a:pos x="88" y="0"/>
                    </a:cxn>
                    <a:cxn ang="0">
                      <a:pos x="172" y="107"/>
                    </a:cxn>
                    <a:cxn ang="0">
                      <a:pos x="33" y="107"/>
                    </a:cxn>
                    <a:cxn ang="0">
                      <a:pos x="91" y="168"/>
                    </a:cxn>
                    <a:cxn ang="0">
                      <a:pos x="139" y="132"/>
                    </a:cxn>
                    <a:cxn ang="0">
                      <a:pos x="169" y="132"/>
                    </a:cxn>
                    <a:cxn ang="0">
                      <a:pos x="140" y="80"/>
                    </a:cxn>
                    <a:cxn ang="0">
                      <a:pos x="86" y="27"/>
                    </a:cxn>
                    <a:cxn ang="0">
                      <a:pos x="33" y="80"/>
                    </a:cxn>
                    <a:cxn ang="0">
                      <a:pos x="140" y="80"/>
                    </a:cxn>
                  </a:cxnLst>
                  <a:rect l="0" t="0" r="r" b="b"/>
                  <a:pathLst>
                    <a:path w="174" h="195">
                      <a:moveTo>
                        <a:pt x="169" y="132"/>
                      </a:moveTo>
                      <a:cubicBezTo>
                        <a:pt x="161" y="173"/>
                        <a:pt x="132" y="195"/>
                        <a:pt x="90" y="195"/>
                      </a:cubicBezTo>
                      <a:cubicBezTo>
                        <a:pt x="30" y="195"/>
                        <a:pt x="2" y="154"/>
                        <a:pt x="0" y="97"/>
                      </a:cubicBezTo>
                      <a:cubicBezTo>
                        <a:pt x="0" y="41"/>
                        <a:pt x="37" y="0"/>
                        <a:pt x="88" y="0"/>
                      </a:cubicBezTo>
                      <a:cubicBezTo>
                        <a:pt x="154" y="0"/>
                        <a:pt x="174" y="62"/>
                        <a:pt x="172" y="107"/>
                      </a:cubicBezTo>
                      <a:cubicBezTo>
                        <a:pt x="33" y="107"/>
                        <a:pt x="33" y="107"/>
                        <a:pt x="33" y="107"/>
                      </a:cubicBezTo>
                      <a:cubicBezTo>
                        <a:pt x="32" y="139"/>
                        <a:pt x="50" y="168"/>
                        <a:pt x="91" y="168"/>
                      </a:cubicBezTo>
                      <a:cubicBezTo>
                        <a:pt x="116" y="168"/>
                        <a:pt x="134" y="156"/>
                        <a:pt x="139" y="132"/>
                      </a:cubicBezTo>
                      <a:lnTo>
                        <a:pt x="169" y="132"/>
                      </a:lnTo>
                      <a:close/>
                      <a:moveTo>
                        <a:pt x="140" y="80"/>
                      </a:moveTo>
                      <a:cubicBezTo>
                        <a:pt x="138" y="51"/>
                        <a:pt x="116" y="27"/>
                        <a:pt x="86" y="27"/>
                      </a:cubicBezTo>
                      <a:cubicBezTo>
                        <a:pt x="54" y="27"/>
                        <a:pt x="35" y="51"/>
                        <a:pt x="33" y="80"/>
                      </a:cubicBezTo>
                      <a:lnTo>
                        <a:pt x="140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21"/>
                <p:cNvSpPr>
                  <a:spLocks/>
                </p:cNvSpPr>
                <p:nvPr/>
              </p:nvSpPr>
              <p:spPr bwMode="auto">
                <a:xfrm>
                  <a:off x="8074026" y="6697663"/>
                  <a:ext cx="60325" cy="74612"/>
                </a:xfrm>
                <a:custGeom>
                  <a:avLst/>
                  <a:gdLst/>
                  <a:ahLst/>
                  <a:cxnLst>
                    <a:cxn ang="0">
                      <a:pos x="31" y="132"/>
                    </a:cxn>
                    <a:cxn ang="0">
                      <a:pos x="81" y="168"/>
                    </a:cxn>
                    <a:cxn ang="0">
                      <a:pos x="126" y="140"/>
                    </a:cxn>
                    <a:cxn ang="0">
                      <a:pos x="65" y="106"/>
                    </a:cxn>
                    <a:cxn ang="0">
                      <a:pos x="4" y="53"/>
                    </a:cxn>
                    <a:cxn ang="0">
                      <a:pos x="73" y="0"/>
                    </a:cxn>
                    <a:cxn ang="0">
                      <a:pos x="150" y="59"/>
                    </a:cxn>
                    <a:cxn ang="0">
                      <a:pos x="119" y="59"/>
                    </a:cxn>
                    <a:cxn ang="0">
                      <a:pos x="76" y="27"/>
                    </a:cxn>
                    <a:cxn ang="0">
                      <a:pos x="36" y="51"/>
                    </a:cxn>
                    <a:cxn ang="0">
                      <a:pos x="97" y="83"/>
                    </a:cxn>
                    <a:cxn ang="0">
                      <a:pos x="158" y="136"/>
                    </a:cxn>
                    <a:cxn ang="0">
                      <a:pos x="79" y="195"/>
                    </a:cxn>
                    <a:cxn ang="0">
                      <a:pos x="0" y="132"/>
                    </a:cxn>
                    <a:cxn ang="0">
                      <a:pos x="31" y="132"/>
                    </a:cxn>
                  </a:cxnLst>
                  <a:rect l="0" t="0" r="r" b="b"/>
                  <a:pathLst>
                    <a:path w="158" h="195">
                      <a:moveTo>
                        <a:pt x="31" y="132"/>
                      </a:moveTo>
                      <a:cubicBezTo>
                        <a:pt x="32" y="159"/>
                        <a:pt x="55" y="168"/>
                        <a:pt x="81" y="168"/>
                      </a:cubicBezTo>
                      <a:cubicBezTo>
                        <a:pt x="100" y="168"/>
                        <a:pt x="126" y="164"/>
                        <a:pt x="126" y="140"/>
                      </a:cubicBezTo>
                      <a:cubicBezTo>
                        <a:pt x="126" y="116"/>
                        <a:pt x="95" y="113"/>
                        <a:pt x="65" y="106"/>
                      </a:cubicBezTo>
                      <a:cubicBezTo>
                        <a:pt x="35" y="99"/>
                        <a:pt x="4" y="89"/>
                        <a:pt x="4" y="53"/>
                      </a:cubicBezTo>
                      <a:cubicBezTo>
                        <a:pt x="4" y="16"/>
                        <a:pt x="41" y="0"/>
                        <a:pt x="73" y="0"/>
                      </a:cubicBezTo>
                      <a:cubicBezTo>
                        <a:pt x="114" y="0"/>
                        <a:pt x="147" y="13"/>
                        <a:pt x="150" y="59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17" y="35"/>
                        <a:pt x="96" y="27"/>
                        <a:pt x="76" y="27"/>
                      </a:cubicBezTo>
                      <a:cubicBezTo>
                        <a:pt x="58" y="27"/>
                        <a:pt x="36" y="32"/>
                        <a:pt x="36" y="51"/>
                      </a:cubicBezTo>
                      <a:cubicBezTo>
                        <a:pt x="36" y="73"/>
                        <a:pt x="69" y="77"/>
                        <a:pt x="97" y="83"/>
                      </a:cubicBezTo>
                      <a:cubicBezTo>
                        <a:pt x="128" y="90"/>
                        <a:pt x="158" y="100"/>
                        <a:pt x="158" y="136"/>
                      </a:cubicBezTo>
                      <a:cubicBezTo>
                        <a:pt x="158" y="181"/>
                        <a:pt x="117" y="195"/>
                        <a:pt x="79" y="195"/>
                      </a:cubicBezTo>
                      <a:cubicBezTo>
                        <a:pt x="37" y="195"/>
                        <a:pt x="2" y="178"/>
                        <a:pt x="0" y="132"/>
                      </a:cubicBezTo>
                      <a:lnTo>
                        <a:pt x="31" y="1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22"/>
                <p:cNvSpPr>
                  <a:spLocks noEditPoints="1"/>
                </p:cNvSpPr>
                <p:nvPr/>
              </p:nvSpPr>
              <p:spPr bwMode="auto">
                <a:xfrm>
                  <a:off x="8142288" y="6697663"/>
                  <a:ext cx="66675" cy="74612"/>
                </a:xfrm>
                <a:custGeom>
                  <a:avLst/>
                  <a:gdLst/>
                  <a:ahLst/>
                  <a:cxnLst>
                    <a:cxn ang="0">
                      <a:pos x="169" y="132"/>
                    </a:cxn>
                    <a:cxn ang="0">
                      <a:pos x="89" y="195"/>
                    </a:cxn>
                    <a:cxn ang="0">
                      <a:pos x="0" y="97"/>
                    </a:cxn>
                    <a:cxn ang="0">
                      <a:pos x="87" y="0"/>
                    </a:cxn>
                    <a:cxn ang="0">
                      <a:pos x="172" y="107"/>
                    </a:cxn>
                    <a:cxn ang="0">
                      <a:pos x="32" y="107"/>
                    </a:cxn>
                    <a:cxn ang="0">
                      <a:pos x="90" y="168"/>
                    </a:cxn>
                    <a:cxn ang="0">
                      <a:pos x="138" y="132"/>
                    </a:cxn>
                    <a:cxn ang="0">
                      <a:pos x="169" y="132"/>
                    </a:cxn>
                    <a:cxn ang="0">
                      <a:pos x="139" y="80"/>
                    </a:cxn>
                    <a:cxn ang="0">
                      <a:pos x="85" y="27"/>
                    </a:cxn>
                    <a:cxn ang="0">
                      <a:pos x="32" y="80"/>
                    </a:cxn>
                    <a:cxn ang="0">
                      <a:pos x="139" y="80"/>
                    </a:cxn>
                  </a:cxnLst>
                  <a:rect l="0" t="0" r="r" b="b"/>
                  <a:pathLst>
                    <a:path w="173" h="195">
                      <a:moveTo>
                        <a:pt x="169" y="132"/>
                      </a:moveTo>
                      <a:cubicBezTo>
                        <a:pt x="160" y="173"/>
                        <a:pt x="131" y="195"/>
                        <a:pt x="89" y="195"/>
                      </a:cubicBezTo>
                      <a:cubicBezTo>
                        <a:pt x="30" y="195"/>
                        <a:pt x="2" y="154"/>
                        <a:pt x="0" y="97"/>
                      </a:cubicBezTo>
                      <a:cubicBezTo>
                        <a:pt x="0" y="41"/>
                        <a:pt x="37" y="0"/>
                        <a:pt x="87" y="0"/>
                      </a:cubicBezTo>
                      <a:cubicBezTo>
                        <a:pt x="153" y="0"/>
                        <a:pt x="173" y="62"/>
                        <a:pt x="172" y="107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31" y="139"/>
                        <a:pt x="49" y="168"/>
                        <a:pt x="90" y="168"/>
                      </a:cubicBezTo>
                      <a:cubicBezTo>
                        <a:pt x="115" y="168"/>
                        <a:pt x="133" y="156"/>
                        <a:pt x="138" y="132"/>
                      </a:cubicBezTo>
                      <a:lnTo>
                        <a:pt x="169" y="132"/>
                      </a:lnTo>
                      <a:close/>
                      <a:moveTo>
                        <a:pt x="139" y="80"/>
                      </a:moveTo>
                      <a:cubicBezTo>
                        <a:pt x="138" y="51"/>
                        <a:pt x="116" y="27"/>
                        <a:pt x="85" y="27"/>
                      </a:cubicBezTo>
                      <a:cubicBezTo>
                        <a:pt x="53" y="27"/>
                        <a:pt x="34" y="51"/>
                        <a:pt x="32" y="80"/>
                      </a:cubicBezTo>
                      <a:lnTo>
                        <a:pt x="139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Freeform 23"/>
                <p:cNvSpPr>
                  <a:spLocks/>
                </p:cNvSpPr>
                <p:nvPr/>
              </p:nvSpPr>
              <p:spPr bwMode="auto">
                <a:xfrm>
                  <a:off x="8220076" y="6697663"/>
                  <a:ext cx="57150" cy="730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9" y="5"/>
                    </a:cxn>
                    <a:cxn ang="0">
                      <a:pos x="29" y="34"/>
                    </a:cxn>
                    <a:cxn ang="0">
                      <a:pos x="30" y="34"/>
                    </a:cxn>
                    <a:cxn ang="0">
                      <a:pos x="90" y="0"/>
                    </a:cxn>
                    <a:cxn ang="0">
                      <a:pos x="154" y="68"/>
                    </a:cxn>
                    <a:cxn ang="0">
                      <a:pos x="154" y="191"/>
                    </a:cxn>
                    <a:cxn ang="0">
                      <a:pos x="124" y="191"/>
                    </a:cxn>
                    <a:cxn ang="0">
                      <a:pos x="124" y="65"/>
                    </a:cxn>
                    <a:cxn ang="0">
                      <a:pos x="86" y="27"/>
                    </a:cxn>
                    <a:cxn ang="0">
                      <a:pos x="31" y="86"/>
                    </a:cxn>
                    <a:cxn ang="0">
                      <a:pos x="31" y="191"/>
                    </a:cxn>
                    <a:cxn ang="0">
                      <a:pos x="0" y="191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54" h="191">
                      <a:moveTo>
                        <a:pt x="0" y="5"/>
                      </a:move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43" y="11"/>
                        <a:pt x="64" y="0"/>
                        <a:pt x="90" y="0"/>
                      </a:cubicBezTo>
                      <a:cubicBezTo>
                        <a:pt x="139" y="0"/>
                        <a:pt x="154" y="28"/>
                        <a:pt x="154" y="68"/>
                      </a:cubicBezTo>
                      <a:cubicBezTo>
                        <a:pt x="154" y="191"/>
                        <a:pt x="154" y="191"/>
                        <a:pt x="154" y="191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cubicBezTo>
                        <a:pt x="124" y="65"/>
                        <a:pt x="124" y="65"/>
                        <a:pt x="124" y="65"/>
                      </a:cubicBezTo>
                      <a:cubicBezTo>
                        <a:pt x="124" y="42"/>
                        <a:pt x="109" y="27"/>
                        <a:pt x="86" y="27"/>
                      </a:cubicBezTo>
                      <a:cubicBezTo>
                        <a:pt x="49" y="27"/>
                        <a:pt x="31" y="52"/>
                        <a:pt x="31" y="86"/>
                      </a:cubicBezTo>
                      <a:cubicBezTo>
                        <a:pt x="31" y="191"/>
                        <a:pt x="31" y="191"/>
                        <a:pt x="31" y="191"/>
                      </a:cubicBezTo>
                      <a:cubicBezTo>
                        <a:pt x="0" y="191"/>
                        <a:pt x="0" y="191"/>
                        <a:pt x="0" y="191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Freeform 24"/>
                <p:cNvSpPr>
                  <a:spLocks/>
                </p:cNvSpPr>
                <p:nvPr/>
              </p:nvSpPr>
              <p:spPr bwMode="auto">
                <a:xfrm>
                  <a:off x="8288338" y="6678613"/>
                  <a:ext cx="36513" cy="92075"/>
                </a:xfrm>
                <a:custGeom>
                  <a:avLst/>
                  <a:gdLst/>
                  <a:ahLst/>
                  <a:cxnLst>
                    <a:cxn ang="0">
                      <a:pos x="62" y="56"/>
                    </a:cxn>
                    <a:cxn ang="0">
                      <a:pos x="99" y="56"/>
                    </a:cxn>
                    <a:cxn ang="0">
                      <a:pos x="99" y="83"/>
                    </a:cxn>
                    <a:cxn ang="0">
                      <a:pos x="62" y="83"/>
                    </a:cxn>
                    <a:cxn ang="0">
                      <a:pos x="62" y="198"/>
                    </a:cxn>
                    <a:cxn ang="0">
                      <a:pos x="85" y="215"/>
                    </a:cxn>
                    <a:cxn ang="0">
                      <a:pos x="99" y="215"/>
                    </a:cxn>
                    <a:cxn ang="0">
                      <a:pos x="99" y="242"/>
                    </a:cxn>
                    <a:cxn ang="0">
                      <a:pos x="76" y="242"/>
                    </a:cxn>
                    <a:cxn ang="0">
                      <a:pos x="31" y="201"/>
                    </a:cxn>
                    <a:cxn ang="0">
                      <a:pos x="31" y="83"/>
                    </a:cxn>
                    <a:cxn ang="0">
                      <a:pos x="0" y="83"/>
                    </a:cxn>
                    <a:cxn ang="0">
                      <a:pos x="0" y="56"/>
                    </a:cxn>
                    <a:cxn ang="0">
                      <a:pos x="31" y="56"/>
                    </a:cxn>
                    <a:cxn ang="0">
                      <a:pos x="31" y="0"/>
                    </a:cxn>
                    <a:cxn ang="0">
                      <a:pos x="62" y="0"/>
                    </a:cxn>
                    <a:cxn ang="0">
                      <a:pos x="62" y="56"/>
                    </a:cxn>
                  </a:cxnLst>
                  <a:rect l="0" t="0" r="r" b="b"/>
                  <a:pathLst>
                    <a:path w="99" h="242">
                      <a:moveTo>
                        <a:pt x="62" y="56"/>
                      </a:moveTo>
                      <a:cubicBezTo>
                        <a:pt x="99" y="56"/>
                        <a:pt x="99" y="56"/>
                        <a:pt x="99" y="56"/>
                      </a:cubicBezTo>
                      <a:cubicBezTo>
                        <a:pt x="99" y="83"/>
                        <a:pt x="99" y="83"/>
                        <a:pt x="99" y="83"/>
                      </a:cubicBezTo>
                      <a:cubicBezTo>
                        <a:pt x="62" y="83"/>
                        <a:pt x="62" y="83"/>
                        <a:pt x="62" y="83"/>
                      </a:cubicBezTo>
                      <a:cubicBezTo>
                        <a:pt x="62" y="198"/>
                        <a:pt x="62" y="198"/>
                        <a:pt x="62" y="198"/>
                      </a:cubicBezTo>
                      <a:cubicBezTo>
                        <a:pt x="62" y="212"/>
                        <a:pt x="66" y="215"/>
                        <a:pt x="85" y="215"/>
                      </a:cubicBezTo>
                      <a:cubicBezTo>
                        <a:pt x="99" y="215"/>
                        <a:pt x="99" y="215"/>
                        <a:pt x="99" y="215"/>
                      </a:cubicBezTo>
                      <a:cubicBezTo>
                        <a:pt x="99" y="242"/>
                        <a:pt x="99" y="242"/>
                        <a:pt x="99" y="242"/>
                      </a:cubicBezTo>
                      <a:cubicBezTo>
                        <a:pt x="76" y="242"/>
                        <a:pt x="76" y="242"/>
                        <a:pt x="76" y="242"/>
                      </a:cubicBezTo>
                      <a:cubicBezTo>
                        <a:pt x="44" y="242"/>
                        <a:pt x="31" y="235"/>
                        <a:pt x="31" y="201"/>
                      </a:cubicBezTo>
                      <a:cubicBezTo>
                        <a:pt x="31" y="83"/>
                        <a:pt x="31" y="83"/>
                        <a:pt x="31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" name="Freeform 25"/>
                <p:cNvSpPr>
                  <a:spLocks/>
                </p:cNvSpPr>
                <p:nvPr/>
              </p:nvSpPr>
              <p:spPr bwMode="auto">
                <a:xfrm>
                  <a:off x="8334376" y="6697663"/>
                  <a:ext cx="58738" cy="74612"/>
                </a:xfrm>
                <a:custGeom>
                  <a:avLst/>
                  <a:gdLst/>
                  <a:ahLst/>
                  <a:cxnLst>
                    <a:cxn ang="0">
                      <a:pos x="30" y="132"/>
                    </a:cxn>
                    <a:cxn ang="0">
                      <a:pos x="81" y="168"/>
                    </a:cxn>
                    <a:cxn ang="0">
                      <a:pos x="126" y="140"/>
                    </a:cxn>
                    <a:cxn ang="0">
                      <a:pos x="65" y="106"/>
                    </a:cxn>
                    <a:cxn ang="0">
                      <a:pos x="4" y="53"/>
                    </a:cxn>
                    <a:cxn ang="0">
                      <a:pos x="73" y="0"/>
                    </a:cxn>
                    <a:cxn ang="0">
                      <a:pos x="150" y="59"/>
                    </a:cxn>
                    <a:cxn ang="0">
                      <a:pos x="119" y="59"/>
                    </a:cxn>
                    <a:cxn ang="0">
                      <a:pos x="76" y="27"/>
                    </a:cxn>
                    <a:cxn ang="0">
                      <a:pos x="36" y="51"/>
                    </a:cxn>
                    <a:cxn ang="0">
                      <a:pos x="97" y="83"/>
                    </a:cxn>
                    <a:cxn ang="0">
                      <a:pos x="158" y="136"/>
                    </a:cxn>
                    <a:cxn ang="0">
                      <a:pos x="79" y="195"/>
                    </a:cxn>
                    <a:cxn ang="0">
                      <a:pos x="0" y="132"/>
                    </a:cxn>
                    <a:cxn ang="0">
                      <a:pos x="30" y="132"/>
                    </a:cxn>
                  </a:cxnLst>
                  <a:rect l="0" t="0" r="r" b="b"/>
                  <a:pathLst>
                    <a:path w="158" h="195">
                      <a:moveTo>
                        <a:pt x="30" y="132"/>
                      </a:moveTo>
                      <a:cubicBezTo>
                        <a:pt x="32" y="159"/>
                        <a:pt x="55" y="168"/>
                        <a:pt x="81" y="168"/>
                      </a:cubicBezTo>
                      <a:cubicBezTo>
                        <a:pt x="100" y="168"/>
                        <a:pt x="126" y="164"/>
                        <a:pt x="126" y="140"/>
                      </a:cubicBezTo>
                      <a:cubicBezTo>
                        <a:pt x="126" y="116"/>
                        <a:pt x="95" y="113"/>
                        <a:pt x="65" y="106"/>
                      </a:cubicBezTo>
                      <a:cubicBezTo>
                        <a:pt x="34" y="99"/>
                        <a:pt x="4" y="89"/>
                        <a:pt x="4" y="53"/>
                      </a:cubicBezTo>
                      <a:cubicBezTo>
                        <a:pt x="4" y="16"/>
                        <a:pt x="41" y="0"/>
                        <a:pt x="73" y="0"/>
                      </a:cubicBezTo>
                      <a:cubicBezTo>
                        <a:pt x="114" y="0"/>
                        <a:pt x="147" y="13"/>
                        <a:pt x="150" y="59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17" y="35"/>
                        <a:pt x="96" y="27"/>
                        <a:pt x="76" y="27"/>
                      </a:cubicBezTo>
                      <a:cubicBezTo>
                        <a:pt x="57" y="27"/>
                        <a:pt x="36" y="32"/>
                        <a:pt x="36" y="51"/>
                      </a:cubicBezTo>
                      <a:cubicBezTo>
                        <a:pt x="36" y="73"/>
                        <a:pt x="69" y="77"/>
                        <a:pt x="97" y="83"/>
                      </a:cubicBezTo>
                      <a:cubicBezTo>
                        <a:pt x="128" y="90"/>
                        <a:pt x="158" y="100"/>
                        <a:pt x="158" y="136"/>
                      </a:cubicBezTo>
                      <a:cubicBezTo>
                        <a:pt x="158" y="181"/>
                        <a:pt x="117" y="195"/>
                        <a:pt x="79" y="195"/>
                      </a:cubicBezTo>
                      <a:cubicBezTo>
                        <a:pt x="37" y="195"/>
                        <a:pt x="2" y="178"/>
                        <a:pt x="0" y="132"/>
                      </a:cubicBezTo>
                      <a:lnTo>
                        <a:pt x="30" y="1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87" name="Group 70"/>
              <p:cNvGrpSpPr/>
              <p:nvPr userDrawn="1"/>
            </p:nvGrpSpPr>
            <p:grpSpPr>
              <a:xfrm>
                <a:off x="7169107" y="4222887"/>
                <a:ext cx="638493" cy="106933"/>
                <a:chOff x="7175500" y="6345238"/>
                <a:chExt cx="654050" cy="109537"/>
              </a:xfrm>
            </p:grpSpPr>
            <p:sp>
              <p:nvSpPr>
                <p:cNvPr id="88" name="Freeform 7"/>
                <p:cNvSpPr>
                  <a:spLocks/>
                </p:cNvSpPr>
                <p:nvPr userDrawn="1"/>
              </p:nvSpPr>
              <p:spPr bwMode="auto">
                <a:xfrm>
                  <a:off x="7175500" y="6345238"/>
                  <a:ext cx="92075" cy="109537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56" y="22"/>
                    </a:cxn>
                    <a:cxn ang="0">
                      <a:pos x="26" y="65"/>
                    </a:cxn>
                    <a:cxn ang="0">
                      <a:pos x="56" y="106"/>
                    </a:cxn>
                    <a:cxn ang="0">
                      <a:pos x="83" y="83"/>
                    </a:cxn>
                    <a:cxn ang="0">
                      <a:pos x="109" y="83"/>
                    </a:cxn>
                    <a:cxn ang="0">
                      <a:pos x="56" y="128"/>
                    </a:cxn>
                    <a:cxn ang="0">
                      <a:pos x="0" y="65"/>
                    </a:cxn>
                    <a:cxn ang="0">
                      <a:pos x="56" y="0"/>
                    </a:cxn>
                    <a:cxn ang="0">
                      <a:pos x="109" y="43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09" h="128">
                      <a:moveTo>
                        <a:pt x="83" y="43"/>
                      </a:moveTo>
                      <a:cubicBezTo>
                        <a:pt x="81" y="36"/>
                        <a:pt x="77" y="22"/>
                        <a:pt x="56" y="22"/>
                      </a:cubicBezTo>
                      <a:cubicBezTo>
                        <a:pt x="44" y="22"/>
                        <a:pt x="26" y="30"/>
                        <a:pt x="26" y="65"/>
                      </a:cubicBezTo>
                      <a:cubicBezTo>
                        <a:pt x="26" y="87"/>
                        <a:pt x="35" y="106"/>
                        <a:pt x="56" y="106"/>
                      </a:cubicBezTo>
                      <a:cubicBezTo>
                        <a:pt x="71" y="106"/>
                        <a:pt x="80" y="98"/>
                        <a:pt x="83" y="83"/>
                      </a:cubicBezTo>
                      <a:cubicBezTo>
                        <a:pt x="109" y="83"/>
                        <a:pt x="109" y="83"/>
                        <a:pt x="109" y="83"/>
                      </a:cubicBezTo>
                      <a:cubicBezTo>
                        <a:pt x="104" y="110"/>
                        <a:pt x="86" y="128"/>
                        <a:pt x="56" y="128"/>
                      </a:cubicBezTo>
                      <a:cubicBezTo>
                        <a:pt x="24" y="128"/>
                        <a:pt x="0" y="106"/>
                        <a:pt x="0" y="65"/>
                      </a:cubicBezTo>
                      <a:cubicBezTo>
                        <a:pt x="0" y="22"/>
                        <a:pt x="25" y="0"/>
                        <a:pt x="56" y="0"/>
                      </a:cubicBezTo>
                      <a:cubicBezTo>
                        <a:pt x="93" y="0"/>
                        <a:pt x="107" y="25"/>
                        <a:pt x="109" y="43"/>
                      </a:cubicBezTo>
                      <a:lnTo>
                        <a:pt x="83" y="43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7270750" y="6350000"/>
                  <a:ext cx="98425" cy="101600"/>
                </a:xfrm>
                <a:custGeom>
                  <a:avLst/>
                  <a:gdLst/>
                  <a:ahLst/>
                  <a:cxnLst>
                    <a:cxn ang="0">
                      <a:pos x="14" y="64"/>
                    </a:cxn>
                    <a:cxn ang="0">
                      <a:pos x="0" y="64"/>
                    </a:cxn>
                    <a:cxn ang="0">
                      <a:pos x="23" y="0"/>
                    </a:cxn>
                    <a:cxn ang="0">
                      <a:pos x="38" y="0"/>
                    </a:cxn>
                    <a:cxn ang="0">
                      <a:pos x="62" y="64"/>
                    </a:cxn>
                    <a:cxn ang="0">
                      <a:pos x="47" y="64"/>
                    </a:cxn>
                    <a:cxn ang="0">
                      <a:pos x="43" y="51"/>
                    </a:cxn>
                    <a:cxn ang="0">
                      <a:pos x="19" y="51"/>
                    </a:cxn>
                    <a:cxn ang="0">
                      <a:pos x="14" y="64"/>
                    </a:cxn>
                    <a:cxn ang="0">
                      <a:pos x="22" y="40"/>
                    </a:cxn>
                    <a:cxn ang="0">
                      <a:pos x="39" y="40"/>
                    </a:cxn>
                    <a:cxn ang="0">
                      <a:pos x="31" y="14"/>
                    </a:cxn>
                    <a:cxn ang="0">
                      <a:pos x="30" y="14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62" h="64">
                      <a:moveTo>
                        <a:pt x="14" y="64"/>
                      </a:moveTo>
                      <a:lnTo>
                        <a:pt x="0" y="64"/>
                      </a:lnTo>
                      <a:lnTo>
                        <a:pt x="23" y="0"/>
                      </a:lnTo>
                      <a:lnTo>
                        <a:pt x="38" y="0"/>
                      </a:lnTo>
                      <a:lnTo>
                        <a:pt x="62" y="64"/>
                      </a:lnTo>
                      <a:lnTo>
                        <a:pt x="47" y="64"/>
                      </a:lnTo>
                      <a:lnTo>
                        <a:pt x="43" y="51"/>
                      </a:lnTo>
                      <a:lnTo>
                        <a:pt x="19" y="51"/>
                      </a:lnTo>
                      <a:lnTo>
                        <a:pt x="14" y="64"/>
                      </a:lnTo>
                      <a:close/>
                      <a:moveTo>
                        <a:pt x="22" y="40"/>
                      </a:moveTo>
                      <a:lnTo>
                        <a:pt x="39" y="40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2" y="40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 userDrawn="1"/>
              </p:nvSpPr>
              <p:spPr bwMode="auto">
                <a:xfrm>
                  <a:off x="7381875" y="6350000"/>
                  <a:ext cx="73025" cy="101600"/>
                </a:xfrm>
                <a:custGeom>
                  <a:avLst/>
                  <a:gdLst/>
                  <a:ahLst/>
                  <a:cxnLst>
                    <a:cxn ang="0">
                      <a:pos x="14" y="53"/>
                    </a:cxn>
                    <a:cxn ang="0">
                      <a:pos x="46" y="53"/>
                    </a:cxn>
                    <a:cxn ang="0">
                      <a:pos x="46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53"/>
                    </a:cxn>
                  </a:cxnLst>
                  <a:rect l="0" t="0" r="r" b="b"/>
                  <a:pathLst>
                    <a:path w="46" h="64">
                      <a:moveTo>
                        <a:pt x="14" y="53"/>
                      </a:moveTo>
                      <a:lnTo>
                        <a:pt x="46" y="53"/>
                      </a:lnTo>
                      <a:lnTo>
                        <a:pt x="46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53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 userDrawn="1"/>
              </p:nvSpPr>
              <p:spPr bwMode="auto">
                <a:xfrm>
                  <a:off x="7448550" y="6350000"/>
                  <a:ext cx="84137" cy="101600"/>
                </a:xfrm>
                <a:custGeom>
                  <a:avLst/>
                  <a:gdLst/>
                  <a:ahLst/>
                  <a:cxnLst>
                    <a:cxn ang="0">
                      <a:pos x="33" y="64"/>
                    </a:cxn>
                    <a:cxn ang="0">
                      <a:pos x="20" y="64"/>
                    </a:cxn>
                    <a:cxn ang="0">
                      <a:pos x="20" y="1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11"/>
                    </a:cxn>
                    <a:cxn ang="0">
                      <a:pos x="33" y="11"/>
                    </a:cxn>
                    <a:cxn ang="0">
                      <a:pos x="33" y="64"/>
                    </a:cxn>
                  </a:cxnLst>
                  <a:rect l="0" t="0" r="r" b="b"/>
                  <a:pathLst>
                    <a:path w="53" h="64">
                      <a:moveTo>
                        <a:pt x="33" y="64"/>
                      </a:moveTo>
                      <a:lnTo>
                        <a:pt x="20" y="64"/>
                      </a:lnTo>
                      <a:lnTo>
                        <a:pt x="20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11"/>
                      </a:lnTo>
                      <a:lnTo>
                        <a:pt x="33" y="11"/>
                      </a:lnTo>
                      <a:lnTo>
                        <a:pt x="33" y="64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 userDrawn="1"/>
              </p:nvSpPr>
              <p:spPr bwMode="auto">
                <a:xfrm>
                  <a:off x="7545388" y="6350000"/>
                  <a:ext cx="79375" cy="101600"/>
                </a:xfrm>
                <a:custGeom>
                  <a:avLst/>
                  <a:gdLst/>
                  <a:ahLst/>
                  <a:cxnLst>
                    <a:cxn ang="0">
                      <a:pos x="48" y="11"/>
                    </a:cxn>
                    <a:cxn ang="0">
                      <a:pos x="14" y="11"/>
                    </a:cxn>
                    <a:cxn ang="0">
                      <a:pos x="14" y="25"/>
                    </a:cxn>
                    <a:cxn ang="0">
                      <a:pos x="46" y="25"/>
                    </a:cxn>
                    <a:cxn ang="0">
                      <a:pos x="46" y="36"/>
                    </a:cxn>
                    <a:cxn ang="0">
                      <a:pos x="14" y="36"/>
                    </a:cxn>
                    <a:cxn ang="0">
                      <a:pos x="14" y="53"/>
                    </a:cxn>
                    <a:cxn ang="0">
                      <a:pos x="50" y="53"/>
                    </a:cxn>
                    <a:cxn ang="0">
                      <a:pos x="50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1"/>
                    </a:cxn>
                  </a:cxnLst>
                  <a:rect l="0" t="0" r="r" b="b"/>
                  <a:pathLst>
                    <a:path w="50" h="64">
                      <a:moveTo>
                        <a:pt x="48" y="11"/>
                      </a:moveTo>
                      <a:lnTo>
                        <a:pt x="14" y="11"/>
                      </a:lnTo>
                      <a:lnTo>
                        <a:pt x="14" y="25"/>
                      </a:lnTo>
                      <a:lnTo>
                        <a:pt x="46" y="25"/>
                      </a:lnTo>
                      <a:lnTo>
                        <a:pt x="46" y="36"/>
                      </a:lnTo>
                      <a:lnTo>
                        <a:pt x="14" y="36"/>
                      </a:lnTo>
                      <a:lnTo>
                        <a:pt x="14" y="53"/>
                      </a:lnTo>
                      <a:lnTo>
                        <a:pt x="50" y="53"/>
                      </a:lnTo>
                      <a:lnTo>
                        <a:pt x="50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11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 userDrawn="1"/>
              </p:nvSpPr>
              <p:spPr bwMode="auto">
                <a:xfrm>
                  <a:off x="7637463" y="6345238"/>
                  <a:ext cx="93662" cy="109537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57" y="22"/>
                    </a:cxn>
                    <a:cxn ang="0">
                      <a:pos x="26" y="65"/>
                    </a:cxn>
                    <a:cxn ang="0">
                      <a:pos x="57" y="106"/>
                    </a:cxn>
                    <a:cxn ang="0">
                      <a:pos x="83" y="83"/>
                    </a:cxn>
                    <a:cxn ang="0">
                      <a:pos x="109" y="83"/>
                    </a:cxn>
                    <a:cxn ang="0">
                      <a:pos x="56" y="128"/>
                    </a:cxn>
                    <a:cxn ang="0">
                      <a:pos x="0" y="65"/>
                    </a:cxn>
                    <a:cxn ang="0">
                      <a:pos x="56" y="0"/>
                    </a:cxn>
                    <a:cxn ang="0">
                      <a:pos x="109" y="43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09" h="128">
                      <a:moveTo>
                        <a:pt x="83" y="43"/>
                      </a:moveTo>
                      <a:cubicBezTo>
                        <a:pt x="81" y="36"/>
                        <a:pt x="78" y="22"/>
                        <a:pt x="57" y="22"/>
                      </a:cubicBezTo>
                      <a:cubicBezTo>
                        <a:pt x="44" y="22"/>
                        <a:pt x="26" y="30"/>
                        <a:pt x="26" y="65"/>
                      </a:cubicBezTo>
                      <a:cubicBezTo>
                        <a:pt x="26" y="87"/>
                        <a:pt x="35" y="106"/>
                        <a:pt x="57" y="106"/>
                      </a:cubicBezTo>
                      <a:cubicBezTo>
                        <a:pt x="71" y="106"/>
                        <a:pt x="80" y="98"/>
                        <a:pt x="83" y="83"/>
                      </a:cubicBezTo>
                      <a:cubicBezTo>
                        <a:pt x="109" y="83"/>
                        <a:pt x="109" y="83"/>
                        <a:pt x="109" y="83"/>
                      </a:cubicBezTo>
                      <a:cubicBezTo>
                        <a:pt x="104" y="110"/>
                        <a:pt x="86" y="128"/>
                        <a:pt x="56" y="128"/>
                      </a:cubicBezTo>
                      <a:cubicBezTo>
                        <a:pt x="24" y="128"/>
                        <a:pt x="0" y="106"/>
                        <a:pt x="0" y="65"/>
                      </a:cubicBezTo>
                      <a:cubicBezTo>
                        <a:pt x="0" y="22"/>
                        <a:pt x="25" y="0"/>
                        <a:pt x="56" y="0"/>
                      </a:cubicBezTo>
                      <a:cubicBezTo>
                        <a:pt x="93" y="0"/>
                        <a:pt x="107" y="25"/>
                        <a:pt x="109" y="43"/>
                      </a:cubicBezTo>
                      <a:lnTo>
                        <a:pt x="83" y="43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13"/>
                <p:cNvSpPr>
                  <a:spLocks/>
                </p:cNvSpPr>
                <p:nvPr userDrawn="1"/>
              </p:nvSpPr>
              <p:spPr bwMode="auto">
                <a:xfrm>
                  <a:off x="7745413" y="6350000"/>
                  <a:ext cx="84137" cy="101600"/>
                </a:xfrm>
                <a:custGeom>
                  <a:avLst/>
                  <a:gdLst/>
                  <a:ahLst/>
                  <a:cxnLst>
                    <a:cxn ang="0">
                      <a:pos x="14" y="35"/>
                    </a:cxn>
                    <a:cxn ang="0">
                      <a:pos x="14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24"/>
                    </a:cxn>
                    <a:cxn ang="0">
                      <a:pos x="40" y="24"/>
                    </a:cxn>
                    <a:cxn ang="0">
                      <a:pos x="40" y="0"/>
                    </a:cxn>
                    <a:cxn ang="0">
                      <a:pos x="53" y="0"/>
                    </a:cxn>
                    <a:cxn ang="0">
                      <a:pos x="53" y="64"/>
                    </a:cxn>
                    <a:cxn ang="0">
                      <a:pos x="40" y="64"/>
                    </a:cxn>
                    <a:cxn ang="0">
                      <a:pos x="40" y="35"/>
                    </a:cxn>
                    <a:cxn ang="0">
                      <a:pos x="14" y="35"/>
                    </a:cxn>
                  </a:cxnLst>
                  <a:rect l="0" t="0" r="r" b="b"/>
                  <a:pathLst>
                    <a:path w="53" h="64">
                      <a:moveTo>
                        <a:pt x="14" y="35"/>
                      </a:moveTo>
                      <a:lnTo>
                        <a:pt x="14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4"/>
                      </a:lnTo>
                      <a:lnTo>
                        <a:pt x="40" y="24"/>
                      </a:lnTo>
                      <a:lnTo>
                        <a:pt x="40" y="0"/>
                      </a:lnTo>
                      <a:lnTo>
                        <a:pt x="53" y="0"/>
                      </a:lnTo>
                      <a:lnTo>
                        <a:pt x="53" y="64"/>
                      </a:lnTo>
                      <a:lnTo>
                        <a:pt x="40" y="64"/>
                      </a:lnTo>
                      <a:lnTo>
                        <a:pt x="40" y="35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FF2B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/>
            <p:cNvGrpSpPr/>
            <p:nvPr userDrawn="1"/>
          </p:nvGrpSpPr>
          <p:grpSpPr>
            <a:xfrm>
              <a:off x="14963947" y="7378700"/>
              <a:ext cx="2032207" cy="2748403"/>
              <a:chOff x="19104148" y="1964657"/>
              <a:chExt cx="4324350" cy="5848350"/>
            </a:xfrm>
          </p:grpSpPr>
          <p:pic>
            <p:nvPicPr>
              <p:cNvPr id="119" name="Picture 118" descr="50.JP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104148" y="1964657"/>
                <a:ext cx="4324350" cy="5848350"/>
              </a:xfrm>
              <a:prstGeom prst="rect">
                <a:avLst/>
              </a:prstGeom>
            </p:spPr>
          </p:pic>
          <p:sp>
            <p:nvSpPr>
              <p:cNvPr id="120" name="Freeform 6"/>
              <p:cNvSpPr>
                <a:spLocks noEditPoints="1"/>
              </p:cNvSpPr>
              <p:nvPr userDrawn="1"/>
            </p:nvSpPr>
            <p:spPr bwMode="auto">
              <a:xfrm>
                <a:off x="19348226" y="3907758"/>
                <a:ext cx="3891976" cy="2650331"/>
              </a:xfrm>
              <a:custGeom>
                <a:avLst/>
                <a:gdLst/>
                <a:ahLst/>
                <a:cxnLst>
                  <a:cxn ang="0">
                    <a:pos x="305" y="238"/>
                  </a:cxn>
                  <a:cxn ang="0">
                    <a:pos x="167" y="292"/>
                  </a:cxn>
                  <a:cxn ang="0">
                    <a:pos x="165" y="290"/>
                  </a:cxn>
                  <a:cxn ang="0">
                    <a:pos x="193" y="131"/>
                  </a:cxn>
                  <a:cxn ang="0">
                    <a:pos x="483" y="131"/>
                  </a:cxn>
                  <a:cxn ang="0">
                    <a:pos x="483" y="14"/>
                  </a:cxn>
                  <a:cxn ang="0">
                    <a:pos x="91" y="14"/>
                  </a:cxn>
                  <a:cxn ang="0">
                    <a:pos x="22" y="401"/>
                  </a:cxn>
                  <a:cxn ang="0">
                    <a:pos x="150" y="401"/>
                  </a:cxn>
                  <a:cxn ang="0">
                    <a:pos x="257" y="345"/>
                  </a:cxn>
                  <a:cxn ang="0">
                    <a:pos x="379" y="476"/>
                  </a:cxn>
                  <a:cxn ang="0">
                    <a:pos x="257" y="612"/>
                  </a:cxn>
                  <a:cxn ang="0">
                    <a:pos x="142" y="506"/>
                  </a:cxn>
                  <a:cxn ang="0">
                    <a:pos x="0" y="506"/>
                  </a:cxn>
                  <a:cxn ang="0">
                    <a:pos x="261" y="729"/>
                  </a:cxn>
                  <a:cxn ang="0">
                    <a:pos x="521" y="476"/>
                  </a:cxn>
                  <a:cxn ang="0">
                    <a:pos x="305" y="238"/>
                  </a:cxn>
                  <a:cxn ang="0">
                    <a:pos x="816" y="0"/>
                  </a:cxn>
                  <a:cxn ang="0">
                    <a:pos x="560" y="361"/>
                  </a:cxn>
                  <a:cxn ang="0">
                    <a:pos x="816" y="729"/>
                  </a:cxn>
                  <a:cxn ang="0">
                    <a:pos x="1075" y="361"/>
                  </a:cxn>
                  <a:cxn ang="0">
                    <a:pos x="816" y="0"/>
                  </a:cxn>
                  <a:cxn ang="0">
                    <a:pos x="816" y="612"/>
                  </a:cxn>
                  <a:cxn ang="0">
                    <a:pos x="702" y="361"/>
                  </a:cxn>
                  <a:cxn ang="0">
                    <a:pos x="816" y="117"/>
                  </a:cxn>
                  <a:cxn ang="0">
                    <a:pos x="933" y="361"/>
                  </a:cxn>
                  <a:cxn ang="0">
                    <a:pos x="816" y="612"/>
                  </a:cxn>
                </a:cxnLst>
                <a:rect l="0" t="0" r="r" b="b"/>
                <a:pathLst>
                  <a:path w="1075" h="732">
                    <a:moveTo>
                      <a:pt x="305" y="238"/>
                    </a:moveTo>
                    <a:cubicBezTo>
                      <a:pt x="249" y="238"/>
                      <a:pt x="205" y="253"/>
                      <a:pt x="167" y="292"/>
                    </a:cubicBezTo>
                    <a:cubicBezTo>
                      <a:pt x="165" y="290"/>
                      <a:pt x="165" y="290"/>
                      <a:pt x="165" y="290"/>
                    </a:cubicBezTo>
                    <a:cubicBezTo>
                      <a:pt x="193" y="131"/>
                      <a:pt x="193" y="131"/>
                      <a:pt x="193" y="131"/>
                    </a:cubicBezTo>
                    <a:cubicBezTo>
                      <a:pt x="483" y="131"/>
                      <a:pt x="483" y="131"/>
                      <a:pt x="483" y="131"/>
                    </a:cubicBezTo>
                    <a:cubicBezTo>
                      <a:pt x="483" y="14"/>
                      <a:pt x="483" y="14"/>
                      <a:pt x="483" y="14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22" y="401"/>
                      <a:pt x="22" y="401"/>
                      <a:pt x="22" y="401"/>
                    </a:cubicBezTo>
                    <a:cubicBezTo>
                      <a:pt x="150" y="401"/>
                      <a:pt x="150" y="401"/>
                      <a:pt x="150" y="401"/>
                    </a:cubicBezTo>
                    <a:cubicBezTo>
                      <a:pt x="178" y="363"/>
                      <a:pt x="206" y="345"/>
                      <a:pt x="257" y="345"/>
                    </a:cubicBezTo>
                    <a:cubicBezTo>
                      <a:pt x="334" y="345"/>
                      <a:pt x="379" y="403"/>
                      <a:pt x="379" y="476"/>
                    </a:cubicBezTo>
                    <a:cubicBezTo>
                      <a:pt x="379" y="547"/>
                      <a:pt x="332" y="612"/>
                      <a:pt x="257" y="612"/>
                    </a:cubicBezTo>
                    <a:cubicBezTo>
                      <a:pt x="195" y="612"/>
                      <a:pt x="149" y="569"/>
                      <a:pt x="142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2" y="654"/>
                      <a:pt x="124" y="729"/>
                      <a:pt x="261" y="729"/>
                    </a:cubicBezTo>
                    <a:cubicBezTo>
                      <a:pt x="402" y="732"/>
                      <a:pt x="521" y="621"/>
                      <a:pt x="521" y="476"/>
                    </a:cubicBezTo>
                    <a:cubicBezTo>
                      <a:pt x="521" y="345"/>
                      <a:pt x="443" y="238"/>
                      <a:pt x="305" y="238"/>
                    </a:cubicBezTo>
                    <a:close/>
                    <a:moveTo>
                      <a:pt x="816" y="0"/>
                    </a:moveTo>
                    <a:cubicBezTo>
                      <a:pt x="678" y="0"/>
                      <a:pt x="560" y="88"/>
                      <a:pt x="560" y="361"/>
                    </a:cubicBezTo>
                    <a:cubicBezTo>
                      <a:pt x="560" y="641"/>
                      <a:pt x="678" y="729"/>
                      <a:pt x="816" y="729"/>
                    </a:cubicBezTo>
                    <a:cubicBezTo>
                      <a:pt x="957" y="729"/>
                      <a:pt x="1075" y="641"/>
                      <a:pt x="1075" y="361"/>
                    </a:cubicBezTo>
                    <a:cubicBezTo>
                      <a:pt x="1075" y="88"/>
                      <a:pt x="957" y="0"/>
                      <a:pt x="816" y="0"/>
                    </a:cubicBezTo>
                    <a:close/>
                    <a:moveTo>
                      <a:pt x="816" y="612"/>
                    </a:moveTo>
                    <a:cubicBezTo>
                      <a:pt x="702" y="612"/>
                      <a:pt x="702" y="440"/>
                      <a:pt x="702" y="361"/>
                    </a:cubicBezTo>
                    <a:cubicBezTo>
                      <a:pt x="702" y="288"/>
                      <a:pt x="702" y="117"/>
                      <a:pt x="816" y="117"/>
                    </a:cubicBezTo>
                    <a:cubicBezTo>
                      <a:pt x="933" y="117"/>
                      <a:pt x="933" y="288"/>
                      <a:pt x="933" y="361"/>
                    </a:cubicBezTo>
                    <a:cubicBezTo>
                      <a:pt x="933" y="440"/>
                      <a:pt x="933" y="612"/>
                      <a:pt x="816" y="612"/>
                    </a:cubicBezTo>
                    <a:close/>
                  </a:path>
                </a:pathLst>
              </a:custGeom>
              <a:solidFill>
                <a:srgbClr val="FF2B06"/>
              </a:solidFill>
              <a:ln w="9525">
                <a:noFill/>
                <a:round/>
                <a:headEnd/>
                <a:tailEnd/>
              </a:ln>
              <a:effectLst>
                <a:outerShdw blurRad="76200" algn="ctr" rotWithShape="0">
                  <a:srgbClr val="000000">
                    <a:alpha val="54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256290" y="211932"/>
            <a:ext cx="16459201" cy="1714500"/>
          </a:xfrm>
          <a:prstGeom prst="rect">
            <a:avLst/>
          </a:prstGeom>
        </p:spPr>
        <p:txBody>
          <a:bodyPr lIns="137178" tIns="68589" rIns="137178" bIns="68589" anchor="b" anchorCtr="0">
            <a:normAutofit/>
          </a:bodyPr>
          <a:lstStyle>
            <a:lvl1pPr>
              <a:defRPr sz="5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6290" y="2400305"/>
            <a:ext cx="16459201" cy="6788945"/>
          </a:xfrm>
          <a:prstGeom prst="rect">
            <a:avLst/>
          </a:prstGeom>
        </p:spPr>
        <p:txBody>
          <a:bodyPr lIns="137178" tIns="68589" rIns="137178" bIns="68589"/>
          <a:lstStyle>
            <a:lvl1pPr marL="0" indent="0">
              <a:buFontTx/>
              <a:buNone/>
              <a:defRPr sz="3600">
                <a:solidFill>
                  <a:schemeClr val="bg2"/>
                </a:solidFill>
              </a:defRPr>
            </a:lvl1pPr>
            <a:lvl2pPr marL="945483" indent="-428682">
              <a:defRPr sz="3000">
                <a:solidFill>
                  <a:schemeClr val="bg2"/>
                </a:solidFill>
              </a:defRPr>
            </a:lvl2pPr>
            <a:lvl3pPr>
              <a:buFontTx/>
              <a:buNone/>
              <a:defRPr sz="2400">
                <a:solidFill>
                  <a:schemeClr val="bg2"/>
                </a:solidFill>
              </a:defRPr>
            </a:lvl3pPr>
            <a:lvl4pPr>
              <a:buFontTx/>
              <a:buNone/>
              <a:defRPr sz="2400">
                <a:solidFill>
                  <a:schemeClr val="bg2"/>
                </a:solidFill>
              </a:defRPr>
            </a:lvl4pPr>
            <a:lvl5pPr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6290" y="9349740"/>
            <a:ext cx="16483070" cy="33147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3" y="7215184"/>
            <a:ext cx="18288004" cy="3071817"/>
            <a:chOff x="-3" y="7215184"/>
            <a:chExt cx="18288004" cy="3071817"/>
          </a:xfrm>
        </p:grpSpPr>
        <p:pic>
          <p:nvPicPr>
            <p:cNvPr id="11" name="Picture 10" descr="texture4.JPG"/>
            <p:cNvPicPr>
              <a:picLocks noChangeAspect="1"/>
            </p:cNvPicPr>
            <p:nvPr userDrawn="1"/>
          </p:nvPicPr>
          <p:blipFill>
            <a:blip r:embed="rId2" cstate="print"/>
            <a:srcRect t="50434" b="19705"/>
            <a:stretch>
              <a:fillRect/>
            </a:stretch>
          </p:blipFill>
          <p:spPr>
            <a:xfrm>
              <a:off x="-3" y="7215184"/>
              <a:ext cx="18288000" cy="307181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1" y="7215185"/>
              <a:ext cx="18288000" cy="3071816"/>
            </a:xfrm>
            <a:prstGeom prst="rect">
              <a:avLst/>
            </a:prstGeom>
            <a:solidFill>
              <a:srgbClr val="1F1E1D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78" tIns="68589" rIns="137178" bIns="6858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ound Same Side Corner Rectangle 6"/>
          <p:cNvSpPr/>
          <p:nvPr userDrawn="1"/>
        </p:nvSpPr>
        <p:spPr>
          <a:xfrm rot="5400000" flipH="1">
            <a:off x="5536405" y="-5536408"/>
            <a:ext cx="7215186" cy="1828799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96283" y="2190127"/>
            <a:ext cx="13057884" cy="784830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>
            <a:lvl1pPr marL="171473" indent="-171473" algn="l" defTabSz="1371783" rtl="0" eaLnBrk="1" latinLnBrk="0" hangingPunct="1">
              <a:buNone/>
              <a:defRPr lang="en-US" sz="420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“Quote here”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6857999"/>
            <a:ext cx="18288000" cy="357186"/>
          </a:xfrm>
          <a:prstGeom prst="rect">
            <a:avLst/>
          </a:prstGeom>
          <a:solidFill>
            <a:srgbClr val="1F1E1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flipV="1">
            <a:off x="3" y="7215190"/>
            <a:ext cx="18288002" cy="2714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14227846" y="8201024"/>
            <a:ext cx="3377942" cy="2300288"/>
          </a:xfrm>
          <a:custGeom>
            <a:avLst/>
            <a:gdLst/>
            <a:ahLst/>
            <a:cxnLst>
              <a:cxn ang="0">
                <a:pos x="305" y="238"/>
              </a:cxn>
              <a:cxn ang="0">
                <a:pos x="167" y="292"/>
              </a:cxn>
              <a:cxn ang="0">
                <a:pos x="165" y="290"/>
              </a:cxn>
              <a:cxn ang="0">
                <a:pos x="193" y="131"/>
              </a:cxn>
              <a:cxn ang="0">
                <a:pos x="483" y="131"/>
              </a:cxn>
              <a:cxn ang="0">
                <a:pos x="483" y="14"/>
              </a:cxn>
              <a:cxn ang="0">
                <a:pos x="91" y="14"/>
              </a:cxn>
              <a:cxn ang="0">
                <a:pos x="22" y="401"/>
              </a:cxn>
              <a:cxn ang="0">
                <a:pos x="150" y="401"/>
              </a:cxn>
              <a:cxn ang="0">
                <a:pos x="257" y="345"/>
              </a:cxn>
              <a:cxn ang="0">
                <a:pos x="379" y="476"/>
              </a:cxn>
              <a:cxn ang="0">
                <a:pos x="257" y="612"/>
              </a:cxn>
              <a:cxn ang="0">
                <a:pos x="142" y="506"/>
              </a:cxn>
              <a:cxn ang="0">
                <a:pos x="0" y="506"/>
              </a:cxn>
              <a:cxn ang="0">
                <a:pos x="261" y="729"/>
              </a:cxn>
              <a:cxn ang="0">
                <a:pos x="521" y="476"/>
              </a:cxn>
              <a:cxn ang="0">
                <a:pos x="305" y="238"/>
              </a:cxn>
              <a:cxn ang="0">
                <a:pos x="816" y="0"/>
              </a:cxn>
              <a:cxn ang="0">
                <a:pos x="560" y="361"/>
              </a:cxn>
              <a:cxn ang="0">
                <a:pos x="816" y="729"/>
              </a:cxn>
              <a:cxn ang="0">
                <a:pos x="1075" y="361"/>
              </a:cxn>
              <a:cxn ang="0">
                <a:pos x="816" y="0"/>
              </a:cxn>
              <a:cxn ang="0">
                <a:pos x="816" y="612"/>
              </a:cxn>
              <a:cxn ang="0">
                <a:pos x="702" y="361"/>
              </a:cxn>
              <a:cxn ang="0">
                <a:pos x="816" y="117"/>
              </a:cxn>
              <a:cxn ang="0">
                <a:pos x="933" y="361"/>
              </a:cxn>
              <a:cxn ang="0">
                <a:pos x="816" y="612"/>
              </a:cxn>
            </a:cxnLst>
            <a:rect l="0" t="0" r="r" b="b"/>
            <a:pathLst>
              <a:path w="1075" h="732">
                <a:moveTo>
                  <a:pt x="305" y="238"/>
                </a:moveTo>
                <a:cubicBezTo>
                  <a:pt x="249" y="238"/>
                  <a:pt x="205" y="253"/>
                  <a:pt x="167" y="292"/>
                </a:cubicBezTo>
                <a:cubicBezTo>
                  <a:pt x="165" y="290"/>
                  <a:pt x="165" y="290"/>
                  <a:pt x="165" y="290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483" y="131"/>
                  <a:pt x="483" y="131"/>
                  <a:pt x="483" y="131"/>
                </a:cubicBezTo>
                <a:cubicBezTo>
                  <a:pt x="483" y="14"/>
                  <a:pt x="483" y="14"/>
                  <a:pt x="483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22" y="401"/>
                  <a:pt x="22" y="401"/>
                  <a:pt x="22" y="401"/>
                </a:cubicBezTo>
                <a:cubicBezTo>
                  <a:pt x="150" y="401"/>
                  <a:pt x="150" y="401"/>
                  <a:pt x="150" y="401"/>
                </a:cubicBezTo>
                <a:cubicBezTo>
                  <a:pt x="178" y="363"/>
                  <a:pt x="206" y="345"/>
                  <a:pt x="257" y="345"/>
                </a:cubicBezTo>
                <a:cubicBezTo>
                  <a:pt x="334" y="345"/>
                  <a:pt x="379" y="403"/>
                  <a:pt x="379" y="476"/>
                </a:cubicBezTo>
                <a:cubicBezTo>
                  <a:pt x="379" y="547"/>
                  <a:pt x="332" y="612"/>
                  <a:pt x="257" y="612"/>
                </a:cubicBezTo>
                <a:cubicBezTo>
                  <a:pt x="195" y="612"/>
                  <a:pt x="149" y="569"/>
                  <a:pt x="142" y="506"/>
                </a:cubicBezTo>
                <a:cubicBezTo>
                  <a:pt x="0" y="506"/>
                  <a:pt x="0" y="506"/>
                  <a:pt x="0" y="506"/>
                </a:cubicBezTo>
                <a:cubicBezTo>
                  <a:pt x="2" y="654"/>
                  <a:pt x="124" y="729"/>
                  <a:pt x="261" y="729"/>
                </a:cubicBezTo>
                <a:cubicBezTo>
                  <a:pt x="402" y="732"/>
                  <a:pt x="521" y="621"/>
                  <a:pt x="521" y="476"/>
                </a:cubicBezTo>
                <a:cubicBezTo>
                  <a:pt x="521" y="345"/>
                  <a:pt x="443" y="238"/>
                  <a:pt x="305" y="238"/>
                </a:cubicBezTo>
                <a:close/>
                <a:moveTo>
                  <a:pt x="816" y="0"/>
                </a:moveTo>
                <a:cubicBezTo>
                  <a:pt x="678" y="0"/>
                  <a:pt x="560" y="88"/>
                  <a:pt x="560" y="361"/>
                </a:cubicBezTo>
                <a:cubicBezTo>
                  <a:pt x="560" y="641"/>
                  <a:pt x="678" y="729"/>
                  <a:pt x="816" y="729"/>
                </a:cubicBezTo>
                <a:cubicBezTo>
                  <a:pt x="957" y="729"/>
                  <a:pt x="1075" y="641"/>
                  <a:pt x="1075" y="361"/>
                </a:cubicBezTo>
                <a:cubicBezTo>
                  <a:pt x="1075" y="88"/>
                  <a:pt x="957" y="0"/>
                  <a:pt x="816" y="0"/>
                </a:cubicBezTo>
                <a:close/>
                <a:moveTo>
                  <a:pt x="816" y="612"/>
                </a:moveTo>
                <a:cubicBezTo>
                  <a:pt x="702" y="612"/>
                  <a:pt x="702" y="440"/>
                  <a:pt x="702" y="361"/>
                </a:cubicBezTo>
                <a:cubicBezTo>
                  <a:pt x="702" y="288"/>
                  <a:pt x="702" y="117"/>
                  <a:pt x="816" y="117"/>
                </a:cubicBezTo>
                <a:cubicBezTo>
                  <a:pt x="933" y="117"/>
                  <a:pt x="933" y="288"/>
                  <a:pt x="933" y="361"/>
                </a:cubicBezTo>
                <a:cubicBezTo>
                  <a:pt x="933" y="440"/>
                  <a:pt x="933" y="612"/>
                  <a:pt x="816" y="612"/>
                </a:cubicBezTo>
                <a:close/>
              </a:path>
            </a:pathLst>
          </a:custGeom>
          <a:solidFill>
            <a:srgbClr val="343230"/>
          </a:solidFill>
          <a:ln w="9525">
            <a:noFill/>
            <a:round/>
            <a:headEnd/>
            <a:tailEnd/>
          </a:ln>
        </p:spPr>
        <p:txBody>
          <a:bodyPr vert="horz" wrap="square" lIns="137178" tIns="68589" rIns="137178" bIns="68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771949" y="2026985"/>
            <a:ext cx="1085698" cy="1113252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338" y="239"/>
              </a:cxn>
              <a:cxn ang="0">
                <a:pos x="0" y="104"/>
              </a:cxn>
              <a:cxn ang="0">
                <a:pos x="0" y="0"/>
              </a:cxn>
              <a:cxn ang="0">
                <a:pos x="468" y="185"/>
              </a:cxn>
              <a:cxn ang="0">
                <a:pos x="468" y="293"/>
              </a:cxn>
              <a:cxn ang="0">
                <a:pos x="0" y="480"/>
              </a:cxn>
              <a:cxn ang="0">
                <a:pos x="0" y="374"/>
              </a:cxn>
            </a:cxnLst>
            <a:rect l="0" t="0" r="r" b="b"/>
            <a:pathLst>
              <a:path w="468" h="480">
                <a:moveTo>
                  <a:pt x="0" y="374"/>
                </a:moveTo>
                <a:lnTo>
                  <a:pt x="338" y="239"/>
                </a:lnTo>
                <a:lnTo>
                  <a:pt x="0" y="104"/>
                </a:lnTo>
                <a:lnTo>
                  <a:pt x="0" y="0"/>
                </a:lnTo>
                <a:lnTo>
                  <a:pt x="468" y="185"/>
                </a:lnTo>
                <a:lnTo>
                  <a:pt x="468" y="293"/>
                </a:lnTo>
                <a:lnTo>
                  <a:pt x="0" y="480"/>
                </a:lnTo>
                <a:lnTo>
                  <a:pt x="0" y="37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37178" tIns="68589" rIns="137178" bIns="68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5"/>
            <a:ext cx="18288005" cy="6865142"/>
            <a:chOff x="0" y="5"/>
            <a:chExt cx="18288005" cy="6865142"/>
          </a:xfrm>
        </p:grpSpPr>
        <p:pic>
          <p:nvPicPr>
            <p:cNvPr id="24" name="Picture 23" descr="texture4.JPG"/>
            <p:cNvPicPr>
              <a:picLocks noChangeAspect="1"/>
            </p:cNvPicPr>
            <p:nvPr userDrawn="1"/>
          </p:nvPicPr>
          <p:blipFill>
            <a:blip r:embed="rId2" cstate="print"/>
            <a:srcRect t="33381"/>
            <a:stretch>
              <a:fillRect/>
            </a:stretch>
          </p:blipFill>
          <p:spPr>
            <a:xfrm>
              <a:off x="0" y="5"/>
              <a:ext cx="18288000" cy="6853107"/>
            </a:xfrm>
            <a:prstGeom prst="rect">
              <a:avLst/>
            </a:prstGeom>
          </p:spPr>
        </p:pic>
        <p:grpSp>
          <p:nvGrpSpPr>
            <p:cNvPr id="25" name="Group 18"/>
            <p:cNvGrpSpPr/>
            <p:nvPr userDrawn="1"/>
          </p:nvGrpSpPr>
          <p:grpSpPr>
            <a:xfrm>
              <a:off x="3" y="5"/>
              <a:ext cx="18288002" cy="6865142"/>
              <a:chOff x="3" y="5"/>
              <a:chExt cx="18288002" cy="6865142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5" y="5"/>
                <a:ext cx="18287999" cy="6865142"/>
              </a:xfrm>
              <a:prstGeom prst="rect">
                <a:avLst/>
              </a:prstGeom>
              <a:solidFill>
                <a:srgbClr val="1F1E1D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3" y="6500818"/>
                <a:ext cx="18288002" cy="357185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4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" name="Round Same Side Corner Rectangle 6"/>
          <p:cNvSpPr/>
          <p:nvPr userDrawn="1"/>
        </p:nvSpPr>
        <p:spPr>
          <a:xfrm rot="5400000" flipH="1">
            <a:off x="7429498" y="-571499"/>
            <a:ext cx="3429002" cy="1828799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" y="6586543"/>
            <a:ext cx="18288002" cy="2714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3428998"/>
            <a:ext cx="18288002" cy="128594"/>
          </a:xfrm>
          <a:prstGeom prst="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6857999"/>
            <a:ext cx="18288000" cy="357186"/>
          </a:xfrm>
          <a:prstGeom prst="rect">
            <a:avLst/>
          </a:prstGeom>
          <a:solidFill>
            <a:srgbClr val="1F1E1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978409" y="4675589"/>
            <a:ext cx="9060609" cy="877163"/>
          </a:xfrm>
          <a:prstGeom prst="rect">
            <a:avLst/>
          </a:prstGeom>
        </p:spPr>
        <p:txBody>
          <a:bodyPr wrap="none" lIns="137178" tIns="68589" rIns="137178" bIns="68589" anchor="ctr" anchorCtr="0">
            <a:spAutoFit/>
          </a:bodyPr>
          <a:lstStyle>
            <a:lvl1pPr marL="0" indent="0" algn="l" defTabSz="1371783" rtl="0" eaLnBrk="1" latinLnBrk="0" hangingPunct="1">
              <a:buNone/>
              <a:defRPr lang="en-US" sz="480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Freeform 6"/>
          <p:cNvSpPr>
            <a:spLocks noEditPoints="1"/>
          </p:cNvSpPr>
          <p:nvPr userDrawn="1"/>
        </p:nvSpPr>
        <p:spPr bwMode="auto">
          <a:xfrm>
            <a:off x="14227846" y="8201024"/>
            <a:ext cx="3377942" cy="2300288"/>
          </a:xfrm>
          <a:custGeom>
            <a:avLst/>
            <a:gdLst/>
            <a:ahLst/>
            <a:cxnLst>
              <a:cxn ang="0">
                <a:pos x="305" y="238"/>
              </a:cxn>
              <a:cxn ang="0">
                <a:pos x="167" y="292"/>
              </a:cxn>
              <a:cxn ang="0">
                <a:pos x="165" y="290"/>
              </a:cxn>
              <a:cxn ang="0">
                <a:pos x="193" y="131"/>
              </a:cxn>
              <a:cxn ang="0">
                <a:pos x="483" y="131"/>
              </a:cxn>
              <a:cxn ang="0">
                <a:pos x="483" y="14"/>
              </a:cxn>
              <a:cxn ang="0">
                <a:pos x="91" y="14"/>
              </a:cxn>
              <a:cxn ang="0">
                <a:pos x="22" y="401"/>
              </a:cxn>
              <a:cxn ang="0">
                <a:pos x="150" y="401"/>
              </a:cxn>
              <a:cxn ang="0">
                <a:pos x="257" y="345"/>
              </a:cxn>
              <a:cxn ang="0">
                <a:pos x="379" y="476"/>
              </a:cxn>
              <a:cxn ang="0">
                <a:pos x="257" y="612"/>
              </a:cxn>
              <a:cxn ang="0">
                <a:pos x="142" y="506"/>
              </a:cxn>
              <a:cxn ang="0">
                <a:pos x="0" y="506"/>
              </a:cxn>
              <a:cxn ang="0">
                <a:pos x="261" y="729"/>
              </a:cxn>
              <a:cxn ang="0">
                <a:pos x="521" y="476"/>
              </a:cxn>
              <a:cxn ang="0">
                <a:pos x="305" y="238"/>
              </a:cxn>
              <a:cxn ang="0">
                <a:pos x="816" y="0"/>
              </a:cxn>
              <a:cxn ang="0">
                <a:pos x="560" y="361"/>
              </a:cxn>
              <a:cxn ang="0">
                <a:pos x="816" y="729"/>
              </a:cxn>
              <a:cxn ang="0">
                <a:pos x="1075" y="361"/>
              </a:cxn>
              <a:cxn ang="0">
                <a:pos x="816" y="0"/>
              </a:cxn>
              <a:cxn ang="0">
                <a:pos x="816" y="612"/>
              </a:cxn>
              <a:cxn ang="0">
                <a:pos x="702" y="361"/>
              </a:cxn>
              <a:cxn ang="0">
                <a:pos x="816" y="117"/>
              </a:cxn>
              <a:cxn ang="0">
                <a:pos x="933" y="361"/>
              </a:cxn>
              <a:cxn ang="0">
                <a:pos x="816" y="612"/>
              </a:cxn>
            </a:cxnLst>
            <a:rect l="0" t="0" r="r" b="b"/>
            <a:pathLst>
              <a:path w="1075" h="732">
                <a:moveTo>
                  <a:pt x="305" y="238"/>
                </a:moveTo>
                <a:cubicBezTo>
                  <a:pt x="249" y="238"/>
                  <a:pt x="205" y="253"/>
                  <a:pt x="167" y="292"/>
                </a:cubicBezTo>
                <a:cubicBezTo>
                  <a:pt x="165" y="290"/>
                  <a:pt x="165" y="290"/>
                  <a:pt x="165" y="290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483" y="131"/>
                  <a:pt x="483" y="131"/>
                  <a:pt x="483" y="131"/>
                </a:cubicBezTo>
                <a:cubicBezTo>
                  <a:pt x="483" y="14"/>
                  <a:pt x="483" y="14"/>
                  <a:pt x="483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22" y="401"/>
                  <a:pt x="22" y="401"/>
                  <a:pt x="22" y="401"/>
                </a:cubicBezTo>
                <a:cubicBezTo>
                  <a:pt x="150" y="401"/>
                  <a:pt x="150" y="401"/>
                  <a:pt x="150" y="401"/>
                </a:cubicBezTo>
                <a:cubicBezTo>
                  <a:pt x="178" y="363"/>
                  <a:pt x="206" y="345"/>
                  <a:pt x="257" y="345"/>
                </a:cubicBezTo>
                <a:cubicBezTo>
                  <a:pt x="334" y="345"/>
                  <a:pt x="379" y="403"/>
                  <a:pt x="379" y="476"/>
                </a:cubicBezTo>
                <a:cubicBezTo>
                  <a:pt x="379" y="547"/>
                  <a:pt x="332" y="612"/>
                  <a:pt x="257" y="612"/>
                </a:cubicBezTo>
                <a:cubicBezTo>
                  <a:pt x="195" y="612"/>
                  <a:pt x="149" y="569"/>
                  <a:pt x="142" y="506"/>
                </a:cubicBezTo>
                <a:cubicBezTo>
                  <a:pt x="0" y="506"/>
                  <a:pt x="0" y="506"/>
                  <a:pt x="0" y="506"/>
                </a:cubicBezTo>
                <a:cubicBezTo>
                  <a:pt x="2" y="654"/>
                  <a:pt x="124" y="729"/>
                  <a:pt x="261" y="729"/>
                </a:cubicBezTo>
                <a:cubicBezTo>
                  <a:pt x="402" y="732"/>
                  <a:pt x="521" y="621"/>
                  <a:pt x="521" y="476"/>
                </a:cubicBezTo>
                <a:cubicBezTo>
                  <a:pt x="521" y="345"/>
                  <a:pt x="443" y="238"/>
                  <a:pt x="305" y="238"/>
                </a:cubicBezTo>
                <a:close/>
                <a:moveTo>
                  <a:pt x="816" y="0"/>
                </a:moveTo>
                <a:cubicBezTo>
                  <a:pt x="678" y="0"/>
                  <a:pt x="560" y="88"/>
                  <a:pt x="560" y="361"/>
                </a:cubicBezTo>
                <a:cubicBezTo>
                  <a:pt x="560" y="641"/>
                  <a:pt x="678" y="729"/>
                  <a:pt x="816" y="729"/>
                </a:cubicBezTo>
                <a:cubicBezTo>
                  <a:pt x="957" y="729"/>
                  <a:pt x="1075" y="641"/>
                  <a:pt x="1075" y="361"/>
                </a:cubicBezTo>
                <a:cubicBezTo>
                  <a:pt x="1075" y="88"/>
                  <a:pt x="957" y="0"/>
                  <a:pt x="816" y="0"/>
                </a:cubicBezTo>
                <a:close/>
                <a:moveTo>
                  <a:pt x="816" y="612"/>
                </a:moveTo>
                <a:cubicBezTo>
                  <a:pt x="702" y="612"/>
                  <a:pt x="702" y="440"/>
                  <a:pt x="702" y="361"/>
                </a:cubicBezTo>
                <a:cubicBezTo>
                  <a:pt x="702" y="288"/>
                  <a:pt x="702" y="117"/>
                  <a:pt x="816" y="117"/>
                </a:cubicBezTo>
                <a:cubicBezTo>
                  <a:pt x="933" y="117"/>
                  <a:pt x="933" y="288"/>
                  <a:pt x="933" y="361"/>
                </a:cubicBezTo>
                <a:cubicBezTo>
                  <a:pt x="933" y="440"/>
                  <a:pt x="933" y="612"/>
                  <a:pt x="816" y="612"/>
                </a:cubicBezTo>
                <a:close/>
              </a:path>
            </a:pathLst>
          </a:custGeom>
          <a:solidFill>
            <a:srgbClr val="9B9B91">
              <a:alpha val="19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37178" tIns="68589" rIns="137178" bIns="68589" numCol="1" anchor="t" anchorCtr="0" compatLnSpc="1">
            <a:prstTxWarp prst="textNoShape">
              <a:avLst/>
            </a:prstTxWarp>
          </a:bodyPr>
          <a:lstStyle/>
          <a:p>
            <a:pPr marL="0" algn="l" defTabSz="1371783" rtl="0" eaLnBrk="1" latinLnBrk="0" hangingPunct="1"/>
            <a:endParaRPr lang="en-US" sz="2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4"/>
          <p:cNvGrpSpPr/>
          <p:nvPr userDrawn="1"/>
        </p:nvGrpSpPr>
        <p:grpSpPr>
          <a:xfrm>
            <a:off x="1752198" y="4674870"/>
            <a:ext cx="847280" cy="847060"/>
            <a:chOff x="563141" y="2979045"/>
            <a:chExt cx="839776" cy="839776"/>
          </a:xfrm>
        </p:grpSpPr>
        <p:sp>
          <p:nvSpPr>
            <p:cNvPr id="22" name="Rounded Rectangle 21"/>
            <p:cNvSpPr/>
            <p:nvPr/>
          </p:nvSpPr>
          <p:spPr>
            <a:xfrm>
              <a:off x="563141" y="2979045"/>
              <a:ext cx="839776" cy="839776"/>
            </a:xfrm>
            <a:prstGeom prst="roundRect">
              <a:avLst>
                <a:gd name="adj" fmla="val 12585"/>
              </a:avLst>
            </a:prstGeom>
            <a:solidFill>
              <a:srgbClr val="FF2B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794984" y="3200272"/>
              <a:ext cx="398214" cy="408425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338" y="239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468" y="185"/>
                </a:cxn>
                <a:cxn ang="0">
                  <a:pos x="468" y="293"/>
                </a:cxn>
                <a:cxn ang="0">
                  <a:pos x="0" y="480"/>
                </a:cxn>
                <a:cxn ang="0">
                  <a:pos x="0" y="374"/>
                </a:cxn>
              </a:cxnLst>
              <a:rect l="0" t="0" r="r" b="b"/>
              <a:pathLst>
                <a:path w="468" h="480">
                  <a:moveTo>
                    <a:pt x="0" y="374"/>
                  </a:moveTo>
                  <a:lnTo>
                    <a:pt x="338" y="23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468" y="185"/>
                  </a:lnTo>
                  <a:lnTo>
                    <a:pt x="468" y="293"/>
                  </a:lnTo>
                  <a:lnTo>
                    <a:pt x="0" y="48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-4.07407E-6 L 2.22222E-6 -4.07407E-6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256290" y="211932"/>
            <a:ext cx="16459201" cy="1714500"/>
          </a:xfrm>
          <a:prstGeom prst="rect">
            <a:avLst/>
          </a:prstGeom>
        </p:spPr>
        <p:txBody>
          <a:bodyPr lIns="137178" tIns="68589" rIns="137178" bIns="68589" anchor="b" anchorCtr="0">
            <a:normAutofit/>
          </a:bodyPr>
          <a:lstStyle>
            <a:lvl1pPr>
              <a:defRPr sz="5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6290" y="9349740"/>
            <a:ext cx="16483070" cy="33147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6290" y="9349740"/>
            <a:ext cx="16483070" cy="33147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"/>
            <a:ext cx="18288000" cy="9858374"/>
          </a:xfrm>
          <a:prstGeom prst="rect">
            <a:avLst/>
          </a:prstGeom>
          <a:solidFill>
            <a:srgbClr val="1F1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" y="9501194"/>
            <a:ext cx="18288002" cy="35718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4796576" y="9715501"/>
            <a:ext cx="2410030" cy="571500"/>
            <a:chOff x="14796576" y="9715501"/>
            <a:chExt cx="2410030" cy="571500"/>
          </a:xfrm>
        </p:grpSpPr>
        <p:sp>
          <p:nvSpPr>
            <p:cNvPr id="26" name="Round Same Side Corner Rectangle 25"/>
            <p:cNvSpPr/>
            <p:nvPr userDrawn="1"/>
          </p:nvSpPr>
          <p:spPr>
            <a:xfrm>
              <a:off x="14796576" y="9715501"/>
              <a:ext cx="2410030" cy="571500"/>
            </a:xfrm>
            <a:prstGeom prst="round2SameRect">
              <a:avLst>
                <a:gd name="adj1" fmla="val 22650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 descr="logo.jpg"/>
            <p:cNvPicPr>
              <a:picLocks noChangeAspect="1"/>
            </p:cNvPicPr>
            <p:nvPr/>
          </p:nvPicPr>
          <p:blipFill>
            <a:blip r:embed="rId2" cstate="print"/>
            <a:srcRect l="4276" t="8896" r="4264" b="18392"/>
            <a:stretch>
              <a:fillRect/>
            </a:stretch>
          </p:blipFill>
          <p:spPr>
            <a:xfrm>
              <a:off x="15084810" y="9798845"/>
              <a:ext cx="1833563" cy="404812"/>
            </a:xfrm>
            <a:prstGeom prst="rect">
              <a:avLst/>
            </a:prstGeom>
          </p:spPr>
        </p:pic>
      </p:grp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6290" y="9349740"/>
            <a:ext cx="16483070" cy="33147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exture4.JPG"/>
          <p:cNvPicPr>
            <a:picLocks noChangeAspect="1"/>
          </p:cNvPicPr>
          <p:nvPr/>
        </p:nvPicPr>
        <p:blipFill>
          <a:blip r:embed="rId11" cstate="print"/>
          <a:srcRect t="27084"/>
          <a:stretch>
            <a:fillRect/>
          </a:stretch>
        </p:blipFill>
        <p:spPr>
          <a:xfrm>
            <a:off x="1190" y="2357441"/>
            <a:ext cx="18288000" cy="750093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" y="-38095"/>
            <a:ext cx="18288000" cy="9858375"/>
            <a:chOff x="0" y="-25397"/>
            <a:chExt cx="12188825" cy="6572249"/>
          </a:xfrm>
        </p:grpSpPr>
        <p:sp>
          <p:nvSpPr>
            <p:cNvPr id="41" name="Rectangle 40"/>
            <p:cNvSpPr/>
            <p:nvPr userDrawn="1"/>
          </p:nvSpPr>
          <p:spPr>
            <a:xfrm>
              <a:off x="0" y="1571627"/>
              <a:ext cx="12127628" cy="3257551"/>
            </a:xfrm>
            <a:prstGeom prst="rect">
              <a:avLst/>
            </a:prstGeom>
            <a:gradFill>
              <a:gsLst>
                <a:gs pos="0">
                  <a:srgbClr val="1F1E1D"/>
                </a:gs>
                <a:gs pos="100000">
                  <a:srgbClr val="1F1E1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-25397"/>
              <a:ext cx="12188825" cy="6572249"/>
            </a:xfrm>
            <a:prstGeom prst="rect">
              <a:avLst/>
            </a:prstGeom>
            <a:solidFill>
              <a:srgbClr val="1F1E1D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2" y="9858380"/>
            <a:ext cx="18288000" cy="428624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3" y="9501194"/>
            <a:ext cx="18288002" cy="35718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sp>
        <p:nvSpPr>
          <p:cNvPr id="49" name="Round Same Side Corner Rectangle 48"/>
          <p:cNvSpPr/>
          <p:nvPr/>
        </p:nvSpPr>
        <p:spPr>
          <a:xfrm>
            <a:off x="14796576" y="9715501"/>
            <a:ext cx="2410030" cy="571500"/>
          </a:xfrm>
          <a:prstGeom prst="round2SameRect">
            <a:avLst>
              <a:gd name="adj1" fmla="val 22650"/>
              <a:gd name="adj2" fmla="val 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31900" y="9917082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371783" rtl="0" eaLnBrk="1" latinLnBrk="0" hangingPunct="1"/>
            <a:r>
              <a:rPr lang="en-US" sz="1200" kern="1200" dirty="0" smtClean="0">
                <a:solidFill>
                  <a:srgbClr val="9B9B91"/>
                </a:solidFill>
                <a:latin typeface="Arial" pitchFamily="34" charset="0"/>
                <a:ea typeface="+mn-ea"/>
                <a:cs typeface="Arial" pitchFamily="34" charset="0"/>
              </a:rPr>
              <a:t>Copyright © CALTECH 2011</a:t>
            </a:r>
            <a:endParaRPr lang="en-US" sz="1200" kern="1200" dirty="0">
              <a:solidFill>
                <a:srgbClr val="9B9B9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12" cstate="print"/>
          <a:srcRect l="4276" t="8896" r="4264" b="38780"/>
          <a:stretch>
            <a:fillRect/>
          </a:stretch>
        </p:blipFill>
        <p:spPr>
          <a:xfrm>
            <a:off x="14954911" y="9814720"/>
            <a:ext cx="2093361" cy="332580"/>
          </a:xfrm>
          <a:prstGeom prst="rect">
            <a:avLst/>
          </a:prstGeom>
        </p:spPr>
      </p:pic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220" t="63106" r="12972" b="17986"/>
          <a:stretch>
            <a:fillRect/>
          </a:stretch>
        </p:blipFill>
        <p:spPr>
          <a:xfrm>
            <a:off x="11068958" y="9988550"/>
            <a:ext cx="3644900" cy="23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7572985" y="9917082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1180D4C-80F2-428A-AB72-65537379F1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9B9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49" r:id="rId3"/>
    <p:sldLayoutId id="2147483650" r:id="rId4"/>
    <p:sldLayoutId id="2147483658" r:id="rId5"/>
    <p:sldLayoutId id="2147483660" r:id="rId6"/>
    <p:sldLayoutId id="2147483651" r:id="rId7"/>
    <p:sldLayoutId id="2147483655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371783" rtl="0" eaLnBrk="1" latinLnBrk="0" hangingPunct="1">
        <a:spcBef>
          <a:spcPct val="0"/>
        </a:spcBef>
        <a:buNone/>
        <a:defRPr sz="5400" kern="1200">
          <a:solidFill>
            <a:srgbClr val="9B9B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14419" indent="-514419" algn="l" defTabSz="1371783" rtl="0" eaLnBrk="1" latinLnBrk="0" hangingPunct="1">
        <a:spcBef>
          <a:spcPct val="20000"/>
        </a:spcBef>
        <a:buFontTx/>
        <a:buNone/>
        <a:defRPr sz="4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945483" indent="-428682" algn="l" defTabSz="137178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714729" indent="-342946" algn="l" defTabSz="1371783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2400620" indent="-342946" algn="l" defTabSz="1371783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3086511" indent="-342946" algn="l" defTabSz="1371783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3772403" indent="-342946" algn="l" defTabSz="137178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294" indent="-342946" algn="l" defTabSz="137178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86" indent="-342946" algn="l" defTabSz="137178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077" indent="-342946" algn="l" defTabSz="137178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1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83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74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457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349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4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132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34"/>
          <p:cNvSpPr>
            <a:spLocks noGrp="1"/>
          </p:cNvSpPr>
          <p:nvPr>
            <p:ph type="subTitle" idx="1"/>
          </p:nvPr>
        </p:nvSpPr>
        <p:spPr>
          <a:xfrm>
            <a:off x="1256291" y="7529518"/>
            <a:ext cx="11408835" cy="1357313"/>
          </a:xfrm>
        </p:spPr>
        <p:txBody>
          <a:bodyPr/>
          <a:lstStyle/>
          <a:p>
            <a:r>
              <a:rPr lang="en-US" dirty="0" smtClean="0"/>
              <a:t>SCOTT AARONSON</a:t>
            </a:r>
          </a:p>
          <a:p>
            <a:r>
              <a:rPr lang="en-US" dirty="0" smtClean="0"/>
              <a:t>Massachusetts Institute of Technology</a:t>
            </a:r>
          </a:p>
        </p:txBody>
      </p:sp>
      <p:sp>
        <p:nvSpPr>
          <p:cNvPr id="32" name="Title 31"/>
          <p:cNvSpPr>
            <a:spLocks noGrp="1"/>
          </p:cNvSpPr>
          <p:nvPr>
            <p:ph type="ctrTitle"/>
          </p:nvPr>
        </p:nvSpPr>
        <p:spPr>
          <a:xfrm>
            <a:off x="1256291" y="2805513"/>
            <a:ext cx="12737780" cy="2908507"/>
          </a:xfrm>
        </p:spPr>
        <p:txBody>
          <a:bodyPr/>
          <a:lstStyle/>
          <a:p>
            <a:r>
              <a:rPr lang="en-US" dirty="0" smtClean="0"/>
              <a:t>QUANTUM COMPUTING </a:t>
            </a:r>
            <a:br>
              <a:rPr lang="en-US" dirty="0" smtClean="0"/>
            </a:br>
            <a:r>
              <a:rPr lang="en-US" dirty="0" smtClean="0"/>
              <a:t>AND THE LIMITS OF THE EFFICIENTLY COMPUTABLE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8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PHYSICS IN THE 21</a:t>
            </a:r>
            <a:r>
              <a:rPr lang="en-US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CENTURY: </a:t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TOILING IN FEYNMAN’S SHADOW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83"/>
          <p:cNvSpPr txBox="1">
            <a:spLocks/>
          </p:cNvSpPr>
          <p:nvPr/>
        </p:nvSpPr>
        <p:spPr>
          <a:xfrm>
            <a:off x="1256291" y="2400305"/>
            <a:ext cx="7174031" cy="2193997"/>
          </a:xfrm>
          <a:prstGeom prst="rect">
            <a:avLst/>
          </a:prstGeom>
        </p:spPr>
        <p:txBody>
          <a:bodyPr/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 any of us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discover anything that wouldn’t have been dopily obvious to this man?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21365893">
            <a:off x="2520519" y="4642882"/>
            <a:ext cx="3365571" cy="47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83"/>
          <p:cNvSpPr txBox="1">
            <a:spLocks/>
          </p:cNvSpPr>
          <p:nvPr/>
        </p:nvSpPr>
        <p:spPr>
          <a:xfrm>
            <a:off x="9982201" y="2400305"/>
            <a:ext cx="6989956" cy="1091039"/>
          </a:xfrm>
          <a:prstGeom prst="rect">
            <a:avLst/>
          </a:prstGeom>
        </p:spPr>
        <p:txBody>
          <a:bodyPr/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Maybe we all should just give up and play bongo drums instead.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8766">
            <a:off x="12304724" y="4306135"/>
            <a:ext cx="3511347" cy="48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83"/>
          <p:cNvSpPr txBox="1">
            <a:spLocks/>
          </p:cNvSpPr>
          <p:nvPr/>
        </p:nvSpPr>
        <p:spPr>
          <a:xfrm>
            <a:off x="9982201" y="3491344"/>
            <a:ext cx="6989956" cy="827809"/>
          </a:xfrm>
          <a:prstGeom prst="rect">
            <a:avLst/>
          </a:prstGeom>
        </p:spPr>
        <p:txBody>
          <a:bodyPr/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Oh, wait…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ubtitle 2"/>
          <p:cNvSpPr txBox="1">
            <a:spLocks/>
          </p:cNvSpPr>
          <p:nvPr/>
        </p:nvSpPr>
        <p:spPr>
          <a:xfrm>
            <a:off x="4537322" y="7353300"/>
            <a:ext cx="10869097" cy="1431179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Problem: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does that leave theoretical computer science?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6283" y="2190127"/>
            <a:ext cx="13057884" cy="784830"/>
          </a:xfrm>
        </p:spPr>
        <p:txBody>
          <a:bodyPr/>
          <a:lstStyle/>
          <a:p>
            <a:r>
              <a:rPr lang="en-US" dirty="0" smtClean="0"/>
              <a:t>“Mathematics is to physics as masturbation is to sex.”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44169" y="3002685"/>
            <a:ext cx="12515427" cy="600165"/>
          </a:xfrm>
          <a:prstGeom prst="rect">
            <a:avLst/>
          </a:prstGeom>
        </p:spPr>
        <p:txBody>
          <a:bodyPr wrap="square" lIns="137178" tIns="68589" rIns="137178" bIns="68589" anchor="ctr" anchorCtr="0">
            <a:spAutoFit/>
          </a:bodyPr>
          <a:lstStyle>
            <a:lvl1pPr marL="0" indent="0" algn="l" defTabSz="914400" rtl="0" eaLnBrk="1" latinLnBrk="0" hangingPunct="1">
              <a:buNone/>
              <a:defRPr lang="en-US" sz="280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defTabSz="1371783">
              <a:spcBef>
                <a:spcPct val="20000"/>
              </a:spcBef>
              <a:defRPr/>
            </a:pPr>
            <a:r>
              <a:rPr lang="en-US" sz="3000" dirty="0" smtClean="0">
                <a:solidFill>
                  <a:schemeClr val="accent5"/>
                </a:solidFill>
              </a:rPr>
              <a:t>–Richard Feynman [allegedly]</a:t>
            </a:r>
            <a:endParaRPr lang="en-US" sz="3000" dirty="0">
              <a:solidFill>
                <a:schemeClr val="accent5"/>
              </a:solidFill>
            </a:endParaRPr>
          </a:p>
        </p:txBody>
      </p:sp>
      <p:pic>
        <p:nvPicPr>
          <p:cNvPr id="57" name="Picture 2" descr="feyn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0335">
            <a:off x="-241802" y="5328221"/>
            <a:ext cx="4548644" cy="52757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8" name="Title 82"/>
          <p:cNvSpPr txBox="1">
            <a:spLocks/>
          </p:cNvSpPr>
          <p:nvPr/>
        </p:nvSpPr>
        <p:spPr>
          <a:xfrm>
            <a:off x="1256290" y="211932"/>
            <a:ext cx="16459201" cy="1714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ONE RAY OF HOPE: </a:t>
            </a:r>
          </a:p>
          <a:p>
            <a:pPr marL="0" marR="0" lvl="0" indent="0" algn="l" defTabSz="1371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FEYNMAN NEVER REALLY APPRECIATED PURE MATH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96283" y="2190128"/>
            <a:ext cx="13057884" cy="2077510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 Princeton, Feynman challenged the math grad students to give him any math problem, and he </a:t>
            </a:r>
            <a:b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would instantly answer it…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without proof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37322" y="7353300"/>
            <a:ext cx="9286349" cy="2077510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 Would’ve Asked Him: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What’s the fastest algorithm to multiply two nxn matrices?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96283" y="2190128"/>
            <a:ext cx="14966481" cy="815626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Obvious: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~n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Best Known: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</a:t>
            </a:r>
            <a:r>
              <a:rPr kumimoji="0" lang="en-US" sz="4400" b="0" i="0" u="none" strike="noStrike" kern="1200" cap="none" spc="0" normalizeH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2.376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Lower Bound: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~n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4400" b="0" i="0" u="none" strike="noStrike" kern="1200" cap="none" spc="0" normalizeH="0" baseline="3000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07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26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3" grpId="1" build="p"/>
      <p:bldP spid="3" grpId="2" build="p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620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 build="allAtOnce"/>
      <p:bldP spid="11" grpId="0"/>
      <p:bldP spid="11" grpId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6283" y="2190128"/>
            <a:ext cx="13057884" cy="2077510"/>
          </a:xfrm>
        </p:spPr>
        <p:txBody>
          <a:bodyPr/>
          <a:lstStyle/>
          <a:p>
            <a:r>
              <a:rPr lang="en-US" dirty="0" smtClean="0"/>
              <a:t>“If there’s a fast computer program to </a:t>
            </a:r>
            <a:r>
              <a:rPr lang="en-US" dirty="0" smtClean="0">
                <a:solidFill>
                  <a:schemeClr val="accent5"/>
                </a:solidFill>
              </a:rPr>
              <a:t>RECOGNIZE 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/>
              <a:t>a solution to a problem, then is there also a fast computer program to </a:t>
            </a:r>
            <a:r>
              <a:rPr lang="en-US" dirty="0" smtClean="0">
                <a:solidFill>
                  <a:schemeClr val="accent5"/>
                </a:solidFill>
              </a:rPr>
              <a:t>FIND </a:t>
            </a:r>
            <a:r>
              <a:rPr lang="en-US" dirty="0" smtClean="0"/>
              <a:t>a solution?”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44169" y="4595630"/>
            <a:ext cx="12515427" cy="600165"/>
          </a:xfrm>
          <a:prstGeom prst="rect">
            <a:avLst/>
          </a:prstGeom>
        </p:spPr>
        <p:txBody>
          <a:bodyPr wrap="square" lIns="137178" tIns="68589" rIns="137178" bIns="68589" anchor="ctr" anchorCtr="0">
            <a:spAutoFit/>
          </a:bodyPr>
          <a:lstStyle>
            <a:lvl1pPr marL="0" indent="0" algn="l" defTabSz="914400" rtl="0" eaLnBrk="1" latinLnBrk="0" hangingPunct="1">
              <a:buNone/>
              <a:defRPr lang="en-US" sz="280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defTabSz="1371783">
              <a:spcBef>
                <a:spcPct val="20000"/>
              </a:spcBef>
              <a:defRPr/>
            </a:pPr>
            <a:r>
              <a:rPr lang="en-US" sz="3000" dirty="0" smtClean="0">
                <a:solidFill>
                  <a:schemeClr val="accent5"/>
                </a:solidFill>
              </a:rPr>
              <a:t>–One of seven Clay Millennium Problems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8" name="Title 82"/>
          <p:cNvSpPr txBox="1">
            <a:spLocks/>
          </p:cNvSpPr>
          <p:nvPr/>
        </p:nvSpPr>
        <p:spPr>
          <a:xfrm>
            <a:off x="1256290" y="211932"/>
            <a:ext cx="16276967" cy="1714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COMPUTER SCIENCE’S $1,000,000 QUESTION: DOES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P=NP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9429916" y="7361515"/>
            <a:ext cx="7856597" cy="2077510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that if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P=</a:t>
            </a:r>
            <a:r>
              <a:rPr lang="en-US" sz="4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NP</a:t>
            </a:r>
            <a:r>
              <a:rPr lang="en-US" sz="4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you could solve not only this question, but also the other six!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21361342">
            <a:off x="-76302" y="6395065"/>
            <a:ext cx="9084609" cy="4277586"/>
            <a:chOff x="508577" y="5176201"/>
            <a:chExt cx="8321732" cy="3918377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0500" t="7295" r="26250"/>
            <a:stretch>
              <a:fillRect/>
            </a:stretch>
          </p:blipFill>
          <p:spPr bwMode="auto">
            <a:xfrm>
              <a:off x="508577" y="5176201"/>
              <a:ext cx="3356303" cy="353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111277" y="5555304"/>
              <a:ext cx="4719032" cy="353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40032" y="8265008"/>
            <a:ext cx="1354538" cy="1052286"/>
            <a:chOff x="140032" y="8265008"/>
            <a:chExt cx="1354538" cy="1052286"/>
          </a:xfrm>
        </p:grpSpPr>
        <p:pic>
          <p:nvPicPr>
            <p:cNvPr id="17" name="Picture 16" descr="left-hand_P=N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332425">
              <a:off x="140032" y="8265008"/>
              <a:ext cx="1354538" cy="1052286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 bwMode="auto">
            <a:xfrm rot="21429572">
              <a:off x="246852" y="8472975"/>
              <a:ext cx="1133690" cy="653641"/>
            </a:xfrm>
            <a:prstGeom prst="ellipse">
              <a:avLst/>
            </a:prstGeom>
            <a:noFill/>
            <a:ln w="476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3371" y="8856466"/>
            <a:ext cx="1806459" cy="1245446"/>
            <a:chOff x="3443371" y="8468257"/>
            <a:chExt cx="1806459" cy="1245446"/>
          </a:xfrm>
        </p:grpSpPr>
        <p:pic>
          <p:nvPicPr>
            <p:cNvPr id="16" name="Picture 15" descr="right-hand_P=N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1399389">
              <a:off x="3443371" y="8468257"/>
              <a:ext cx="1806459" cy="1245446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 bwMode="auto">
            <a:xfrm rot="21358931">
              <a:off x="3739005" y="8836269"/>
              <a:ext cx="1310842" cy="655421"/>
            </a:xfrm>
            <a:prstGeom prst="ellipse">
              <a:avLst/>
            </a:prstGeom>
            <a:noFill/>
            <a:ln w="476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07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93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620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3100"/>
          <a:stretch>
            <a:fillRect/>
          </a:stretch>
        </p:blipFill>
        <p:spPr bwMode="auto">
          <a:xfrm rot="21329041">
            <a:off x="-231421" y="6526584"/>
            <a:ext cx="3580657" cy="393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feyn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0335">
            <a:off x="-202010" y="6469291"/>
            <a:ext cx="3592390" cy="416663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3" name="Title 82"/>
          <p:cNvSpPr>
            <a:spLocks noGrp="1"/>
          </p:cNvSpPr>
          <p:nvPr>
            <p:ph type="title"/>
          </p:nvPr>
        </p:nvSpPr>
        <p:spPr>
          <a:xfrm>
            <a:off x="1256290" y="211932"/>
            <a:ext cx="16459201" cy="17145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ACCORDING TO LEONID LEVIN: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83"/>
          <p:cNvSpPr txBox="1">
            <a:spLocks/>
          </p:cNvSpPr>
          <p:nvPr/>
        </p:nvSpPr>
        <p:spPr>
          <a:xfrm>
            <a:off x="1256290" y="2150924"/>
            <a:ext cx="7966087" cy="1222689"/>
          </a:xfrm>
          <a:prstGeom prst="rect">
            <a:avLst/>
          </a:prstGeom>
        </p:spPr>
        <p:txBody>
          <a:bodyPr/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Feynman had trouble accepting that 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vs.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was an open problem at all!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342507" y="3522055"/>
            <a:ext cx="1085698" cy="1113252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338" y="239"/>
              </a:cxn>
              <a:cxn ang="0">
                <a:pos x="0" y="104"/>
              </a:cxn>
              <a:cxn ang="0">
                <a:pos x="0" y="0"/>
              </a:cxn>
              <a:cxn ang="0">
                <a:pos x="468" y="185"/>
              </a:cxn>
              <a:cxn ang="0">
                <a:pos x="468" y="293"/>
              </a:cxn>
              <a:cxn ang="0">
                <a:pos x="0" y="480"/>
              </a:cxn>
              <a:cxn ang="0">
                <a:pos x="0" y="374"/>
              </a:cxn>
            </a:cxnLst>
            <a:rect l="0" t="0" r="r" b="b"/>
            <a:pathLst>
              <a:path w="468" h="480">
                <a:moveTo>
                  <a:pt x="0" y="374"/>
                </a:moveTo>
                <a:lnTo>
                  <a:pt x="338" y="239"/>
                </a:lnTo>
                <a:lnTo>
                  <a:pt x="0" y="104"/>
                </a:lnTo>
                <a:lnTo>
                  <a:pt x="0" y="0"/>
                </a:lnTo>
                <a:lnTo>
                  <a:pt x="468" y="185"/>
                </a:lnTo>
                <a:lnTo>
                  <a:pt x="468" y="293"/>
                </a:lnTo>
                <a:lnTo>
                  <a:pt x="0" y="480"/>
                </a:lnTo>
                <a:lnTo>
                  <a:pt x="0" y="37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37178" tIns="68589" rIns="137178" bIns="6858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83"/>
          <p:cNvSpPr txBox="1">
            <a:spLocks/>
          </p:cNvSpPr>
          <p:nvPr/>
        </p:nvSpPr>
        <p:spPr>
          <a:xfrm>
            <a:off x="5264331" y="6165669"/>
            <a:ext cx="13324115" cy="1935788"/>
          </a:xfrm>
          <a:prstGeom prst="rect">
            <a:avLst/>
          </a:prstGeom>
        </p:spPr>
        <p:txBody>
          <a:bodyPr/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There have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been countless mistaken claims over the years to 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have proved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P≠NP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(The most recent, by Vinay Deolalikar, led to 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 controversially taking a $200,000 bet against it at infinite odds.)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83"/>
          <p:cNvSpPr txBox="1">
            <a:spLocks/>
          </p:cNvSpPr>
          <p:nvPr/>
        </p:nvSpPr>
        <p:spPr>
          <a:xfrm>
            <a:off x="4114799" y="7865919"/>
            <a:ext cx="12644847" cy="1935788"/>
          </a:xfrm>
          <a:prstGeom prst="rect">
            <a:avLst/>
          </a:prstGeom>
        </p:spPr>
        <p:txBody>
          <a:bodyPr/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Even though it would “merely” confirm what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we already believe,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 think a correct proof of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P≠NP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would be one of the biggest advances </a:t>
            </a:r>
            <a:b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human understanding that hasn’t happened yet.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813" y="3522550"/>
            <a:ext cx="15080823" cy="2199484"/>
            <a:chOff x="1494907" y="3609140"/>
            <a:chExt cx="15080823" cy="2199484"/>
          </a:xfrm>
        </p:grpSpPr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3517846" y="3768629"/>
              <a:ext cx="13057884" cy="2039995"/>
            </a:xfrm>
            <a:prstGeom prst="rect">
              <a:avLst/>
            </a:prstGeom>
          </p:spPr>
          <p:txBody>
            <a:bodyPr/>
            <a:lstStyle/>
            <a:p>
              <a:pPr marL="166688" marR="0" lvl="0" indent="-166688" algn="l" defTabSz="137178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 often point out that, if theoretical computer</a:t>
              </a:r>
              <a:r>
                <a:rPr kumimoji="0" lang="en-US" sz="42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scientists had been physicists, we would’ve long ago declared </a:t>
              </a:r>
              <a:r>
                <a:rPr kumimoji="0" lang="en-US" sz="4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P≠NP </a:t>
              </a:r>
              <a:r>
                <a:rPr kumimoji="0" lang="en-US" sz="42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 “law of nature” and been done with it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494907" y="3609140"/>
              <a:ext cx="1085698" cy="1113252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338" y="239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468" y="185"/>
                </a:cxn>
                <a:cxn ang="0">
                  <a:pos x="468" y="293"/>
                </a:cxn>
                <a:cxn ang="0">
                  <a:pos x="0" y="480"/>
                </a:cxn>
                <a:cxn ang="0">
                  <a:pos x="0" y="374"/>
                </a:cxn>
              </a:cxnLst>
              <a:rect l="0" t="0" r="r" b="b"/>
              <a:pathLst>
                <a:path w="468" h="480">
                  <a:moveTo>
                    <a:pt x="0" y="374"/>
                  </a:moveTo>
                  <a:lnTo>
                    <a:pt x="338" y="23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468" y="185"/>
                  </a:lnTo>
                  <a:lnTo>
                    <a:pt x="468" y="293"/>
                  </a:lnTo>
                  <a:lnTo>
                    <a:pt x="0" y="48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37178" tIns="68589" rIns="137178" bIns="6858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82"/>
          <p:cNvSpPr>
            <a:spLocks noGrp="1"/>
          </p:cNvSpPr>
          <p:nvPr>
            <p:ph type="title"/>
          </p:nvPr>
        </p:nvSpPr>
        <p:spPr>
          <a:xfrm>
            <a:off x="1256291" y="211932"/>
            <a:ext cx="14307559" cy="1714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WHY DO WE NEED TO </a:t>
            </a:r>
            <a:r>
              <a:rPr lang="en-US" dirty="0" smtClean="0">
                <a:solidFill>
                  <a:schemeClr val="accent5"/>
                </a:solidFill>
              </a:rPr>
              <a:t>PROVE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EVEN “OBVIOUS” LIMITATIONS OF COMPUTERS?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1256290" y="2400306"/>
            <a:ext cx="16459201" cy="786240"/>
          </a:xfrm>
        </p:spPr>
        <p:txBody>
          <a:bodyPr/>
          <a:lstStyle/>
          <a:p>
            <a:r>
              <a:rPr lang="en-US" dirty="0" smtClean="0"/>
              <a:t>Nothing illustrates the need better than…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595373" y="3432686"/>
            <a:ext cx="6624638" cy="2264136"/>
            <a:chOff x="1295400" y="1219200"/>
            <a:chExt cx="6624637" cy="2264162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2286000" y="2590800"/>
              <a:ext cx="4724400" cy="89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The Power of 2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 Complex Numbers Working for 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YOU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295400" y="1447800"/>
              <a:ext cx="955675" cy="1219201"/>
              <a:chOff x="533400" y="1371600"/>
              <a:chExt cx="955675" cy="1219201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 flipV="1">
                <a:off x="744538" y="1398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25" name="Picture 6" descr="MCDD01775_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00" y="1398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AutoShape 7"/>
              <p:cNvSpPr>
                <a:spLocks noChangeArrowheads="1"/>
              </p:cNvSpPr>
              <p:nvPr/>
            </p:nvSpPr>
            <p:spPr bwMode="auto">
              <a:xfrm rot="-5400000">
                <a:off x="920750" y="1938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612777" y="1584323"/>
                <a:ext cx="398464" cy="312738"/>
                <a:chOff x="601" y="3506"/>
                <a:chExt cx="442" cy="347"/>
              </a:xfrm>
            </p:grpSpPr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25 w 817"/>
                    <a:gd name="T1" fmla="*/ 6 h 505"/>
                    <a:gd name="T2" fmla="*/ 24 w 817"/>
                    <a:gd name="T3" fmla="*/ 4 h 505"/>
                    <a:gd name="T4" fmla="*/ 23 w 817"/>
                    <a:gd name="T5" fmla="*/ 3 h 505"/>
                    <a:gd name="T6" fmla="*/ 22 w 817"/>
                    <a:gd name="T7" fmla="*/ 2 h 505"/>
                    <a:gd name="T8" fmla="*/ 20 w 817"/>
                    <a:gd name="T9" fmla="*/ 1 h 505"/>
                    <a:gd name="T10" fmla="*/ 18 w 817"/>
                    <a:gd name="T11" fmla="*/ 0 h 505"/>
                    <a:gd name="T12" fmla="*/ 16 w 817"/>
                    <a:gd name="T13" fmla="*/ 0 h 505"/>
                    <a:gd name="T14" fmla="*/ 14 w 817"/>
                    <a:gd name="T15" fmla="*/ 0 h 505"/>
                    <a:gd name="T16" fmla="*/ 12 w 817"/>
                    <a:gd name="T17" fmla="*/ 0 h 505"/>
                    <a:gd name="T18" fmla="*/ 10 w 817"/>
                    <a:gd name="T19" fmla="*/ 0 h 505"/>
                    <a:gd name="T20" fmla="*/ 8 w 817"/>
                    <a:gd name="T21" fmla="*/ 0 h 505"/>
                    <a:gd name="T22" fmla="*/ 6 w 817"/>
                    <a:gd name="T23" fmla="*/ 1 h 505"/>
                    <a:gd name="T24" fmla="*/ 5 w 817"/>
                    <a:gd name="T25" fmla="*/ 2 h 505"/>
                    <a:gd name="T26" fmla="*/ 3 w 817"/>
                    <a:gd name="T27" fmla="*/ 3 h 505"/>
                    <a:gd name="T28" fmla="*/ 2 w 817"/>
                    <a:gd name="T29" fmla="*/ 4 h 505"/>
                    <a:gd name="T30" fmla="*/ 1 w 817"/>
                    <a:gd name="T31" fmla="*/ 6 h 505"/>
                    <a:gd name="T32" fmla="*/ 1 w 817"/>
                    <a:gd name="T33" fmla="*/ 7 h 505"/>
                    <a:gd name="T34" fmla="*/ 1 w 817"/>
                    <a:gd name="T35" fmla="*/ 7 h 505"/>
                    <a:gd name="T36" fmla="*/ 0 w 817"/>
                    <a:gd name="T37" fmla="*/ 7 h 505"/>
                    <a:gd name="T38" fmla="*/ 1 w 817"/>
                    <a:gd name="T39" fmla="*/ 9 h 505"/>
                    <a:gd name="T40" fmla="*/ 2 w 817"/>
                    <a:gd name="T41" fmla="*/ 10 h 505"/>
                    <a:gd name="T42" fmla="*/ 4 w 817"/>
                    <a:gd name="T43" fmla="*/ 11 h 505"/>
                    <a:gd name="T44" fmla="*/ 5 w 817"/>
                    <a:gd name="T45" fmla="*/ 12 h 505"/>
                    <a:gd name="T46" fmla="*/ 7 w 817"/>
                    <a:gd name="T47" fmla="*/ 13 h 505"/>
                    <a:gd name="T48" fmla="*/ 8 w 817"/>
                    <a:gd name="T49" fmla="*/ 14 h 505"/>
                    <a:gd name="T50" fmla="*/ 10 w 817"/>
                    <a:gd name="T51" fmla="*/ 15 h 505"/>
                    <a:gd name="T52" fmla="*/ 12 w 817"/>
                    <a:gd name="T53" fmla="*/ 15 h 505"/>
                    <a:gd name="T54" fmla="*/ 14 w 817"/>
                    <a:gd name="T55" fmla="*/ 15 h 505"/>
                    <a:gd name="T56" fmla="*/ 16 w 817"/>
                    <a:gd name="T57" fmla="*/ 15 h 505"/>
                    <a:gd name="T58" fmla="*/ 18 w 817"/>
                    <a:gd name="T59" fmla="*/ 14 h 505"/>
                    <a:gd name="T60" fmla="*/ 20 w 817"/>
                    <a:gd name="T61" fmla="*/ 13 h 505"/>
                    <a:gd name="T62" fmla="*/ 22 w 817"/>
                    <a:gd name="T63" fmla="*/ 12 h 505"/>
                    <a:gd name="T64" fmla="*/ 23 w 817"/>
                    <a:gd name="T65" fmla="*/ 11 h 505"/>
                    <a:gd name="T66" fmla="*/ 24 w 817"/>
                    <a:gd name="T67" fmla="*/ 10 h 505"/>
                    <a:gd name="T68" fmla="*/ 25 w 817"/>
                    <a:gd name="T69" fmla="*/ 9 h 505"/>
                    <a:gd name="T70" fmla="*/ 26 w 817"/>
                    <a:gd name="T71" fmla="*/ 8 h 505"/>
                    <a:gd name="T72" fmla="*/ 26 w 817"/>
                    <a:gd name="T73" fmla="*/ 7 h 505"/>
                    <a:gd name="T74" fmla="*/ 26 w 817"/>
                    <a:gd name="T75" fmla="*/ 7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10 w 695"/>
                    <a:gd name="T1" fmla="*/ 12 h 396"/>
                    <a:gd name="T2" fmla="*/ 8 w 695"/>
                    <a:gd name="T3" fmla="*/ 12 h 396"/>
                    <a:gd name="T4" fmla="*/ 6 w 695"/>
                    <a:gd name="T5" fmla="*/ 11 h 396"/>
                    <a:gd name="T6" fmla="*/ 5 w 695"/>
                    <a:gd name="T7" fmla="*/ 10 h 396"/>
                    <a:gd name="T8" fmla="*/ 3 w 695"/>
                    <a:gd name="T9" fmla="*/ 9 h 396"/>
                    <a:gd name="T10" fmla="*/ 2 w 695"/>
                    <a:gd name="T11" fmla="*/ 8 h 396"/>
                    <a:gd name="T12" fmla="*/ 1 w 695"/>
                    <a:gd name="T13" fmla="*/ 7 h 396"/>
                    <a:gd name="T14" fmla="*/ 0 w 695"/>
                    <a:gd name="T15" fmla="*/ 6 h 396"/>
                    <a:gd name="T16" fmla="*/ 0 w 695"/>
                    <a:gd name="T17" fmla="*/ 5 h 396"/>
                    <a:gd name="T18" fmla="*/ 1 w 695"/>
                    <a:gd name="T19" fmla="*/ 4 h 396"/>
                    <a:gd name="T20" fmla="*/ 2 w 695"/>
                    <a:gd name="T21" fmla="*/ 3 h 396"/>
                    <a:gd name="T22" fmla="*/ 3 w 695"/>
                    <a:gd name="T23" fmla="*/ 2 h 396"/>
                    <a:gd name="T24" fmla="*/ 4 w 695"/>
                    <a:gd name="T25" fmla="*/ 1 h 396"/>
                    <a:gd name="T26" fmla="*/ 6 w 695"/>
                    <a:gd name="T27" fmla="*/ 0 h 396"/>
                    <a:gd name="T28" fmla="*/ 8 w 695"/>
                    <a:gd name="T29" fmla="*/ 0 h 396"/>
                    <a:gd name="T30" fmla="*/ 9 w 695"/>
                    <a:gd name="T31" fmla="*/ 0 h 396"/>
                    <a:gd name="T32" fmla="*/ 11 w 695"/>
                    <a:gd name="T33" fmla="*/ 0 h 396"/>
                    <a:gd name="T34" fmla="*/ 13 w 695"/>
                    <a:gd name="T35" fmla="*/ 0 h 396"/>
                    <a:gd name="T36" fmla="*/ 15 w 695"/>
                    <a:gd name="T37" fmla="*/ 0 h 396"/>
                    <a:gd name="T38" fmla="*/ 16 w 695"/>
                    <a:gd name="T39" fmla="*/ 1 h 396"/>
                    <a:gd name="T40" fmla="*/ 18 w 695"/>
                    <a:gd name="T41" fmla="*/ 2 h 396"/>
                    <a:gd name="T42" fmla="*/ 19 w 695"/>
                    <a:gd name="T43" fmla="*/ 3 h 396"/>
                    <a:gd name="T44" fmla="*/ 20 w 695"/>
                    <a:gd name="T45" fmla="*/ 4 h 396"/>
                    <a:gd name="T46" fmla="*/ 21 w 695"/>
                    <a:gd name="T47" fmla="*/ 5 h 396"/>
                    <a:gd name="T48" fmla="*/ 21 w 695"/>
                    <a:gd name="T49" fmla="*/ 6 h 396"/>
                    <a:gd name="T50" fmla="*/ 20 w 695"/>
                    <a:gd name="T51" fmla="*/ 7 h 396"/>
                    <a:gd name="T52" fmla="*/ 19 w 695"/>
                    <a:gd name="T53" fmla="*/ 8 h 396"/>
                    <a:gd name="T54" fmla="*/ 18 w 695"/>
                    <a:gd name="T55" fmla="*/ 9 h 396"/>
                    <a:gd name="T56" fmla="*/ 16 w 695"/>
                    <a:gd name="T57" fmla="*/ 10 h 396"/>
                    <a:gd name="T58" fmla="*/ 15 w 695"/>
                    <a:gd name="T59" fmla="*/ 11 h 396"/>
                    <a:gd name="T60" fmla="*/ 13 w 695"/>
                    <a:gd name="T61" fmla="*/ 12 h 396"/>
                    <a:gd name="T62" fmla="*/ 11 w 695"/>
                    <a:gd name="T63" fmla="*/ 12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11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5 w 335"/>
                    <a:gd name="T1" fmla="*/ 10 h 336"/>
                    <a:gd name="T2" fmla="*/ 6 w 335"/>
                    <a:gd name="T3" fmla="*/ 10 h 336"/>
                    <a:gd name="T4" fmla="*/ 7 w 335"/>
                    <a:gd name="T5" fmla="*/ 10 h 336"/>
                    <a:gd name="T6" fmla="*/ 8 w 335"/>
                    <a:gd name="T7" fmla="*/ 9 h 336"/>
                    <a:gd name="T8" fmla="*/ 8 w 335"/>
                    <a:gd name="T9" fmla="*/ 8 h 336"/>
                    <a:gd name="T10" fmla="*/ 9 w 335"/>
                    <a:gd name="T11" fmla="*/ 8 h 336"/>
                    <a:gd name="T12" fmla="*/ 10 w 335"/>
                    <a:gd name="T13" fmla="*/ 7 h 336"/>
                    <a:gd name="T14" fmla="*/ 10 w 335"/>
                    <a:gd name="T15" fmla="*/ 6 h 336"/>
                    <a:gd name="T16" fmla="*/ 10 w 335"/>
                    <a:gd name="T17" fmla="*/ 5 h 336"/>
                    <a:gd name="T18" fmla="*/ 10 w 335"/>
                    <a:gd name="T19" fmla="*/ 4 h 336"/>
                    <a:gd name="T20" fmla="*/ 10 w 335"/>
                    <a:gd name="T21" fmla="*/ 3 h 336"/>
                    <a:gd name="T22" fmla="*/ 9 w 335"/>
                    <a:gd name="T23" fmla="*/ 2 h 336"/>
                    <a:gd name="T24" fmla="*/ 8 w 335"/>
                    <a:gd name="T25" fmla="*/ 1 h 336"/>
                    <a:gd name="T26" fmla="*/ 8 w 335"/>
                    <a:gd name="T27" fmla="*/ 0 h 336"/>
                    <a:gd name="T28" fmla="*/ 7 w 335"/>
                    <a:gd name="T29" fmla="*/ 0 h 336"/>
                    <a:gd name="T30" fmla="*/ 6 w 335"/>
                    <a:gd name="T31" fmla="*/ 0 h 336"/>
                    <a:gd name="T32" fmla="*/ 5 w 335"/>
                    <a:gd name="T33" fmla="*/ 0 h 336"/>
                    <a:gd name="T34" fmla="*/ 4 w 335"/>
                    <a:gd name="T35" fmla="*/ 0 h 336"/>
                    <a:gd name="T36" fmla="*/ 3 w 335"/>
                    <a:gd name="T37" fmla="*/ 0 h 336"/>
                    <a:gd name="T38" fmla="*/ 2 w 335"/>
                    <a:gd name="T39" fmla="*/ 0 h 336"/>
                    <a:gd name="T40" fmla="*/ 1 w 335"/>
                    <a:gd name="T41" fmla="*/ 1 h 336"/>
                    <a:gd name="T42" fmla="*/ 0 w 335"/>
                    <a:gd name="T43" fmla="*/ 2 h 336"/>
                    <a:gd name="T44" fmla="*/ 0 w 335"/>
                    <a:gd name="T45" fmla="*/ 3 h 336"/>
                    <a:gd name="T46" fmla="*/ 0 w 335"/>
                    <a:gd name="T47" fmla="*/ 4 h 336"/>
                    <a:gd name="T48" fmla="*/ 0 w 335"/>
                    <a:gd name="T49" fmla="*/ 5 h 336"/>
                    <a:gd name="T50" fmla="*/ 0 w 335"/>
                    <a:gd name="T51" fmla="*/ 6 h 336"/>
                    <a:gd name="T52" fmla="*/ 0 w 335"/>
                    <a:gd name="T53" fmla="*/ 7 h 336"/>
                    <a:gd name="T54" fmla="*/ 0 w 335"/>
                    <a:gd name="T55" fmla="*/ 8 h 336"/>
                    <a:gd name="T56" fmla="*/ 1 w 335"/>
                    <a:gd name="T57" fmla="*/ 8 h 336"/>
                    <a:gd name="T58" fmla="*/ 2 w 335"/>
                    <a:gd name="T59" fmla="*/ 9 h 336"/>
                    <a:gd name="T60" fmla="*/ 3 w 335"/>
                    <a:gd name="T61" fmla="*/ 10 h 336"/>
                    <a:gd name="T62" fmla="*/ 4 w 335"/>
                    <a:gd name="T63" fmla="*/ 10 h 336"/>
                    <a:gd name="T64" fmla="*/ 5 w 335"/>
                    <a:gd name="T65" fmla="*/ 10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12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1 w 54"/>
                    <a:gd name="T1" fmla="*/ 2 h 55"/>
                    <a:gd name="T2" fmla="*/ 2 w 54"/>
                    <a:gd name="T3" fmla="*/ 2 h 55"/>
                    <a:gd name="T4" fmla="*/ 2 w 54"/>
                    <a:gd name="T5" fmla="*/ 2 h 55"/>
                    <a:gd name="T6" fmla="*/ 2 w 54"/>
                    <a:gd name="T7" fmla="*/ 2 h 55"/>
                    <a:gd name="T8" fmla="*/ 2 w 54"/>
                    <a:gd name="T9" fmla="*/ 1 h 55"/>
                    <a:gd name="T10" fmla="*/ 2 w 54"/>
                    <a:gd name="T11" fmla="*/ 1 h 55"/>
                    <a:gd name="T12" fmla="*/ 2 w 54"/>
                    <a:gd name="T13" fmla="*/ 1 h 55"/>
                    <a:gd name="T14" fmla="*/ 2 w 54"/>
                    <a:gd name="T15" fmla="*/ 1 h 55"/>
                    <a:gd name="T16" fmla="*/ 1 w 54"/>
                    <a:gd name="T17" fmla="*/ 0 h 55"/>
                    <a:gd name="T18" fmla="*/ 1 w 54"/>
                    <a:gd name="T19" fmla="*/ 1 h 55"/>
                    <a:gd name="T20" fmla="*/ 1 w 54"/>
                    <a:gd name="T21" fmla="*/ 1 h 55"/>
                    <a:gd name="T22" fmla="*/ 1 w 54"/>
                    <a:gd name="T23" fmla="*/ 1 h 55"/>
                    <a:gd name="T24" fmla="*/ 0 w 54"/>
                    <a:gd name="T25" fmla="*/ 1 h 55"/>
                    <a:gd name="T26" fmla="*/ 1 w 54"/>
                    <a:gd name="T27" fmla="*/ 2 h 55"/>
                    <a:gd name="T28" fmla="*/ 1 w 54"/>
                    <a:gd name="T29" fmla="*/ 2 h 55"/>
                    <a:gd name="T30" fmla="*/ 1 w 54"/>
                    <a:gd name="T31" fmla="*/ 2 h 55"/>
                    <a:gd name="T32" fmla="*/ 1 w 54"/>
                    <a:gd name="T33" fmla="*/ 2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13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4 w 116"/>
                    <a:gd name="T1" fmla="*/ 2 h 129"/>
                    <a:gd name="T2" fmla="*/ 0 w 116"/>
                    <a:gd name="T3" fmla="*/ 0 h 129"/>
                    <a:gd name="T4" fmla="*/ 3 w 116"/>
                    <a:gd name="T5" fmla="*/ 4 h 129"/>
                    <a:gd name="T6" fmla="*/ 3 w 116"/>
                    <a:gd name="T7" fmla="*/ 3 h 129"/>
                    <a:gd name="T8" fmla="*/ 3 w 116"/>
                    <a:gd name="T9" fmla="*/ 3 h 129"/>
                    <a:gd name="T10" fmla="*/ 3 w 116"/>
                    <a:gd name="T11" fmla="*/ 3 h 129"/>
                    <a:gd name="T12" fmla="*/ 3 w 116"/>
                    <a:gd name="T13" fmla="*/ 3 h 129"/>
                    <a:gd name="T14" fmla="*/ 4 w 116"/>
                    <a:gd name="T15" fmla="*/ 3 h 129"/>
                    <a:gd name="T16" fmla="*/ 4 w 116"/>
                    <a:gd name="T17" fmla="*/ 3 h 129"/>
                    <a:gd name="T18" fmla="*/ 4 w 116"/>
                    <a:gd name="T19" fmla="*/ 3 h 129"/>
                    <a:gd name="T20" fmla="*/ 4 w 116"/>
                    <a:gd name="T21" fmla="*/ 2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14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 w 90"/>
                    <a:gd name="T3" fmla="*/ 5 h 139"/>
                    <a:gd name="T4" fmla="*/ 1 w 90"/>
                    <a:gd name="T5" fmla="*/ 5 h 139"/>
                    <a:gd name="T6" fmla="*/ 1 w 90"/>
                    <a:gd name="T7" fmla="*/ 5 h 139"/>
                    <a:gd name="T8" fmla="*/ 1 w 90"/>
                    <a:gd name="T9" fmla="*/ 5 h 139"/>
                    <a:gd name="T10" fmla="*/ 3 w 90"/>
                    <a:gd name="T11" fmla="*/ 4 h 139"/>
                    <a:gd name="T12" fmla="*/ 3 w 90"/>
                    <a:gd name="T13" fmla="*/ 4 h 139"/>
                    <a:gd name="T14" fmla="*/ 3 w 90"/>
                    <a:gd name="T15" fmla="*/ 4 h 139"/>
                    <a:gd name="T16" fmla="*/ 3 w 90"/>
                    <a:gd name="T17" fmla="*/ 4 h 139"/>
                    <a:gd name="T18" fmla="*/ 3 w 90"/>
                    <a:gd name="T19" fmla="*/ 4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15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0 w 59"/>
                    <a:gd name="T3" fmla="*/ 4 h 143"/>
                    <a:gd name="T4" fmla="*/ 0 w 59"/>
                    <a:gd name="T5" fmla="*/ 4 h 143"/>
                    <a:gd name="T6" fmla="*/ 0 w 59"/>
                    <a:gd name="T7" fmla="*/ 4 h 143"/>
                    <a:gd name="T8" fmla="*/ 0 w 59"/>
                    <a:gd name="T9" fmla="*/ 4 h 143"/>
                    <a:gd name="T10" fmla="*/ 1 w 59"/>
                    <a:gd name="T11" fmla="*/ 4 h 143"/>
                    <a:gd name="T12" fmla="*/ 1 w 59"/>
                    <a:gd name="T13" fmla="*/ 4 h 143"/>
                    <a:gd name="T14" fmla="*/ 1 w 59"/>
                    <a:gd name="T15" fmla="*/ 4 h 143"/>
                    <a:gd name="T16" fmla="*/ 1 w 59"/>
                    <a:gd name="T17" fmla="*/ 4 h 143"/>
                    <a:gd name="T18" fmla="*/ 1 w 59"/>
                    <a:gd name="T19" fmla="*/ 4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16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 h 127"/>
                    <a:gd name="T2" fmla="*/ 4 w 117"/>
                    <a:gd name="T3" fmla="*/ 0 h 127"/>
                    <a:gd name="T4" fmla="*/ 2 w 117"/>
                    <a:gd name="T5" fmla="*/ 3 h 127"/>
                    <a:gd name="T6" fmla="*/ 2 w 117"/>
                    <a:gd name="T7" fmla="*/ 3 h 127"/>
                    <a:gd name="T8" fmla="*/ 1 w 117"/>
                    <a:gd name="T9" fmla="*/ 3 h 127"/>
                    <a:gd name="T10" fmla="*/ 1 w 117"/>
                    <a:gd name="T11" fmla="*/ 3 h 127"/>
                    <a:gd name="T12" fmla="*/ 1 w 117"/>
                    <a:gd name="T13" fmla="*/ 3 h 127"/>
                    <a:gd name="T14" fmla="*/ 1 w 117"/>
                    <a:gd name="T15" fmla="*/ 3 h 127"/>
                    <a:gd name="T16" fmla="*/ 1 w 117"/>
                    <a:gd name="T17" fmla="*/ 3 h 127"/>
                    <a:gd name="T18" fmla="*/ 1 w 117"/>
                    <a:gd name="T19" fmla="*/ 3 h 127"/>
                    <a:gd name="T20" fmla="*/ 0 w 117"/>
                    <a:gd name="T21" fmla="*/ 2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17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 w 93"/>
                    <a:gd name="T1" fmla="*/ 0 h 137"/>
                    <a:gd name="T2" fmla="*/ 1 w 93"/>
                    <a:gd name="T3" fmla="*/ 5 h 137"/>
                    <a:gd name="T4" fmla="*/ 1 w 93"/>
                    <a:gd name="T5" fmla="*/ 5 h 137"/>
                    <a:gd name="T6" fmla="*/ 1 w 93"/>
                    <a:gd name="T7" fmla="*/ 5 h 137"/>
                    <a:gd name="T8" fmla="*/ 0 w 93"/>
                    <a:gd name="T9" fmla="*/ 4 h 137"/>
                    <a:gd name="T10" fmla="*/ 0 w 93"/>
                    <a:gd name="T11" fmla="*/ 4 h 137"/>
                    <a:gd name="T12" fmla="*/ 0 w 93"/>
                    <a:gd name="T13" fmla="*/ 4 h 137"/>
                    <a:gd name="T14" fmla="*/ 0 w 93"/>
                    <a:gd name="T15" fmla="*/ 4 h 137"/>
                    <a:gd name="T16" fmla="*/ 0 w 93"/>
                    <a:gd name="T17" fmla="*/ 4 h 137"/>
                    <a:gd name="T18" fmla="*/ 0 w 93"/>
                    <a:gd name="T19" fmla="*/ 4 h 137"/>
                    <a:gd name="T20" fmla="*/ 2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18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 w 63"/>
                    <a:gd name="T1" fmla="*/ 0 h 143"/>
                    <a:gd name="T2" fmla="*/ 1 w 63"/>
                    <a:gd name="T3" fmla="*/ 5 h 143"/>
                    <a:gd name="T4" fmla="*/ 1 w 63"/>
                    <a:gd name="T5" fmla="*/ 5 h 143"/>
                    <a:gd name="T6" fmla="*/ 1 w 63"/>
                    <a:gd name="T7" fmla="*/ 5 h 143"/>
                    <a:gd name="T8" fmla="*/ 1 w 63"/>
                    <a:gd name="T9" fmla="*/ 5 h 143"/>
                    <a:gd name="T10" fmla="*/ 0 w 63"/>
                    <a:gd name="T11" fmla="*/ 5 h 143"/>
                    <a:gd name="T12" fmla="*/ 0 w 63"/>
                    <a:gd name="T13" fmla="*/ 5 h 143"/>
                    <a:gd name="T14" fmla="*/ 0 w 63"/>
                    <a:gd name="T15" fmla="*/ 5 h 143"/>
                    <a:gd name="T16" fmla="*/ 0 w 63"/>
                    <a:gd name="T17" fmla="*/ 5 h 143"/>
                    <a:gd name="T18" fmla="*/ 0 w 63"/>
                    <a:gd name="T19" fmla="*/ 5 h 143"/>
                    <a:gd name="T20" fmla="*/ 1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19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2 w 50"/>
                    <a:gd name="T1" fmla="*/ 5 h 143"/>
                    <a:gd name="T2" fmla="*/ 1 w 50"/>
                    <a:gd name="T3" fmla="*/ 0 h 143"/>
                    <a:gd name="T4" fmla="*/ 0 w 50"/>
                    <a:gd name="T5" fmla="*/ 5 h 143"/>
                    <a:gd name="T6" fmla="*/ 1 w 50"/>
                    <a:gd name="T7" fmla="*/ 5 h 143"/>
                    <a:gd name="T8" fmla="*/ 1 w 50"/>
                    <a:gd name="T9" fmla="*/ 5 h 143"/>
                    <a:gd name="T10" fmla="*/ 1 w 50"/>
                    <a:gd name="T11" fmla="*/ 5 h 143"/>
                    <a:gd name="T12" fmla="*/ 1 w 50"/>
                    <a:gd name="T13" fmla="*/ 5 h 143"/>
                    <a:gd name="T14" fmla="*/ 1 w 50"/>
                    <a:gd name="T15" fmla="*/ 5 h 143"/>
                    <a:gd name="T16" fmla="*/ 2 w 50"/>
                    <a:gd name="T17" fmla="*/ 5 h 143"/>
                    <a:gd name="T18" fmla="*/ 2 w 50"/>
                    <a:gd name="T19" fmla="*/ 5 h 143"/>
                    <a:gd name="T20" fmla="*/ 2 w 50"/>
                    <a:gd name="T21" fmla="*/ 5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>
                <a:off x="1063627" y="1584323"/>
                <a:ext cx="398464" cy="312738"/>
                <a:chOff x="601" y="3506"/>
                <a:chExt cx="442" cy="347"/>
              </a:xfrm>
            </p:grpSpPr>
            <p:sp>
              <p:nvSpPr>
                <p:cNvPr id="31" name="Freeform 2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25 w 817"/>
                    <a:gd name="T1" fmla="*/ 6 h 505"/>
                    <a:gd name="T2" fmla="*/ 24 w 817"/>
                    <a:gd name="T3" fmla="*/ 4 h 505"/>
                    <a:gd name="T4" fmla="*/ 23 w 817"/>
                    <a:gd name="T5" fmla="*/ 3 h 505"/>
                    <a:gd name="T6" fmla="*/ 22 w 817"/>
                    <a:gd name="T7" fmla="*/ 2 h 505"/>
                    <a:gd name="T8" fmla="*/ 20 w 817"/>
                    <a:gd name="T9" fmla="*/ 1 h 505"/>
                    <a:gd name="T10" fmla="*/ 18 w 817"/>
                    <a:gd name="T11" fmla="*/ 0 h 505"/>
                    <a:gd name="T12" fmla="*/ 16 w 817"/>
                    <a:gd name="T13" fmla="*/ 0 h 505"/>
                    <a:gd name="T14" fmla="*/ 14 w 817"/>
                    <a:gd name="T15" fmla="*/ 0 h 505"/>
                    <a:gd name="T16" fmla="*/ 12 w 817"/>
                    <a:gd name="T17" fmla="*/ 0 h 505"/>
                    <a:gd name="T18" fmla="*/ 10 w 817"/>
                    <a:gd name="T19" fmla="*/ 0 h 505"/>
                    <a:gd name="T20" fmla="*/ 8 w 817"/>
                    <a:gd name="T21" fmla="*/ 0 h 505"/>
                    <a:gd name="T22" fmla="*/ 6 w 817"/>
                    <a:gd name="T23" fmla="*/ 1 h 505"/>
                    <a:gd name="T24" fmla="*/ 5 w 817"/>
                    <a:gd name="T25" fmla="*/ 2 h 505"/>
                    <a:gd name="T26" fmla="*/ 3 w 817"/>
                    <a:gd name="T27" fmla="*/ 3 h 505"/>
                    <a:gd name="T28" fmla="*/ 2 w 817"/>
                    <a:gd name="T29" fmla="*/ 4 h 505"/>
                    <a:gd name="T30" fmla="*/ 1 w 817"/>
                    <a:gd name="T31" fmla="*/ 6 h 505"/>
                    <a:gd name="T32" fmla="*/ 1 w 817"/>
                    <a:gd name="T33" fmla="*/ 7 h 505"/>
                    <a:gd name="T34" fmla="*/ 1 w 817"/>
                    <a:gd name="T35" fmla="*/ 7 h 505"/>
                    <a:gd name="T36" fmla="*/ 0 w 817"/>
                    <a:gd name="T37" fmla="*/ 7 h 505"/>
                    <a:gd name="T38" fmla="*/ 1 w 817"/>
                    <a:gd name="T39" fmla="*/ 9 h 505"/>
                    <a:gd name="T40" fmla="*/ 2 w 817"/>
                    <a:gd name="T41" fmla="*/ 10 h 505"/>
                    <a:gd name="T42" fmla="*/ 4 w 817"/>
                    <a:gd name="T43" fmla="*/ 11 h 505"/>
                    <a:gd name="T44" fmla="*/ 5 w 817"/>
                    <a:gd name="T45" fmla="*/ 12 h 505"/>
                    <a:gd name="T46" fmla="*/ 7 w 817"/>
                    <a:gd name="T47" fmla="*/ 13 h 505"/>
                    <a:gd name="T48" fmla="*/ 8 w 817"/>
                    <a:gd name="T49" fmla="*/ 14 h 505"/>
                    <a:gd name="T50" fmla="*/ 10 w 817"/>
                    <a:gd name="T51" fmla="*/ 15 h 505"/>
                    <a:gd name="T52" fmla="*/ 12 w 817"/>
                    <a:gd name="T53" fmla="*/ 15 h 505"/>
                    <a:gd name="T54" fmla="*/ 14 w 817"/>
                    <a:gd name="T55" fmla="*/ 15 h 505"/>
                    <a:gd name="T56" fmla="*/ 16 w 817"/>
                    <a:gd name="T57" fmla="*/ 15 h 505"/>
                    <a:gd name="T58" fmla="*/ 18 w 817"/>
                    <a:gd name="T59" fmla="*/ 14 h 505"/>
                    <a:gd name="T60" fmla="*/ 20 w 817"/>
                    <a:gd name="T61" fmla="*/ 13 h 505"/>
                    <a:gd name="T62" fmla="*/ 22 w 817"/>
                    <a:gd name="T63" fmla="*/ 12 h 505"/>
                    <a:gd name="T64" fmla="*/ 23 w 817"/>
                    <a:gd name="T65" fmla="*/ 11 h 505"/>
                    <a:gd name="T66" fmla="*/ 24 w 817"/>
                    <a:gd name="T67" fmla="*/ 10 h 505"/>
                    <a:gd name="T68" fmla="*/ 25 w 817"/>
                    <a:gd name="T69" fmla="*/ 9 h 505"/>
                    <a:gd name="T70" fmla="*/ 26 w 817"/>
                    <a:gd name="T71" fmla="*/ 8 h 505"/>
                    <a:gd name="T72" fmla="*/ 26 w 817"/>
                    <a:gd name="T73" fmla="*/ 7 h 505"/>
                    <a:gd name="T74" fmla="*/ 26 w 817"/>
                    <a:gd name="T75" fmla="*/ 7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2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10 w 695"/>
                    <a:gd name="T1" fmla="*/ 12 h 396"/>
                    <a:gd name="T2" fmla="*/ 8 w 695"/>
                    <a:gd name="T3" fmla="*/ 12 h 396"/>
                    <a:gd name="T4" fmla="*/ 6 w 695"/>
                    <a:gd name="T5" fmla="*/ 11 h 396"/>
                    <a:gd name="T6" fmla="*/ 5 w 695"/>
                    <a:gd name="T7" fmla="*/ 10 h 396"/>
                    <a:gd name="T8" fmla="*/ 3 w 695"/>
                    <a:gd name="T9" fmla="*/ 9 h 396"/>
                    <a:gd name="T10" fmla="*/ 2 w 695"/>
                    <a:gd name="T11" fmla="*/ 8 h 396"/>
                    <a:gd name="T12" fmla="*/ 1 w 695"/>
                    <a:gd name="T13" fmla="*/ 7 h 396"/>
                    <a:gd name="T14" fmla="*/ 0 w 695"/>
                    <a:gd name="T15" fmla="*/ 6 h 396"/>
                    <a:gd name="T16" fmla="*/ 0 w 695"/>
                    <a:gd name="T17" fmla="*/ 5 h 396"/>
                    <a:gd name="T18" fmla="*/ 1 w 695"/>
                    <a:gd name="T19" fmla="*/ 4 h 396"/>
                    <a:gd name="T20" fmla="*/ 2 w 695"/>
                    <a:gd name="T21" fmla="*/ 3 h 396"/>
                    <a:gd name="T22" fmla="*/ 3 w 695"/>
                    <a:gd name="T23" fmla="*/ 2 h 396"/>
                    <a:gd name="T24" fmla="*/ 4 w 695"/>
                    <a:gd name="T25" fmla="*/ 1 h 396"/>
                    <a:gd name="T26" fmla="*/ 6 w 695"/>
                    <a:gd name="T27" fmla="*/ 0 h 396"/>
                    <a:gd name="T28" fmla="*/ 8 w 695"/>
                    <a:gd name="T29" fmla="*/ 0 h 396"/>
                    <a:gd name="T30" fmla="*/ 9 w 695"/>
                    <a:gd name="T31" fmla="*/ 0 h 396"/>
                    <a:gd name="T32" fmla="*/ 11 w 695"/>
                    <a:gd name="T33" fmla="*/ 0 h 396"/>
                    <a:gd name="T34" fmla="*/ 13 w 695"/>
                    <a:gd name="T35" fmla="*/ 0 h 396"/>
                    <a:gd name="T36" fmla="*/ 15 w 695"/>
                    <a:gd name="T37" fmla="*/ 0 h 396"/>
                    <a:gd name="T38" fmla="*/ 16 w 695"/>
                    <a:gd name="T39" fmla="*/ 1 h 396"/>
                    <a:gd name="T40" fmla="*/ 18 w 695"/>
                    <a:gd name="T41" fmla="*/ 2 h 396"/>
                    <a:gd name="T42" fmla="*/ 19 w 695"/>
                    <a:gd name="T43" fmla="*/ 3 h 396"/>
                    <a:gd name="T44" fmla="*/ 20 w 695"/>
                    <a:gd name="T45" fmla="*/ 4 h 396"/>
                    <a:gd name="T46" fmla="*/ 21 w 695"/>
                    <a:gd name="T47" fmla="*/ 5 h 396"/>
                    <a:gd name="T48" fmla="*/ 21 w 695"/>
                    <a:gd name="T49" fmla="*/ 6 h 396"/>
                    <a:gd name="T50" fmla="*/ 20 w 695"/>
                    <a:gd name="T51" fmla="*/ 7 h 396"/>
                    <a:gd name="T52" fmla="*/ 19 w 695"/>
                    <a:gd name="T53" fmla="*/ 8 h 396"/>
                    <a:gd name="T54" fmla="*/ 18 w 695"/>
                    <a:gd name="T55" fmla="*/ 9 h 396"/>
                    <a:gd name="T56" fmla="*/ 16 w 695"/>
                    <a:gd name="T57" fmla="*/ 10 h 396"/>
                    <a:gd name="T58" fmla="*/ 15 w 695"/>
                    <a:gd name="T59" fmla="*/ 11 h 396"/>
                    <a:gd name="T60" fmla="*/ 13 w 695"/>
                    <a:gd name="T61" fmla="*/ 12 h 396"/>
                    <a:gd name="T62" fmla="*/ 11 w 695"/>
                    <a:gd name="T63" fmla="*/ 12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5 w 335"/>
                    <a:gd name="T1" fmla="*/ 10 h 336"/>
                    <a:gd name="T2" fmla="*/ 6 w 335"/>
                    <a:gd name="T3" fmla="*/ 10 h 336"/>
                    <a:gd name="T4" fmla="*/ 7 w 335"/>
                    <a:gd name="T5" fmla="*/ 10 h 336"/>
                    <a:gd name="T6" fmla="*/ 8 w 335"/>
                    <a:gd name="T7" fmla="*/ 9 h 336"/>
                    <a:gd name="T8" fmla="*/ 8 w 335"/>
                    <a:gd name="T9" fmla="*/ 8 h 336"/>
                    <a:gd name="T10" fmla="*/ 9 w 335"/>
                    <a:gd name="T11" fmla="*/ 8 h 336"/>
                    <a:gd name="T12" fmla="*/ 10 w 335"/>
                    <a:gd name="T13" fmla="*/ 7 h 336"/>
                    <a:gd name="T14" fmla="*/ 10 w 335"/>
                    <a:gd name="T15" fmla="*/ 6 h 336"/>
                    <a:gd name="T16" fmla="*/ 10 w 335"/>
                    <a:gd name="T17" fmla="*/ 5 h 336"/>
                    <a:gd name="T18" fmla="*/ 10 w 335"/>
                    <a:gd name="T19" fmla="*/ 4 h 336"/>
                    <a:gd name="T20" fmla="*/ 10 w 335"/>
                    <a:gd name="T21" fmla="*/ 3 h 336"/>
                    <a:gd name="T22" fmla="*/ 9 w 335"/>
                    <a:gd name="T23" fmla="*/ 2 h 336"/>
                    <a:gd name="T24" fmla="*/ 8 w 335"/>
                    <a:gd name="T25" fmla="*/ 1 h 336"/>
                    <a:gd name="T26" fmla="*/ 8 w 335"/>
                    <a:gd name="T27" fmla="*/ 0 h 336"/>
                    <a:gd name="T28" fmla="*/ 7 w 335"/>
                    <a:gd name="T29" fmla="*/ 0 h 336"/>
                    <a:gd name="T30" fmla="*/ 6 w 335"/>
                    <a:gd name="T31" fmla="*/ 0 h 336"/>
                    <a:gd name="T32" fmla="*/ 5 w 335"/>
                    <a:gd name="T33" fmla="*/ 0 h 336"/>
                    <a:gd name="T34" fmla="*/ 4 w 335"/>
                    <a:gd name="T35" fmla="*/ 0 h 336"/>
                    <a:gd name="T36" fmla="*/ 3 w 335"/>
                    <a:gd name="T37" fmla="*/ 0 h 336"/>
                    <a:gd name="T38" fmla="*/ 2 w 335"/>
                    <a:gd name="T39" fmla="*/ 0 h 336"/>
                    <a:gd name="T40" fmla="*/ 1 w 335"/>
                    <a:gd name="T41" fmla="*/ 1 h 336"/>
                    <a:gd name="T42" fmla="*/ 0 w 335"/>
                    <a:gd name="T43" fmla="*/ 2 h 336"/>
                    <a:gd name="T44" fmla="*/ 0 w 335"/>
                    <a:gd name="T45" fmla="*/ 3 h 336"/>
                    <a:gd name="T46" fmla="*/ 0 w 335"/>
                    <a:gd name="T47" fmla="*/ 4 h 336"/>
                    <a:gd name="T48" fmla="*/ 0 w 335"/>
                    <a:gd name="T49" fmla="*/ 5 h 336"/>
                    <a:gd name="T50" fmla="*/ 0 w 335"/>
                    <a:gd name="T51" fmla="*/ 6 h 336"/>
                    <a:gd name="T52" fmla="*/ 0 w 335"/>
                    <a:gd name="T53" fmla="*/ 7 h 336"/>
                    <a:gd name="T54" fmla="*/ 0 w 335"/>
                    <a:gd name="T55" fmla="*/ 8 h 336"/>
                    <a:gd name="T56" fmla="*/ 1 w 335"/>
                    <a:gd name="T57" fmla="*/ 8 h 336"/>
                    <a:gd name="T58" fmla="*/ 2 w 335"/>
                    <a:gd name="T59" fmla="*/ 9 h 336"/>
                    <a:gd name="T60" fmla="*/ 3 w 335"/>
                    <a:gd name="T61" fmla="*/ 10 h 336"/>
                    <a:gd name="T62" fmla="*/ 4 w 335"/>
                    <a:gd name="T63" fmla="*/ 10 h 336"/>
                    <a:gd name="T64" fmla="*/ 5 w 335"/>
                    <a:gd name="T65" fmla="*/ 10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2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1 w 54"/>
                    <a:gd name="T1" fmla="*/ 2 h 55"/>
                    <a:gd name="T2" fmla="*/ 2 w 54"/>
                    <a:gd name="T3" fmla="*/ 2 h 55"/>
                    <a:gd name="T4" fmla="*/ 2 w 54"/>
                    <a:gd name="T5" fmla="*/ 2 h 55"/>
                    <a:gd name="T6" fmla="*/ 2 w 54"/>
                    <a:gd name="T7" fmla="*/ 2 h 55"/>
                    <a:gd name="T8" fmla="*/ 2 w 54"/>
                    <a:gd name="T9" fmla="*/ 1 h 55"/>
                    <a:gd name="T10" fmla="*/ 2 w 54"/>
                    <a:gd name="T11" fmla="*/ 1 h 55"/>
                    <a:gd name="T12" fmla="*/ 2 w 54"/>
                    <a:gd name="T13" fmla="*/ 1 h 55"/>
                    <a:gd name="T14" fmla="*/ 2 w 54"/>
                    <a:gd name="T15" fmla="*/ 1 h 55"/>
                    <a:gd name="T16" fmla="*/ 1 w 54"/>
                    <a:gd name="T17" fmla="*/ 0 h 55"/>
                    <a:gd name="T18" fmla="*/ 1 w 54"/>
                    <a:gd name="T19" fmla="*/ 1 h 55"/>
                    <a:gd name="T20" fmla="*/ 1 w 54"/>
                    <a:gd name="T21" fmla="*/ 1 h 55"/>
                    <a:gd name="T22" fmla="*/ 1 w 54"/>
                    <a:gd name="T23" fmla="*/ 1 h 55"/>
                    <a:gd name="T24" fmla="*/ 0 w 54"/>
                    <a:gd name="T25" fmla="*/ 1 h 55"/>
                    <a:gd name="T26" fmla="*/ 1 w 54"/>
                    <a:gd name="T27" fmla="*/ 2 h 55"/>
                    <a:gd name="T28" fmla="*/ 1 w 54"/>
                    <a:gd name="T29" fmla="*/ 2 h 55"/>
                    <a:gd name="T30" fmla="*/ 1 w 54"/>
                    <a:gd name="T31" fmla="*/ 2 h 55"/>
                    <a:gd name="T32" fmla="*/ 1 w 54"/>
                    <a:gd name="T33" fmla="*/ 2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2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4 w 116"/>
                    <a:gd name="T1" fmla="*/ 2 h 129"/>
                    <a:gd name="T2" fmla="*/ 0 w 116"/>
                    <a:gd name="T3" fmla="*/ 0 h 129"/>
                    <a:gd name="T4" fmla="*/ 3 w 116"/>
                    <a:gd name="T5" fmla="*/ 4 h 129"/>
                    <a:gd name="T6" fmla="*/ 3 w 116"/>
                    <a:gd name="T7" fmla="*/ 3 h 129"/>
                    <a:gd name="T8" fmla="*/ 3 w 116"/>
                    <a:gd name="T9" fmla="*/ 3 h 129"/>
                    <a:gd name="T10" fmla="*/ 3 w 116"/>
                    <a:gd name="T11" fmla="*/ 3 h 129"/>
                    <a:gd name="T12" fmla="*/ 3 w 116"/>
                    <a:gd name="T13" fmla="*/ 3 h 129"/>
                    <a:gd name="T14" fmla="*/ 4 w 116"/>
                    <a:gd name="T15" fmla="*/ 3 h 129"/>
                    <a:gd name="T16" fmla="*/ 4 w 116"/>
                    <a:gd name="T17" fmla="*/ 3 h 129"/>
                    <a:gd name="T18" fmla="*/ 4 w 116"/>
                    <a:gd name="T19" fmla="*/ 3 h 129"/>
                    <a:gd name="T20" fmla="*/ 4 w 116"/>
                    <a:gd name="T21" fmla="*/ 2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2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 w 90"/>
                    <a:gd name="T3" fmla="*/ 5 h 139"/>
                    <a:gd name="T4" fmla="*/ 1 w 90"/>
                    <a:gd name="T5" fmla="*/ 5 h 139"/>
                    <a:gd name="T6" fmla="*/ 1 w 90"/>
                    <a:gd name="T7" fmla="*/ 5 h 139"/>
                    <a:gd name="T8" fmla="*/ 1 w 90"/>
                    <a:gd name="T9" fmla="*/ 5 h 139"/>
                    <a:gd name="T10" fmla="*/ 3 w 90"/>
                    <a:gd name="T11" fmla="*/ 4 h 139"/>
                    <a:gd name="T12" fmla="*/ 3 w 90"/>
                    <a:gd name="T13" fmla="*/ 4 h 139"/>
                    <a:gd name="T14" fmla="*/ 3 w 90"/>
                    <a:gd name="T15" fmla="*/ 4 h 139"/>
                    <a:gd name="T16" fmla="*/ 3 w 90"/>
                    <a:gd name="T17" fmla="*/ 4 h 139"/>
                    <a:gd name="T18" fmla="*/ 3 w 90"/>
                    <a:gd name="T19" fmla="*/ 4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2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0 w 59"/>
                    <a:gd name="T3" fmla="*/ 4 h 143"/>
                    <a:gd name="T4" fmla="*/ 0 w 59"/>
                    <a:gd name="T5" fmla="*/ 4 h 143"/>
                    <a:gd name="T6" fmla="*/ 0 w 59"/>
                    <a:gd name="T7" fmla="*/ 4 h 143"/>
                    <a:gd name="T8" fmla="*/ 0 w 59"/>
                    <a:gd name="T9" fmla="*/ 4 h 143"/>
                    <a:gd name="T10" fmla="*/ 1 w 59"/>
                    <a:gd name="T11" fmla="*/ 4 h 143"/>
                    <a:gd name="T12" fmla="*/ 1 w 59"/>
                    <a:gd name="T13" fmla="*/ 4 h 143"/>
                    <a:gd name="T14" fmla="*/ 1 w 59"/>
                    <a:gd name="T15" fmla="*/ 4 h 143"/>
                    <a:gd name="T16" fmla="*/ 1 w 59"/>
                    <a:gd name="T17" fmla="*/ 4 h 143"/>
                    <a:gd name="T18" fmla="*/ 1 w 59"/>
                    <a:gd name="T19" fmla="*/ 4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2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 h 127"/>
                    <a:gd name="T2" fmla="*/ 4 w 117"/>
                    <a:gd name="T3" fmla="*/ 0 h 127"/>
                    <a:gd name="T4" fmla="*/ 2 w 117"/>
                    <a:gd name="T5" fmla="*/ 3 h 127"/>
                    <a:gd name="T6" fmla="*/ 2 w 117"/>
                    <a:gd name="T7" fmla="*/ 3 h 127"/>
                    <a:gd name="T8" fmla="*/ 1 w 117"/>
                    <a:gd name="T9" fmla="*/ 3 h 127"/>
                    <a:gd name="T10" fmla="*/ 1 w 117"/>
                    <a:gd name="T11" fmla="*/ 3 h 127"/>
                    <a:gd name="T12" fmla="*/ 1 w 117"/>
                    <a:gd name="T13" fmla="*/ 3 h 127"/>
                    <a:gd name="T14" fmla="*/ 1 w 117"/>
                    <a:gd name="T15" fmla="*/ 3 h 127"/>
                    <a:gd name="T16" fmla="*/ 1 w 117"/>
                    <a:gd name="T17" fmla="*/ 3 h 127"/>
                    <a:gd name="T18" fmla="*/ 1 w 117"/>
                    <a:gd name="T19" fmla="*/ 3 h 127"/>
                    <a:gd name="T20" fmla="*/ 0 w 117"/>
                    <a:gd name="T21" fmla="*/ 2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 w 93"/>
                    <a:gd name="T1" fmla="*/ 0 h 137"/>
                    <a:gd name="T2" fmla="*/ 1 w 93"/>
                    <a:gd name="T3" fmla="*/ 5 h 137"/>
                    <a:gd name="T4" fmla="*/ 1 w 93"/>
                    <a:gd name="T5" fmla="*/ 5 h 137"/>
                    <a:gd name="T6" fmla="*/ 1 w 93"/>
                    <a:gd name="T7" fmla="*/ 5 h 137"/>
                    <a:gd name="T8" fmla="*/ 0 w 93"/>
                    <a:gd name="T9" fmla="*/ 4 h 137"/>
                    <a:gd name="T10" fmla="*/ 0 w 93"/>
                    <a:gd name="T11" fmla="*/ 4 h 137"/>
                    <a:gd name="T12" fmla="*/ 0 w 93"/>
                    <a:gd name="T13" fmla="*/ 4 h 137"/>
                    <a:gd name="T14" fmla="*/ 0 w 93"/>
                    <a:gd name="T15" fmla="*/ 4 h 137"/>
                    <a:gd name="T16" fmla="*/ 0 w 93"/>
                    <a:gd name="T17" fmla="*/ 4 h 137"/>
                    <a:gd name="T18" fmla="*/ 0 w 93"/>
                    <a:gd name="T19" fmla="*/ 4 h 137"/>
                    <a:gd name="T20" fmla="*/ 2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 w 63"/>
                    <a:gd name="T1" fmla="*/ 0 h 143"/>
                    <a:gd name="T2" fmla="*/ 1 w 63"/>
                    <a:gd name="T3" fmla="*/ 5 h 143"/>
                    <a:gd name="T4" fmla="*/ 1 w 63"/>
                    <a:gd name="T5" fmla="*/ 5 h 143"/>
                    <a:gd name="T6" fmla="*/ 1 w 63"/>
                    <a:gd name="T7" fmla="*/ 5 h 143"/>
                    <a:gd name="T8" fmla="*/ 1 w 63"/>
                    <a:gd name="T9" fmla="*/ 5 h 143"/>
                    <a:gd name="T10" fmla="*/ 0 w 63"/>
                    <a:gd name="T11" fmla="*/ 5 h 143"/>
                    <a:gd name="T12" fmla="*/ 0 w 63"/>
                    <a:gd name="T13" fmla="*/ 5 h 143"/>
                    <a:gd name="T14" fmla="*/ 0 w 63"/>
                    <a:gd name="T15" fmla="*/ 5 h 143"/>
                    <a:gd name="T16" fmla="*/ 0 w 63"/>
                    <a:gd name="T17" fmla="*/ 5 h 143"/>
                    <a:gd name="T18" fmla="*/ 0 w 63"/>
                    <a:gd name="T19" fmla="*/ 5 h 143"/>
                    <a:gd name="T20" fmla="*/ 1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3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2 w 50"/>
                    <a:gd name="T1" fmla="*/ 5 h 143"/>
                    <a:gd name="T2" fmla="*/ 1 w 50"/>
                    <a:gd name="T3" fmla="*/ 0 h 143"/>
                    <a:gd name="T4" fmla="*/ 0 w 50"/>
                    <a:gd name="T5" fmla="*/ 5 h 143"/>
                    <a:gd name="T6" fmla="*/ 1 w 50"/>
                    <a:gd name="T7" fmla="*/ 5 h 143"/>
                    <a:gd name="T8" fmla="*/ 1 w 50"/>
                    <a:gd name="T9" fmla="*/ 5 h 143"/>
                    <a:gd name="T10" fmla="*/ 1 w 50"/>
                    <a:gd name="T11" fmla="*/ 5 h 143"/>
                    <a:gd name="T12" fmla="*/ 1 w 50"/>
                    <a:gd name="T13" fmla="*/ 5 h 143"/>
                    <a:gd name="T14" fmla="*/ 1 w 50"/>
                    <a:gd name="T15" fmla="*/ 5 h 143"/>
                    <a:gd name="T16" fmla="*/ 2 w 50"/>
                    <a:gd name="T17" fmla="*/ 5 h 143"/>
                    <a:gd name="T18" fmla="*/ 2 w 50"/>
                    <a:gd name="T19" fmla="*/ 5 h 143"/>
                    <a:gd name="T20" fmla="*/ 2 w 50"/>
                    <a:gd name="T21" fmla="*/ 5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 flipV="1">
                <a:off x="1009650" y="1371600"/>
                <a:ext cx="265113" cy="5969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7010400" y="1447800"/>
              <a:ext cx="909637" cy="1143000"/>
              <a:chOff x="7772400" y="1447800"/>
              <a:chExt cx="909637" cy="1143000"/>
            </a:xfrm>
          </p:grpSpPr>
          <p:sp>
            <p:nvSpPr>
              <p:cNvPr id="10" name="Line 34"/>
              <p:cNvSpPr>
                <a:spLocks noChangeShapeType="1"/>
              </p:cNvSpPr>
              <p:nvPr/>
            </p:nvSpPr>
            <p:spPr bwMode="auto">
              <a:xfrm flipH="1" flipV="1">
                <a:off x="8007350" y="1473200"/>
                <a:ext cx="476250" cy="1117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1" name="Picture 35" descr="MCED00214_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7772400" y="1473200"/>
                <a:ext cx="909637" cy="90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AutoShape 36"/>
              <p:cNvSpPr>
                <a:spLocks noChangeArrowheads="1"/>
              </p:cNvSpPr>
              <p:nvPr/>
            </p:nvSpPr>
            <p:spPr bwMode="auto">
              <a:xfrm rot="5400000" flipH="1">
                <a:off x="8140700" y="1973263"/>
                <a:ext cx="158750" cy="368300"/>
              </a:xfrm>
              <a:prstGeom prst="moon">
                <a:avLst>
                  <a:gd name="adj" fmla="val 791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 flipH="1">
                <a:off x="8250237" y="1727200"/>
                <a:ext cx="344487" cy="212725"/>
                <a:chOff x="4456" y="2823"/>
                <a:chExt cx="315" cy="195"/>
              </a:xfrm>
            </p:grpSpPr>
            <p:sp>
              <p:nvSpPr>
                <p:cNvPr id="20" name="Freeform 38"/>
                <p:cNvSpPr>
                  <a:spLocks/>
                </p:cNvSpPr>
                <p:nvPr/>
              </p:nvSpPr>
              <p:spPr bwMode="auto">
                <a:xfrm>
                  <a:off x="4456" y="2823"/>
                  <a:ext cx="315" cy="195"/>
                </a:xfrm>
                <a:custGeom>
                  <a:avLst/>
                  <a:gdLst>
                    <a:gd name="T0" fmla="*/ 7 w 817"/>
                    <a:gd name="T1" fmla="*/ 2 h 505"/>
                    <a:gd name="T2" fmla="*/ 7 w 817"/>
                    <a:gd name="T3" fmla="*/ 1 h 505"/>
                    <a:gd name="T4" fmla="*/ 6 w 817"/>
                    <a:gd name="T5" fmla="*/ 1 h 505"/>
                    <a:gd name="T6" fmla="*/ 6 w 817"/>
                    <a:gd name="T7" fmla="*/ 1 h 505"/>
                    <a:gd name="T8" fmla="*/ 5 w 817"/>
                    <a:gd name="T9" fmla="*/ 0 h 505"/>
                    <a:gd name="T10" fmla="*/ 5 w 817"/>
                    <a:gd name="T11" fmla="*/ 0 h 505"/>
                    <a:gd name="T12" fmla="*/ 4 w 817"/>
                    <a:gd name="T13" fmla="*/ 0 h 505"/>
                    <a:gd name="T14" fmla="*/ 4 w 817"/>
                    <a:gd name="T15" fmla="*/ 0 h 505"/>
                    <a:gd name="T16" fmla="*/ 3 w 817"/>
                    <a:gd name="T17" fmla="*/ 0 h 505"/>
                    <a:gd name="T18" fmla="*/ 3 w 817"/>
                    <a:gd name="T19" fmla="*/ 0 h 505"/>
                    <a:gd name="T20" fmla="*/ 2 w 817"/>
                    <a:gd name="T21" fmla="*/ 0 h 505"/>
                    <a:gd name="T22" fmla="*/ 2 w 817"/>
                    <a:gd name="T23" fmla="*/ 0 h 505"/>
                    <a:gd name="T24" fmla="*/ 1 w 817"/>
                    <a:gd name="T25" fmla="*/ 1 h 505"/>
                    <a:gd name="T26" fmla="*/ 1 w 817"/>
                    <a:gd name="T27" fmla="*/ 1 h 505"/>
                    <a:gd name="T28" fmla="*/ 0 w 817"/>
                    <a:gd name="T29" fmla="*/ 1 h 505"/>
                    <a:gd name="T30" fmla="*/ 0 w 817"/>
                    <a:gd name="T31" fmla="*/ 2 h 505"/>
                    <a:gd name="T32" fmla="*/ 0 w 817"/>
                    <a:gd name="T33" fmla="*/ 2 h 505"/>
                    <a:gd name="T34" fmla="*/ 0 w 817"/>
                    <a:gd name="T35" fmla="*/ 2 h 505"/>
                    <a:gd name="T36" fmla="*/ 0 w 817"/>
                    <a:gd name="T37" fmla="*/ 2 h 505"/>
                    <a:gd name="T38" fmla="*/ 0 w 817"/>
                    <a:gd name="T39" fmla="*/ 3 h 505"/>
                    <a:gd name="T40" fmla="*/ 0 w 817"/>
                    <a:gd name="T41" fmla="*/ 3 h 505"/>
                    <a:gd name="T42" fmla="*/ 1 w 817"/>
                    <a:gd name="T43" fmla="*/ 3 h 505"/>
                    <a:gd name="T44" fmla="*/ 1 w 817"/>
                    <a:gd name="T45" fmla="*/ 3 h 505"/>
                    <a:gd name="T46" fmla="*/ 2 w 817"/>
                    <a:gd name="T47" fmla="*/ 4 h 505"/>
                    <a:gd name="T48" fmla="*/ 2 w 817"/>
                    <a:gd name="T49" fmla="*/ 4 h 505"/>
                    <a:gd name="T50" fmla="*/ 3 w 817"/>
                    <a:gd name="T51" fmla="*/ 4 h 505"/>
                    <a:gd name="T52" fmla="*/ 3 w 817"/>
                    <a:gd name="T53" fmla="*/ 4 h 505"/>
                    <a:gd name="T54" fmla="*/ 4 w 817"/>
                    <a:gd name="T55" fmla="*/ 4 h 505"/>
                    <a:gd name="T56" fmla="*/ 4 w 817"/>
                    <a:gd name="T57" fmla="*/ 4 h 505"/>
                    <a:gd name="T58" fmla="*/ 5 w 817"/>
                    <a:gd name="T59" fmla="*/ 4 h 505"/>
                    <a:gd name="T60" fmla="*/ 5 w 817"/>
                    <a:gd name="T61" fmla="*/ 4 h 505"/>
                    <a:gd name="T62" fmla="*/ 6 w 817"/>
                    <a:gd name="T63" fmla="*/ 3 h 505"/>
                    <a:gd name="T64" fmla="*/ 6 w 817"/>
                    <a:gd name="T65" fmla="*/ 3 h 505"/>
                    <a:gd name="T66" fmla="*/ 7 w 817"/>
                    <a:gd name="T67" fmla="*/ 3 h 505"/>
                    <a:gd name="T68" fmla="*/ 7 w 817"/>
                    <a:gd name="T69" fmla="*/ 3 h 505"/>
                    <a:gd name="T70" fmla="*/ 7 w 817"/>
                    <a:gd name="T71" fmla="*/ 2 h 505"/>
                    <a:gd name="T72" fmla="*/ 7 w 817"/>
                    <a:gd name="T73" fmla="*/ 2 h 505"/>
                    <a:gd name="T74" fmla="*/ 7 w 817"/>
                    <a:gd name="T75" fmla="*/ 2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267" cy="152"/>
                </a:xfrm>
                <a:custGeom>
                  <a:avLst/>
                  <a:gdLst>
                    <a:gd name="T0" fmla="*/ 3 w 695"/>
                    <a:gd name="T1" fmla="*/ 3 h 396"/>
                    <a:gd name="T2" fmla="*/ 2 w 695"/>
                    <a:gd name="T3" fmla="*/ 3 h 396"/>
                    <a:gd name="T4" fmla="*/ 2 w 695"/>
                    <a:gd name="T5" fmla="*/ 3 h 396"/>
                    <a:gd name="T6" fmla="*/ 1 w 695"/>
                    <a:gd name="T7" fmla="*/ 3 h 396"/>
                    <a:gd name="T8" fmla="*/ 1 w 695"/>
                    <a:gd name="T9" fmla="*/ 3 h 396"/>
                    <a:gd name="T10" fmla="*/ 1 w 695"/>
                    <a:gd name="T11" fmla="*/ 2 h 396"/>
                    <a:gd name="T12" fmla="*/ 0 w 695"/>
                    <a:gd name="T13" fmla="*/ 2 h 396"/>
                    <a:gd name="T14" fmla="*/ 0 w 695"/>
                    <a:gd name="T15" fmla="*/ 2 h 396"/>
                    <a:gd name="T16" fmla="*/ 0 w 695"/>
                    <a:gd name="T17" fmla="*/ 2 h 396"/>
                    <a:gd name="T18" fmla="*/ 0 w 695"/>
                    <a:gd name="T19" fmla="*/ 1 h 396"/>
                    <a:gd name="T20" fmla="*/ 1 w 695"/>
                    <a:gd name="T21" fmla="*/ 1 h 396"/>
                    <a:gd name="T22" fmla="*/ 1 w 695"/>
                    <a:gd name="T23" fmla="*/ 1 h 396"/>
                    <a:gd name="T24" fmla="*/ 1 w 695"/>
                    <a:gd name="T25" fmla="*/ 0 h 396"/>
                    <a:gd name="T26" fmla="*/ 2 w 695"/>
                    <a:gd name="T27" fmla="*/ 0 h 396"/>
                    <a:gd name="T28" fmla="*/ 2 w 695"/>
                    <a:gd name="T29" fmla="*/ 0 h 396"/>
                    <a:gd name="T30" fmla="*/ 3 w 695"/>
                    <a:gd name="T31" fmla="*/ 0 h 396"/>
                    <a:gd name="T32" fmla="*/ 3 w 695"/>
                    <a:gd name="T33" fmla="*/ 0 h 396"/>
                    <a:gd name="T34" fmla="*/ 4 w 695"/>
                    <a:gd name="T35" fmla="*/ 0 h 396"/>
                    <a:gd name="T36" fmla="*/ 4 w 695"/>
                    <a:gd name="T37" fmla="*/ 0 h 396"/>
                    <a:gd name="T38" fmla="*/ 5 w 695"/>
                    <a:gd name="T39" fmla="*/ 0 h 396"/>
                    <a:gd name="T40" fmla="*/ 5 w 695"/>
                    <a:gd name="T41" fmla="*/ 1 h 396"/>
                    <a:gd name="T42" fmla="*/ 5 w 695"/>
                    <a:gd name="T43" fmla="*/ 1 h 396"/>
                    <a:gd name="T44" fmla="*/ 5 w 695"/>
                    <a:gd name="T45" fmla="*/ 1 h 396"/>
                    <a:gd name="T46" fmla="*/ 6 w 695"/>
                    <a:gd name="T47" fmla="*/ 2 h 396"/>
                    <a:gd name="T48" fmla="*/ 6 w 695"/>
                    <a:gd name="T49" fmla="*/ 2 h 396"/>
                    <a:gd name="T50" fmla="*/ 5 w 695"/>
                    <a:gd name="T51" fmla="*/ 2 h 396"/>
                    <a:gd name="T52" fmla="*/ 5 w 695"/>
                    <a:gd name="T53" fmla="*/ 2 h 396"/>
                    <a:gd name="T54" fmla="*/ 5 w 695"/>
                    <a:gd name="T55" fmla="*/ 3 h 396"/>
                    <a:gd name="T56" fmla="*/ 5 w 695"/>
                    <a:gd name="T57" fmla="*/ 3 h 396"/>
                    <a:gd name="T58" fmla="*/ 4 w 695"/>
                    <a:gd name="T59" fmla="*/ 3 h 396"/>
                    <a:gd name="T60" fmla="*/ 4 w 695"/>
                    <a:gd name="T61" fmla="*/ 3 h 396"/>
                    <a:gd name="T62" fmla="*/ 3 w 695"/>
                    <a:gd name="T63" fmla="*/ 3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>
                  <a:off x="4547" y="2857"/>
                  <a:ext cx="129" cy="129"/>
                </a:xfrm>
                <a:custGeom>
                  <a:avLst/>
                  <a:gdLst>
                    <a:gd name="T0" fmla="*/ 2 w 335"/>
                    <a:gd name="T1" fmla="*/ 3 h 336"/>
                    <a:gd name="T2" fmla="*/ 2 w 335"/>
                    <a:gd name="T3" fmla="*/ 3 h 336"/>
                    <a:gd name="T4" fmla="*/ 2 w 335"/>
                    <a:gd name="T5" fmla="*/ 3 h 336"/>
                    <a:gd name="T6" fmla="*/ 2 w 335"/>
                    <a:gd name="T7" fmla="*/ 3 h 336"/>
                    <a:gd name="T8" fmla="*/ 2 w 335"/>
                    <a:gd name="T9" fmla="*/ 2 h 336"/>
                    <a:gd name="T10" fmla="*/ 3 w 335"/>
                    <a:gd name="T11" fmla="*/ 2 h 336"/>
                    <a:gd name="T12" fmla="*/ 3 w 335"/>
                    <a:gd name="T13" fmla="*/ 2 h 336"/>
                    <a:gd name="T14" fmla="*/ 3 w 335"/>
                    <a:gd name="T15" fmla="*/ 2 h 336"/>
                    <a:gd name="T16" fmla="*/ 3 w 335"/>
                    <a:gd name="T17" fmla="*/ 2 h 336"/>
                    <a:gd name="T18" fmla="*/ 3 w 335"/>
                    <a:gd name="T19" fmla="*/ 1 h 336"/>
                    <a:gd name="T20" fmla="*/ 3 w 335"/>
                    <a:gd name="T21" fmla="*/ 1 h 336"/>
                    <a:gd name="T22" fmla="*/ 3 w 335"/>
                    <a:gd name="T23" fmla="*/ 1 h 336"/>
                    <a:gd name="T24" fmla="*/ 2 w 335"/>
                    <a:gd name="T25" fmla="*/ 0 h 336"/>
                    <a:gd name="T26" fmla="*/ 2 w 335"/>
                    <a:gd name="T27" fmla="*/ 0 h 336"/>
                    <a:gd name="T28" fmla="*/ 2 w 335"/>
                    <a:gd name="T29" fmla="*/ 0 h 336"/>
                    <a:gd name="T30" fmla="*/ 2 w 335"/>
                    <a:gd name="T31" fmla="*/ 0 h 336"/>
                    <a:gd name="T32" fmla="*/ 2 w 335"/>
                    <a:gd name="T33" fmla="*/ 0 h 336"/>
                    <a:gd name="T34" fmla="*/ 1 w 335"/>
                    <a:gd name="T35" fmla="*/ 0 h 336"/>
                    <a:gd name="T36" fmla="*/ 1 w 335"/>
                    <a:gd name="T37" fmla="*/ 0 h 336"/>
                    <a:gd name="T38" fmla="*/ 1 w 335"/>
                    <a:gd name="T39" fmla="*/ 0 h 336"/>
                    <a:gd name="T40" fmla="*/ 0 w 335"/>
                    <a:gd name="T41" fmla="*/ 0 h 336"/>
                    <a:gd name="T42" fmla="*/ 0 w 335"/>
                    <a:gd name="T43" fmla="*/ 1 h 336"/>
                    <a:gd name="T44" fmla="*/ 0 w 335"/>
                    <a:gd name="T45" fmla="*/ 1 h 336"/>
                    <a:gd name="T46" fmla="*/ 0 w 335"/>
                    <a:gd name="T47" fmla="*/ 1 h 336"/>
                    <a:gd name="T48" fmla="*/ 0 w 335"/>
                    <a:gd name="T49" fmla="*/ 2 h 336"/>
                    <a:gd name="T50" fmla="*/ 0 w 335"/>
                    <a:gd name="T51" fmla="*/ 2 h 336"/>
                    <a:gd name="T52" fmla="*/ 0 w 335"/>
                    <a:gd name="T53" fmla="*/ 2 h 336"/>
                    <a:gd name="T54" fmla="*/ 0 w 335"/>
                    <a:gd name="T55" fmla="*/ 2 h 336"/>
                    <a:gd name="T56" fmla="*/ 0 w 335"/>
                    <a:gd name="T57" fmla="*/ 2 h 336"/>
                    <a:gd name="T58" fmla="*/ 1 w 335"/>
                    <a:gd name="T59" fmla="*/ 3 h 336"/>
                    <a:gd name="T60" fmla="*/ 1 w 335"/>
                    <a:gd name="T61" fmla="*/ 3 h 336"/>
                    <a:gd name="T62" fmla="*/ 1 w 335"/>
                    <a:gd name="T63" fmla="*/ 3 h 336"/>
                    <a:gd name="T64" fmla="*/ 2 w 335"/>
                    <a:gd name="T65" fmla="*/ 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41"/>
                <p:cNvSpPr>
                  <a:spLocks/>
                </p:cNvSpPr>
                <p:nvPr/>
              </p:nvSpPr>
              <p:spPr bwMode="auto">
                <a:xfrm>
                  <a:off x="4621" y="2895"/>
                  <a:ext cx="21" cy="22"/>
                </a:xfrm>
                <a:custGeom>
                  <a:avLst/>
                  <a:gdLst>
                    <a:gd name="T0" fmla="*/ 0 w 54"/>
                    <a:gd name="T1" fmla="*/ 1 h 55"/>
                    <a:gd name="T2" fmla="*/ 0 w 54"/>
                    <a:gd name="T3" fmla="*/ 0 h 55"/>
                    <a:gd name="T4" fmla="*/ 0 w 54"/>
                    <a:gd name="T5" fmla="*/ 0 h 55"/>
                    <a:gd name="T6" fmla="*/ 0 w 54"/>
                    <a:gd name="T7" fmla="*/ 0 h 55"/>
                    <a:gd name="T8" fmla="*/ 0 w 54"/>
                    <a:gd name="T9" fmla="*/ 0 h 55"/>
                    <a:gd name="T10" fmla="*/ 0 w 54"/>
                    <a:gd name="T11" fmla="*/ 0 h 55"/>
                    <a:gd name="T12" fmla="*/ 0 w 54"/>
                    <a:gd name="T13" fmla="*/ 0 h 55"/>
                    <a:gd name="T14" fmla="*/ 0 w 54"/>
                    <a:gd name="T15" fmla="*/ 0 h 55"/>
                    <a:gd name="T16" fmla="*/ 0 w 54"/>
                    <a:gd name="T17" fmla="*/ 0 h 55"/>
                    <a:gd name="T18" fmla="*/ 0 w 54"/>
                    <a:gd name="T19" fmla="*/ 0 h 55"/>
                    <a:gd name="T20" fmla="*/ 0 w 54"/>
                    <a:gd name="T21" fmla="*/ 0 h 55"/>
                    <a:gd name="T22" fmla="*/ 0 w 54"/>
                    <a:gd name="T23" fmla="*/ 0 h 55"/>
                    <a:gd name="T24" fmla="*/ 0 w 54"/>
                    <a:gd name="T25" fmla="*/ 0 h 55"/>
                    <a:gd name="T26" fmla="*/ 0 w 54"/>
                    <a:gd name="T27" fmla="*/ 0 h 55"/>
                    <a:gd name="T28" fmla="*/ 0 w 54"/>
                    <a:gd name="T29" fmla="*/ 0 h 55"/>
                    <a:gd name="T30" fmla="*/ 0 w 54"/>
                    <a:gd name="T31" fmla="*/ 0 h 55"/>
                    <a:gd name="T32" fmla="*/ 0 w 54"/>
                    <a:gd name="T33" fmla="*/ 1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" name="Group 42"/>
              <p:cNvGrpSpPr>
                <a:grpSpLocks/>
              </p:cNvGrpSpPr>
              <p:nvPr/>
            </p:nvGrpSpPr>
            <p:grpSpPr bwMode="auto">
              <a:xfrm flipH="1">
                <a:off x="7827962" y="1727200"/>
                <a:ext cx="344487" cy="212725"/>
                <a:chOff x="4842" y="2823"/>
                <a:chExt cx="315" cy="195"/>
              </a:xfrm>
            </p:grpSpPr>
            <p:sp>
              <p:nvSpPr>
                <p:cNvPr id="16" name="Freeform 43"/>
                <p:cNvSpPr>
                  <a:spLocks/>
                </p:cNvSpPr>
                <p:nvPr/>
              </p:nvSpPr>
              <p:spPr bwMode="auto">
                <a:xfrm>
                  <a:off x="4842" y="2823"/>
                  <a:ext cx="315" cy="195"/>
                </a:xfrm>
                <a:custGeom>
                  <a:avLst/>
                  <a:gdLst>
                    <a:gd name="T0" fmla="*/ 7 w 817"/>
                    <a:gd name="T1" fmla="*/ 2 h 505"/>
                    <a:gd name="T2" fmla="*/ 7 w 817"/>
                    <a:gd name="T3" fmla="*/ 1 h 505"/>
                    <a:gd name="T4" fmla="*/ 6 w 817"/>
                    <a:gd name="T5" fmla="*/ 1 h 505"/>
                    <a:gd name="T6" fmla="*/ 6 w 817"/>
                    <a:gd name="T7" fmla="*/ 1 h 505"/>
                    <a:gd name="T8" fmla="*/ 5 w 817"/>
                    <a:gd name="T9" fmla="*/ 0 h 505"/>
                    <a:gd name="T10" fmla="*/ 5 w 817"/>
                    <a:gd name="T11" fmla="*/ 0 h 505"/>
                    <a:gd name="T12" fmla="*/ 4 w 817"/>
                    <a:gd name="T13" fmla="*/ 0 h 505"/>
                    <a:gd name="T14" fmla="*/ 4 w 817"/>
                    <a:gd name="T15" fmla="*/ 0 h 505"/>
                    <a:gd name="T16" fmla="*/ 3 w 817"/>
                    <a:gd name="T17" fmla="*/ 0 h 505"/>
                    <a:gd name="T18" fmla="*/ 3 w 817"/>
                    <a:gd name="T19" fmla="*/ 0 h 505"/>
                    <a:gd name="T20" fmla="*/ 2 w 817"/>
                    <a:gd name="T21" fmla="*/ 0 h 505"/>
                    <a:gd name="T22" fmla="*/ 2 w 817"/>
                    <a:gd name="T23" fmla="*/ 0 h 505"/>
                    <a:gd name="T24" fmla="*/ 1 w 817"/>
                    <a:gd name="T25" fmla="*/ 1 h 505"/>
                    <a:gd name="T26" fmla="*/ 1 w 817"/>
                    <a:gd name="T27" fmla="*/ 1 h 505"/>
                    <a:gd name="T28" fmla="*/ 0 w 817"/>
                    <a:gd name="T29" fmla="*/ 1 h 505"/>
                    <a:gd name="T30" fmla="*/ 0 w 817"/>
                    <a:gd name="T31" fmla="*/ 2 h 505"/>
                    <a:gd name="T32" fmla="*/ 0 w 817"/>
                    <a:gd name="T33" fmla="*/ 2 h 505"/>
                    <a:gd name="T34" fmla="*/ 0 w 817"/>
                    <a:gd name="T35" fmla="*/ 2 h 505"/>
                    <a:gd name="T36" fmla="*/ 0 w 817"/>
                    <a:gd name="T37" fmla="*/ 2 h 505"/>
                    <a:gd name="T38" fmla="*/ 0 w 817"/>
                    <a:gd name="T39" fmla="*/ 3 h 505"/>
                    <a:gd name="T40" fmla="*/ 0 w 817"/>
                    <a:gd name="T41" fmla="*/ 3 h 505"/>
                    <a:gd name="T42" fmla="*/ 1 w 817"/>
                    <a:gd name="T43" fmla="*/ 3 h 505"/>
                    <a:gd name="T44" fmla="*/ 1 w 817"/>
                    <a:gd name="T45" fmla="*/ 3 h 505"/>
                    <a:gd name="T46" fmla="*/ 2 w 817"/>
                    <a:gd name="T47" fmla="*/ 4 h 505"/>
                    <a:gd name="T48" fmla="*/ 2 w 817"/>
                    <a:gd name="T49" fmla="*/ 4 h 505"/>
                    <a:gd name="T50" fmla="*/ 3 w 817"/>
                    <a:gd name="T51" fmla="*/ 4 h 505"/>
                    <a:gd name="T52" fmla="*/ 3 w 817"/>
                    <a:gd name="T53" fmla="*/ 4 h 505"/>
                    <a:gd name="T54" fmla="*/ 4 w 817"/>
                    <a:gd name="T55" fmla="*/ 4 h 505"/>
                    <a:gd name="T56" fmla="*/ 4 w 817"/>
                    <a:gd name="T57" fmla="*/ 4 h 505"/>
                    <a:gd name="T58" fmla="*/ 5 w 817"/>
                    <a:gd name="T59" fmla="*/ 4 h 505"/>
                    <a:gd name="T60" fmla="*/ 5 w 817"/>
                    <a:gd name="T61" fmla="*/ 4 h 505"/>
                    <a:gd name="T62" fmla="*/ 6 w 817"/>
                    <a:gd name="T63" fmla="*/ 3 h 505"/>
                    <a:gd name="T64" fmla="*/ 6 w 817"/>
                    <a:gd name="T65" fmla="*/ 3 h 505"/>
                    <a:gd name="T66" fmla="*/ 7 w 817"/>
                    <a:gd name="T67" fmla="*/ 3 h 505"/>
                    <a:gd name="T68" fmla="*/ 7 w 817"/>
                    <a:gd name="T69" fmla="*/ 3 h 505"/>
                    <a:gd name="T70" fmla="*/ 7 w 817"/>
                    <a:gd name="T71" fmla="*/ 2 h 505"/>
                    <a:gd name="T72" fmla="*/ 7 w 817"/>
                    <a:gd name="T73" fmla="*/ 2 h 505"/>
                    <a:gd name="T74" fmla="*/ 7 w 817"/>
                    <a:gd name="T75" fmla="*/ 2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44"/>
                <p:cNvSpPr>
                  <a:spLocks/>
                </p:cNvSpPr>
                <p:nvPr/>
              </p:nvSpPr>
              <p:spPr bwMode="auto">
                <a:xfrm>
                  <a:off x="4866" y="2845"/>
                  <a:ext cx="267" cy="152"/>
                </a:xfrm>
                <a:custGeom>
                  <a:avLst/>
                  <a:gdLst>
                    <a:gd name="T0" fmla="*/ 3 w 695"/>
                    <a:gd name="T1" fmla="*/ 3 h 396"/>
                    <a:gd name="T2" fmla="*/ 2 w 695"/>
                    <a:gd name="T3" fmla="*/ 3 h 396"/>
                    <a:gd name="T4" fmla="*/ 2 w 695"/>
                    <a:gd name="T5" fmla="*/ 3 h 396"/>
                    <a:gd name="T6" fmla="*/ 1 w 695"/>
                    <a:gd name="T7" fmla="*/ 3 h 396"/>
                    <a:gd name="T8" fmla="*/ 1 w 695"/>
                    <a:gd name="T9" fmla="*/ 3 h 396"/>
                    <a:gd name="T10" fmla="*/ 1 w 695"/>
                    <a:gd name="T11" fmla="*/ 2 h 396"/>
                    <a:gd name="T12" fmla="*/ 0 w 695"/>
                    <a:gd name="T13" fmla="*/ 2 h 396"/>
                    <a:gd name="T14" fmla="*/ 0 w 695"/>
                    <a:gd name="T15" fmla="*/ 2 h 396"/>
                    <a:gd name="T16" fmla="*/ 0 w 695"/>
                    <a:gd name="T17" fmla="*/ 2 h 396"/>
                    <a:gd name="T18" fmla="*/ 0 w 695"/>
                    <a:gd name="T19" fmla="*/ 1 h 396"/>
                    <a:gd name="T20" fmla="*/ 1 w 695"/>
                    <a:gd name="T21" fmla="*/ 1 h 396"/>
                    <a:gd name="T22" fmla="*/ 1 w 695"/>
                    <a:gd name="T23" fmla="*/ 1 h 396"/>
                    <a:gd name="T24" fmla="*/ 1 w 695"/>
                    <a:gd name="T25" fmla="*/ 0 h 396"/>
                    <a:gd name="T26" fmla="*/ 2 w 695"/>
                    <a:gd name="T27" fmla="*/ 0 h 396"/>
                    <a:gd name="T28" fmla="*/ 2 w 695"/>
                    <a:gd name="T29" fmla="*/ 0 h 396"/>
                    <a:gd name="T30" fmla="*/ 3 w 695"/>
                    <a:gd name="T31" fmla="*/ 0 h 396"/>
                    <a:gd name="T32" fmla="*/ 3 w 695"/>
                    <a:gd name="T33" fmla="*/ 0 h 396"/>
                    <a:gd name="T34" fmla="*/ 4 w 695"/>
                    <a:gd name="T35" fmla="*/ 0 h 396"/>
                    <a:gd name="T36" fmla="*/ 4 w 695"/>
                    <a:gd name="T37" fmla="*/ 0 h 396"/>
                    <a:gd name="T38" fmla="*/ 5 w 695"/>
                    <a:gd name="T39" fmla="*/ 0 h 396"/>
                    <a:gd name="T40" fmla="*/ 5 w 695"/>
                    <a:gd name="T41" fmla="*/ 1 h 396"/>
                    <a:gd name="T42" fmla="*/ 5 w 695"/>
                    <a:gd name="T43" fmla="*/ 1 h 396"/>
                    <a:gd name="T44" fmla="*/ 5 w 695"/>
                    <a:gd name="T45" fmla="*/ 1 h 396"/>
                    <a:gd name="T46" fmla="*/ 6 w 695"/>
                    <a:gd name="T47" fmla="*/ 2 h 396"/>
                    <a:gd name="T48" fmla="*/ 6 w 695"/>
                    <a:gd name="T49" fmla="*/ 2 h 396"/>
                    <a:gd name="T50" fmla="*/ 5 w 695"/>
                    <a:gd name="T51" fmla="*/ 2 h 396"/>
                    <a:gd name="T52" fmla="*/ 5 w 695"/>
                    <a:gd name="T53" fmla="*/ 2 h 396"/>
                    <a:gd name="T54" fmla="*/ 5 w 695"/>
                    <a:gd name="T55" fmla="*/ 3 h 396"/>
                    <a:gd name="T56" fmla="*/ 5 w 695"/>
                    <a:gd name="T57" fmla="*/ 3 h 396"/>
                    <a:gd name="T58" fmla="*/ 4 w 695"/>
                    <a:gd name="T59" fmla="*/ 3 h 396"/>
                    <a:gd name="T60" fmla="*/ 4 w 695"/>
                    <a:gd name="T61" fmla="*/ 3 h 396"/>
                    <a:gd name="T62" fmla="*/ 3 w 695"/>
                    <a:gd name="T63" fmla="*/ 3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45"/>
                <p:cNvSpPr>
                  <a:spLocks/>
                </p:cNvSpPr>
                <p:nvPr/>
              </p:nvSpPr>
              <p:spPr bwMode="auto">
                <a:xfrm>
                  <a:off x="4933" y="2857"/>
                  <a:ext cx="129" cy="129"/>
                </a:xfrm>
                <a:custGeom>
                  <a:avLst/>
                  <a:gdLst>
                    <a:gd name="T0" fmla="*/ 2 w 335"/>
                    <a:gd name="T1" fmla="*/ 3 h 336"/>
                    <a:gd name="T2" fmla="*/ 2 w 335"/>
                    <a:gd name="T3" fmla="*/ 3 h 336"/>
                    <a:gd name="T4" fmla="*/ 2 w 335"/>
                    <a:gd name="T5" fmla="*/ 3 h 336"/>
                    <a:gd name="T6" fmla="*/ 2 w 335"/>
                    <a:gd name="T7" fmla="*/ 3 h 336"/>
                    <a:gd name="T8" fmla="*/ 2 w 335"/>
                    <a:gd name="T9" fmla="*/ 2 h 336"/>
                    <a:gd name="T10" fmla="*/ 3 w 335"/>
                    <a:gd name="T11" fmla="*/ 2 h 336"/>
                    <a:gd name="T12" fmla="*/ 3 w 335"/>
                    <a:gd name="T13" fmla="*/ 2 h 336"/>
                    <a:gd name="T14" fmla="*/ 3 w 335"/>
                    <a:gd name="T15" fmla="*/ 2 h 336"/>
                    <a:gd name="T16" fmla="*/ 3 w 335"/>
                    <a:gd name="T17" fmla="*/ 2 h 336"/>
                    <a:gd name="T18" fmla="*/ 3 w 335"/>
                    <a:gd name="T19" fmla="*/ 1 h 336"/>
                    <a:gd name="T20" fmla="*/ 3 w 335"/>
                    <a:gd name="T21" fmla="*/ 1 h 336"/>
                    <a:gd name="T22" fmla="*/ 3 w 335"/>
                    <a:gd name="T23" fmla="*/ 1 h 336"/>
                    <a:gd name="T24" fmla="*/ 2 w 335"/>
                    <a:gd name="T25" fmla="*/ 0 h 336"/>
                    <a:gd name="T26" fmla="*/ 2 w 335"/>
                    <a:gd name="T27" fmla="*/ 0 h 336"/>
                    <a:gd name="T28" fmla="*/ 2 w 335"/>
                    <a:gd name="T29" fmla="*/ 0 h 336"/>
                    <a:gd name="T30" fmla="*/ 2 w 335"/>
                    <a:gd name="T31" fmla="*/ 0 h 336"/>
                    <a:gd name="T32" fmla="*/ 2 w 335"/>
                    <a:gd name="T33" fmla="*/ 0 h 336"/>
                    <a:gd name="T34" fmla="*/ 1 w 335"/>
                    <a:gd name="T35" fmla="*/ 0 h 336"/>
                    <a:gd name="T36" fmla="*/ 1 w 335"/>
                    <a:gd name="T37" fmla="*/ 0 h 336"/>
                    <a:gd name="T38" fmla="*/ 1 w 335"/>
                    <a:gd name="T39" fmla="*/ 0 h 336"/>
                    <a:gd name="T40" fmla="*/ 0 w 335"/>
                    <a:gd name="T41" fmla="*/ 0 h 336"/>
                    <a:gd name="T42" fmla="*/ 0 w 335"/>
                    <a:gd name="T43" fmla="*/ 1 h 336"/>
                    <a:gd name="T44" fmla="*/ 0 w 335"/>
                    <a:gd name="T45" fmla="*/ 1 h 336"/>
                    <a:gd name="T46" fmla="*/ 0 w 335"/>
                    <a:gd name="T47" fmla="*/ 1 h 336"/>
                    <a:gd name="T48" fmla="*/ 0 w 335"/>
                    <a:gd name="T49" fmla="*/ 2 h 336"/>
                    <a:gd name="T50" fmla="*/ 0 w 335"/>
                    <a:gd name="T51" fmla="*/ 2 h 336"/>
                    <a:gd name="T52" fmla="*/ 0 w 335"/>
                    <a:gd name="T53" fmla="*/ 2 h 336"/>
                    <a:gd name="T54" fmla="*/ 0 w 335"/>
                    <a:gd name="T55" fmla="*/ 2 h 336"/>
                    <a:gd name="T56" fmla="*/ 0 w 335"/>
                    <a:gd name="T57" fmla="*/ 2 h 336"/>
                    <a:gd name="T58" fmla="*/ 1 w 335"/>
                    <a:gd name="T59" fmla="*/ 3 h 336"/>
                    <a:gd name="T60" fmla="*/ 1 w 335"/>
                    <a:gd name="T61" fmla="*/ 3 h 336"/>
                    <a:gd name="T62" fmla="*/ 1 w 335"/>
                    <a:gd name="T63" fmla="*/ 3 h 336"/>
                    <a:gd name="T64" fmla="*/ 2 w 335"/>
                    <a:gd name="T65" fmla="*/ 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46"/>
                <p:cNvSpPr>
                  <a:spLocks/>
                </p:cNvSpPr>
                <p:nvPr/>
              </p:nvSpPr>
              <p:spPr bwMode="auto">
                <a:xfrm>
                  <a:off x="5007" y="2895"/>
                  <a:ext cx="21" cy="22"/>
                </a:xfrm>
                <a:custGeom>
                  <a:avLst/>
                  <a:gdLst>
                    <a:gd name="T0" fmla="*/ 0 w 54"/>
                    <a:gd name="T1" fmla="*/ 1 h 55"/>
                    <a:gd name="T2" fmla="*/ 0 w 54"/>
                    <a:gd name="T3" fmla="*/ 0 h 55"/>
                    <a:gd name="T4" fmla="*/ 0 w 54"/>
                    <a:gd name="T5" fmla="*/ 0 h 55"/>
                    <a:gd name="T6" fmla="*/ 0 w 54"/>
                    <a:gd name="T7" fmla="*/ 0 h 55"/>
                    <a:gd name="T8" fmla="*/ 0 w 54"/>
                    <a:gd name="T9" fmla="*/ 0 h 55"/>
                    <a:gd name="T10" fmla="*/ 0 w 54"/>
                    <a:gd name="T11" fmla="*/ 0 h 55"/>
                    <a:gd name="T12" fmla="*/ 0 w 54"/>
                    <a:gd name="T13" fmla="*/ 0 h 55"/>
                    <a:gd name="T14" fmla="*/ 0 w 54"/>
                    <a:gd name="T15" fmla="*/ 0 h 55"/>
                    <a:gd name="T16" fmla="*/ 0 w 54"/>
                    <a:gd name="T17" fmla="*/ 0 h 55"/>
                    <a:gd name="T18" fmla="*/ 0 w 54"/>
                    <a:gd name="T19" fmla="*/ 0 h 55"/>
                    <a:gd name="T20" fmla="*/ 0 w 54"/>
                    <a:gd name="T21" fmla="*/ 0 h 55"/>
                    <a:gd name="T22" fmla="*/ 0 w 54"/>
                    <a:gd name="T23" fmla="*/ 0 h 55"/>
                    <a:gd name="T24" fmla="*/ 0 w 54"/>
                    <a:gd name="T25" fmla="*/ 0 h 55"/>
                    <a:gd name="T26" fmla="*/ 0 w 54"/>
                    <a:gd name="T27" fmla="*/ 0 h 55"/>
                    <a:gd name="T28" fmla="*/ 0 w 54"/>
                    <a:gd name="T29" fmla="*/ 0 h 55"/>
                    <a:gd name="T30" fmla="*/ 0 w 54"/>
                    <a:gd name="T31" fmla="*/ 0 h 55"/>
                    <a:gd name="T32" fmla="*/ 0 w 54"/>
                    <a:gd name="T33" fmla="*/ 1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" name="Line 47"/>
              <p:cNvSpPr>
                <a:spLocks noChangeShapeType="1"/>
              </p:cNvSpPr>
              <p:nvPr/>
            </p:nvSpPr>
            <p:spPr bwMode="auto">
              <a:xfrm flipH="1" flipV="1">
                <a:off x="7986712" y="1447800"/>
                <a:ext cx="247650" cy="5588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TextBox 56"/>
            <p:cNvSpPr txBox="1">
              <a:spLocks noChangeArrowheads="1"/>
            </p:cNvSpPr>
            <p:nvPr/>
          </p:nvSpPr>
          <p:spPr bwMode="auto">
            <a:xfrm>
              <a:off x="2400300" y="1219200"/>
              <a:ext cx="4495800" cy="144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QUANTUM COMPUTING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Content Placeholder 83"/>
          <p:cNvSpPr txBox="1">
            <a:spLocks/>
          </p:cNvSpPr>
          <p:nvPr/>
        </p:nvSpPr>
        <p:spPr>
          <a:xfrm>
            <a:off x="9060873" y="3553417"/>
            <a:ext cx="8654618" cy="2847383"/>
          </a:xfrm>
          <a:prstGeom prst="rect">
            <a:avLst/>
          </a:prstGeom>
        </p:spPr>
        <p:txBody>
          <a:bodyPr lIns="137178" tIns="68589" rIns="137178" bIns="68589"/>
          <a:lstStyle/>
          <a:p>
            <a:pPr marL="0" marR="0" lvl="0" indent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Example: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It’s “obvious” that factoring 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integers is much harder than multiplying 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them… except that Peter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discovered that for a quantum computer, it isn’t!</a:t>
            </a:r>
          </a:p>
        </p:txBody>
      </p:sp>
      <p:sp>
        <p:nvSpPr>
          <p:cNvPr id="55" name="Content Placeholder 83"/>
          <p:cNvSpPr txBox="1">
            <a:spLocks/>
          </p:cNvSpPr>
          <p:nvPr/>
        </p:nvSpPr>
        <p:spPr>
          <a:xfrm>
            <a:off x="1256290" y="6748894"/>
            <a:ext cx="16371888" cy="966355"/>
          </a:xfrm>
          <a:prstGeom prst="rect">
            <a:avLst/>
          </a:prstGeom>
        </p:spPr>
        <p:txBody>
          <a:bodyPr lIns="137178" tIns="68589" rIns="137178" bIns="68589"/>
          <a:lstStyle/>
          <a:p>
            <a:pPr lvl="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Feynman didn’t live to see such discoveries, but he famously anticipated them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56290" y="7878221"/>
            <a:ext cx="15949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He also understood much more clearly than his contemporaries that </a:t>
            </a:r>
            <a:b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QM = probability + minus signs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53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5731"/>
          <a:stretch>
            <a:fillRect/>
          </a:stretch>
        </p:blipFill>
        <p:spPr bwMode="auto">
          <a:xfrm>
            <a:off x="13416989" y="2500225"/>
            <a:ext cx="2623112" cy="32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300" y="7720013"/>
            <a:ext cx="1621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defRPr/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Motivated recent work by myself and Alex </a:t>
            </a:r>
            <a:r>
              <a:rPr lang="en-US" sz="36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Arkhipov</a:t>
            </a: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on the computational complexity of linear optics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300" y="6297616"/>
            <a:ext cx="1621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0"/>
              </a:spcBef>
              <a:defRPr/>
            </a:pPr>
            <a:r>
              <a:rPr lang="en-US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Challenge:</a:t>
            </a: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Short of building a universal quantum computer, do </a:t>
            </a:r>
            <a:r>
              <a:rPr lang="en-US" sz="3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quantum experiment for which one can give evidence that it’s hard to simulate classically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4358167"/>
            <a:ext cx="162115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So far, the known obstacles are technological</a:t>
            </a:r>
          </a:p>
          <a:p>
            <a:pPr marL="742950" lvl="1" indent="-227013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If QC is impossible for a fundamental reason, that’s </a:t>
            </a:r>
            <a:b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much more interesting than if it’s possible!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300" y="3486492"/>
            <a:ext cx="1211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We’re in roughly the situation of Babbage in the 1830s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5706" y="2062852"/>
            <a:ext cx="1211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Scaling quantum computers to useful size is </a:t>
            </a:r>
            <a:b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incredibly hard, because of </a:t>
            </a:r>
            <a:r>
              <a:rPr lang="en-US" sz="36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decoherence</a:t>
            </a:r>
            <a:endParaRPr lang="en-US" sz="3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5471" y="602364"/>
            <a:ext cx="135826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419" lvl="0" indent="-514419">
              <a:spcBef>
                <a:spcPts val="1200"/>
              </a:spcBef>
              <a:defRPr/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If QCs are so great, how come they haven’t been built yet?</a:t>
            </a:r>
          </a:p>
          <a:p>
            <a:pPr marL="742950" lvl="1" indent="-227013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They have—and they’ve proved that 15=3x5 (with high probability!)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5471" y="602364"/>
            <a:ext cx="135826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419" lvl="0" indent="-514419">
              <a:spcBef>
                <a:spcPts val="1200"/>
              </a:spcBef>
              <a:defRPr/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If QCs are so great, how come they haven’t been built yet?</a:t>
            </a:r>
          </a:p>
          <a:p>
            <a:pPr marL="742950" lvl="1" indent="-227013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They have—and they’ve proved that 15=3x5 (with high probability!)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5706" y="2062852"/>
            <a:ext cx="1211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Scaling quantum computers to useful size is </a:t>
            </a:r>
            <a:b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incredibly hard, because of </a:t>
            </a:r>
            <a:r>
              <a:rPr lang="en-US" sz="36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decoherence</a:t>
            </a:r>
            <a:endParaRPr lang="en-US" sz="3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486492"/>
            <a:ext cx="1211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We’re in roughly the situation of Babbage in the 1830s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5731"/>
          <a:stretch>
            <a:fillRect/>
          </a:stretch>
        </p:blipFill>
        <p:spPr bwMode="auto">
          <a:xfrm>
            <a:off x="13416989" y="2500225"/>
            <a:ext cx="2623112" cy="32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57300" y="4358167"/>
            <a:ext cx="162115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So far, the known obstacles are technological</a:t>
            </a:r>
          </a:p>
          <a:p>
            <a:pPr marL="742950" lvl="1" indent="-227013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If QC is impossible for a fundamental reason, that’s </a:t>
            </a:r>
            <a:b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much more interesting than if it’s possible!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7300" y="6297616"/>
            <a:ext cx="1621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0"/>
              </a:spcBef>
              <a:defRPr/>
            </a:pPr>
            <a:r>
              <a:rPr lang="en-US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Challenge:</a:t>
            </a: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Short of building a universal quantum computer, do </a:t>
            </a:r>
            <a:r>
              <a:rPr lang="en-US" sz="3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en-US" sz="3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quantum experiment for which one can give evidence that it’s hard to simulate classically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8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81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  <p:bldP spid="10" grpId="1"/>
      <p:bldP spid="11" grpId="0" build="allAtOnce"/>
      <p:bldP spid="13" grpId="0"/>
      <p:bldP spid="13" grpId="1"/>
      <p:bldP spid="15" grpId="0"/>
      <p:bldP spid="15" grpId="1"/>
      <p:bldP spid="16" grpId="0"/>
      <p:bldP spid="16" grpId="1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6283" y="2190128"/>
            <a:ext cx="13057884" cy="1431179"/>
          </a:xfrm>
        </p:spPr>
        <p:txBody>
          <a:bodyPr/>
          <a:lstStyle/>
          <a:p>
            <a:r>
              <a:rPr lang="en-US" dirty="0" smtClean="0"/>
              <a:t>“I think I can safely say that nobody understands quantum mechanics.”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44169" y="3956604"/>
            <a:ext cx="12515427" cy="600165"/>
          </a:xfrm>
          <a:prstGeom prst="rect">
            <a:avLst/>
          </a:prstGeom>
        </p:spPr>
        <p:txBody>
          <a:bodyPr wrap="square" lIns="137178" tIns="68589" rIns="137178" bIns="68589" anchor="ctr" anchorCtr="0">
            <a:spAutoFit/>
          </a:bodyPr>
          <a:lstStyle>
            <a:lvl1pPr marL="0" indent="0" algn="l" defTabSz="914400" rtl="0" eaLnBrk="1" latinLnBrk="0" hangingPunct="1">
              <a:buNone/>
              <a:defRPr lang="en-US" sz="280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defTabSz="1371783">
              <a:spcBef>
                <a:spcPct val="20000"/>
              </a:spcBef>
              <a:defRPr/>
            </a:pPr>
            <a:r>
              <a:rPr lang="en-US" sz="3000" dirty="0" smtClean="0">
                <a:solidFill>
                  <a:schemeClr val="accent5"/>
                </a:solidFill>
              </a:rPr>
              <a:t>–Richard Feynman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52" name="Round Same Side Corner Rectangle 51"/>
          <p:cNvSpPr/>
          <p:nvPr/>
        </p:nvSpPr>
        <p:spPr>
          <a:xfrm rot="5400000" flipH="1">
            <a:off x="5734051" y="-5734048"/>
            <a:ext cx="6819901" cy="1828799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8" tIns="68589" rIns="137178" bIns="68589" rtlCol="0" anchor="ctr"/>
          <a:lstStyle/>
          <a:p>
            <a:pPr algn="ctr"/>
            <a:endParaRPr lang="en-US" dirty="0"/>
          </a:p>
        </p:txBody>
      </p:sp>
      <p:pic>
        <p:nvPicPr>
          <p:cNvPr id="51" name="Picture 2" descr="feyn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0335">
            <a:off x="-241802" y="5328221"/>
            <a:ext cx="4548644" cy="52757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5" name="Title 82"/>
          <p:cNvSpPr txBox="1">
            <a:spLocks/>
          </p:cNvSpPr>
          <p:nvPr/>
        </p:nvSpPr>
        <p:spPr>
          <a:xfrm>
            <a:off x="1256290" y="211932"/>
            <a:ext cx="16459201" cy="1714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WILD PREDICTION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6" name="Content Placeholder 83"/>
          <p:cNvSpPr txBox="1">
            <a:spLocks/>
          </p:cNvSpPr>
          <p:nvPr/>
        </p:nvSpPr>
        <p:spPr>
          <a:xfrm>
            <a:off x="1256290" y="2037268"/>
            <a:ext cx="16244901" cy="2077510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effort to build quantum computers, and to understand their capabilities and limitations, will lead to a </a:t>
            </a:r>
            <a:r>
              <a:rPr lang="en-US" sz="4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major conceptual advance in our understanding of QM (one that hasn’t happened yet)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Content Placeholder 83"/>
          <p:cNvSpPr txBox="1">
            <a:spLocks/>
          </p:cNvSpPr>
          <p:nvPr/>
        </p:nvSpPr>
        <p:spPr>
          <a:xfrm>
            <a:off x="6289965" y="5018808"/>
            <a:ext cx="10053122" cy="1431179"/>
          </a:xfrm>
          <a:prstGeom prst="rect">
            <a:avLst/>
          </a:prstGeom>
        </p:spPr>
        <p:txBody>
          <a:bodyPr wrap="square" lIns="137178" tIns="68589" rIns="137178" bIns="68589" anchor="t" anchorCtr="0">
            <a:spAutoFit/>
          </a:bodyPr>
          <a:lstStyle/>
          <a:p>
            <a:pPr marR="0" lvl="0" algn="l" defTabSz="1371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You’ll recognize the advance because it will look like science, not philosophy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620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620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5" grpId="0"/>
      <p:bldP spid="56" grpId="0" build="p"/>
      <p:bldP spid="57" grpId="0" build="p"/>
    </p:bldLst>
  </p:timing>
</p:sld>
</file>

<file path=ppt/theme/theme1.xml><?xml version="1.0" encoding="utf-8"?>
<a:theme xmlns:a="http://schemas.openxmlformats.org/drawingml/2006/main" name="2005_caltech_template_final_v3_16x9">
  <a:themeElements>
    <a:clrScheme name="TEDx">
      <a:dk1>
        <a:srgbClr val="1F1E1D"/>
      </a:dk1>
      <a:lt1>
        <a:srgbClr val="3E3C3B"/>
      </a:lt1>
      <a:dk2>
        <a:srgbClr val="9B9B91"/>
      </a:dk2>
      <a:lt2>
        <a:srgbClr val="FFFFFF"/>
      </a:lt2>
      <a:accent1>
        <a:srgbClr val="FF2B06"/>
      </a:accent1>
      <a:accent2>
        <a:srgbClr val="9BBB59"/>
      </a:accent2>
      <a:accent3>
        <a:srgbClr val="FFD961"/>
      </a:accent3>
      <a:accent4>
        <a:srgbClr val="4F81BD"/>
      </a:accent4>
      <a:accent5>
        <a:srgbClr val="F79646"/>
      </a:accent5>
      <a:accent6>
        <a:srgbClr val="4BACC6"/>
      </a:accent6>
      <a:hlink>
        <a:srgbClr val="F79646"/>
      </a:hlink>
      <a:folHlink>
        <a:srgbClr val="9B9B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2005_caltech_template_final_v3_16x9</Template>
  <TotalTime>4990</TotalTime>
  <Words>551</Words>
  <Application>Microsoft Office PowerPoint</Application>
  <PresentationFormat>Custom</PresentationFormat>
  <Paragraphs>61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2005_caltech_template_final_v3_16x9</vt:lpstr>
      <vt:lpstr>Slide 1</vt:lpstr>
      <vt:lpstr>QUANTUM COMPUTING  AND THE LIMITS OF THE EFFICIENTLY COMPUTABLE</vt:lpstr>
      <vt:lpstr>PHYSICS IN THE 21ST CENTURY:  TOILING IN FEYNMAN’S SHADOW</vt:lpstr>
      <vt:lpstr>Slide 4</vt:lpstr>
      <vt:lpstr>Slide 5</vt:lpstr>
      <vt:lpstr>ACCORDING TO LEONID LEVIN:</vt:lpstr>
      <vt:lpstr>WHY DO WE NEED TO PROVE EVEN “OBVIOUS” LIMITATIONS OF COMPUTERS?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Savage</dc:creator>
  <cp:lastModifiedBy>Scott Aaronson</cp:lastModifiedBy>
  <cp:revision>84</cp:revision>
  <dcterms:created xsi:type="dcterms:W3CDTF">2011-01-06T19:02:47Z</dcterms:created>
  <dcterms:modified xsi:type="dcterms:W3CDTF">2011-01-15T05:32:18Z</dcterms:modified>
</cp:coreProperties>
</file>