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7" r:id="rId3"/>
    <p:sldId id="332" r:id="rId4"/>
    <p:sldId id="333" r:id="rId5"/>
    <p:sldId id="343" r:id="rId6"/>
    <p:sldId id="335" r:id="rId7"/>
    <p:sldId id="334" r:id="rId8"/>
    <p:sldId id="336" r:id="rId9"/>
    <p:sldId id="344" r:id="rId10"/>
    <p:sldId id="337" r:id="rId11"/>
    <p:sldId id="338" r:id="rId12"/>
    <p:sldId id="339" r:id="rId13"/>
    <p:sldId id="340" r:id="rId14"/>
    <p:sldId id="341" r:id="rId15"/>
    <p:sldId id="34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900"/>
    <a:srgbClr val="FF6600"/>
    <a:srgbClr val="FFCCFF"/>
    <a:srgbClr val="FFE6CD"/>
    <a:srgbClr val="CCFFCC"/>
    <a:srgbClr val="CC00CC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8" autoAdjust="0"/>
    <p:restoredTop sz="94660"/>
  </p:normalViewPr>
  <p:slideViewPr>
    <p:cSldViewPr>
      <p:cViewPr varScale="1">
        <p:scale>
          <a:sx n="85" d="100"/>
          <a:sy n="85" d="100"/>
        </p:scale>
        <p:origin x="-744" y="-4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EEBA76-834D-494A-8B0E-4F7236708C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70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8961C-80FE-423E-949B-551F312FFCD8}" type="slidenum">
              <a:rPr lang="en-CA" smtClean="0"/>
              <a:pPr>
                <a:defRPr/>
              </a:pPr>
              <a:t>1</a:t>
            </a:fld>
            <a:endParaRPr lang="en-CA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10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11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12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13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14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15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2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3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4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5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6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 smtClean="0"/>
              <a:t>In the submission version, we only showed AM(k)=AM for k=log(n).</a:t>
            </a:r>
            <a:r>
              <a:rPr lang="en-CA" altLang="en-US" baseline="0" dirty="0" smtClean="0"/>
              <a:t>  So, any PC members in the audience?  We gave you more than you bargained for!</a:t>
            </a:r>
            <a:endParaRPr lang="en-CA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7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8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4FF73-A206-45AB-91A0-3B135B2AA1EC}" type="slidenum">
              <a:rPr lang="en-CA" smtClean="0"/>
              <a:pPr>
                <a:defRPr/>
              </a:pPr>
              <a:t>9</a:t>
            </a:fld>
            <a:endParaRPr lang="en-CA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8704-C36F-4B24-93E1-48CBF925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A1FD-32E9-4B68-B118-8A339531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748C-3DF4-46B5-ACA2-E92D5D85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C2B2-A5F4-4E98-B1FD-0AFAA5E61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0381-5440-446B-9854-1B0267C4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499A-A050-4398-B75D-E4409AB1E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B49B-82FC-48A1-AD39-A3FB2B81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3A81-FC73-480E-8F93-8B5489640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2798-EF3D-4722-8BB8-5A4502D3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C03F-7986-4428-849B-E1298329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61D4-2ACA-4CE4-A1BF-79B4EAEF4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7C64502-D48C-4074-81F5-A7A21A8C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28600" y="284163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en-US" sz="4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 With Multiple </a:t>
            </a:r>
            <a:r>
              <a:rPr lang="en-US" altLang="en-US" sz="45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Merlins</a:t>
            </a:r>
            <a:endParaRPr lang="en-US" altLang="en-US" sz="45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2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410200"/>
            <a:ext cx="4657725" cy="1295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Scott Aaronson</a:t>
            </a:r>
          </a:p>
          <a:p>
            <a:pPr eaLnBrk="1" hangingPunct="1"/>
            <a:r>
              <a:rPr lang="en-US" altLang="en-US" b="1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MIT</a:t>
            </a:r>
            <a:endParaRPr lang="en-US" altLang="en-US" b="1" smtClean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57200" y="41910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latin typeface="Calibri" pitchFamily="34" charset="0"/>
              </a:rPr>
              <a:t>Scott Aaronson (MIT)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Dana </a:t>
            </a:r>
            <a:r>
              <a:rPr lang="en-CA" altLang="en-US" sz="2800" dirty="0" err="1" smtClean="0">
                <a:latin typeface="Calibri" pitchFamily="34" charset="0"/>
              </a:rPr>
              <a:t>Moshkovitz</a:t>
            </a:r>
            <a:r>
              <a:rPr lang="en-CA" altLang="en-US" sz="2800" dirty="0" smtClean="0">
                <a:latin typeface="Calibri" pitchFamily="34" charset="0"/>
              </a:rPr>
              <a:t> (MIT)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Russell </a:t>
            </a:r>
            <a:r>
              <a:rPr lang="en-CA" altLang="en-US" sz="2800" dirty="0" err="1" smtClean="0">
                <a:latin typeface="Calibri" pitchFamily="34" charset="0"/>
              </a:rPr>
              <a:t>Impagliazzo</a:t>
            </a:r>
            <a:r>
              <a:rPr lang="en-CA" altLang="en-US" sz="2800" dirty="0" smtClean="0">
                <a:latin typeface="Calibri" pitchFamily="34" charset="0"/>
              </a:rPr>
              <a:t> (UCSD)</a:t>
            </a:r>
            <a:endParaRPr lang="en-CA" altLang="en-US" sz="2800" dirty="0">
              <a:latin typeface="Calibri" pitchFamily="34" charset="0"/>
            </a:endParaRPr>
          </a:p>
        </p:txBody>
      </p: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804081" y="1803966"/>
            <a:ext cx="1752600" cy="1681163"/>
            <a:chOff x="408" y="2781"/>
            <a:chExt cx="992" cy="952"/>
          </a:xfrm>
        </p:grpSpPr>
        <p:sp>
          <p:nvSpPr>
            <p:cNvPr id="8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" name="Group 2049"/>
          <p:cNvGrpSpPr/>
          <p:nvPr/>
        </p:nvGrpSpPr>
        <p:grpSpPr>
          <a:xfrm>
            <a:off x="2649817" y="1802782"/>
            <a:ext cx="1752600" cy="1681163"/>
            <a:chOff x="2541163" y="1802782"/>
            <a:chExt cx="1752600" cy="1681163"/>
          </a:xfrm>
        </p:grpSpPr>
        <p:sp>
          <p:nvSpPr>
            <p:cNvPr id="136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541163" y="1802782"/>
              <a:ext cx="1752600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2546463" y="2590386"/>
              <a:ext cx="1731399" cy="879432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1"/>
            <p:cNvSpPr>
              <a:spLocks/>
            </p:cNvSpPr>
            <p:nvPr/>
          </p:nvSpPr>
          <p:spPr bwMode="auto">
            <a:xfrm>
              <a:off x="3712508" y="3136057"/>
              <a:ext cx="542387" cy="284314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2"/>
            <p:cNvSpPr>
              <a:spLocks/>
            </p:cNvSpPr>
            <p:nvPr/>
          </p:nvSpPr>
          <p:spPr bwMode="auto">
            <a:xfrm>
              <a:off x="2666601" y="3008910"/>
              <a:ext cx="621890" cy="416759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3"/>
            <p:cNvSpPr>
              <a:spLocks/>
            </p:cNvSpPr>
            <p:nvPr/>
          </p:nvSpPr>
          <p:spPr bwMode="auto">
            <a:xfrm>
              <a:off x="2587098" y="2661023"/>
              <a:ext cx="314479" cy="676350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4"/>
            <p:cNvSpPr>
              <a:spLocks/>
            </p:cNvSpPr>
            <p:nvPr/>
          </p:nvSpPr>
          <p:spPr bwMode="auto">
            <a:xfrm>
              <a:off x="4095889" y="3227886"/>
              <a:ext cx="127205" cy="127147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5"/>
            <p:cNvSpPr>
              <a:spLocks/>
            </p:cNvSpPr>
            <p:nvPr/>
          </p:nvSpPr>
          <p:spPr bwMode="auto">
            <a:xfrm>
              <a:off x="3903315" y="3132525"/>
              <a:ext cx="100704" cy="102424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6"/>
            <p:cNvSpPr>
              <a:spLocks/>
            </p:cNvSpPr>
            <p:nvPr/>
          </p:nvSpPr>
          <p:spPr bwMode="auto">
            <a:xfrm>
              <a:off x="2882143" y="3270268"/>
              <a:ext cx="84803" cy="81233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7"/>
            <p:cNvSpPr>
              <a:spLocks/>
            </p:cNvSpPr>
            <p:nvPr/>
          </p:nvSpPr>
          <p:spPr bwMode="auto">
            <a:xfrm>
              <a:off x="2608299" y="3291459"/>
              <a:ext cx="104237" cy="95360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28"/>
            <p:cNvSpPr>
              <a:spLocks/>
            </p:cNvSpPr>
            <p:nvPr/>
          </p:nvSpPr>
          <p:spPr bwMode="auto">
            <a:xfrm>
              <a:off x="2726670" y="3141355"/>
              <a:ext cx="141339" cy="130679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9"/>
            <p:cNvSpPr>
              <a:spLocks/>
            </p:cNvSpPr>
            <p:nvPr/>
          </p:nvSpPr>
          <p:spPr bwMode="auto">
            <a:xfrm>
              <a:off x="2827374" y="2897657"/>
              <a:ext cx="75970" cy="63573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0"/>
            <p:cNvSpPr>
              <a:spLocks/>
            </p:cNvSpPr>
            <p:nvPr/>
          </p:nvSpPr>
          <p:spPr bwMode="auto">
            <a:xfrm>
              <a:off x="2753171" y="2733426"/>
              <a:ext cx="100704" cy="12538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3595903" y="2436750"/>
              <a:ext cx="602456" cy="554501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3643605" y="2456175"/>
              <a:ext cx="439917" cy="422057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2599465" y="1816909"/>
              <a:ext cx="1263215" cy="1649376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3212522" y="2699873"/>
              <a:ext cx="494685" cy="718733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3587069" y="2099458"/>
              <a:ext cx="243809" cy="333760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3502266" y="2434984"/>
              <a:ext cx="181974" cy="151870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3104751" y="2526812"/>
              <a:ext cx="242043" cy="264889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2723137" y="2208945"/>
              <a:ext cx="376314" cy="531544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39"/>
            <p:cNvSpPr>
              <a:spLocks/>
            </p:cNvSpPr>
            <p:nvPr/>
          </p:nvSpPr>
          <p:spPr bwMode="auto">
            <a:xfrm>
              <a:off x="2943978" y="1825739"/>
              <a:ext cx="551221" cy="257825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3364461" y="1975843"/>
              <a:ext cx="323312" cy="150104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2917477" y="2074735"/>
              <a:ext cx="392215" cy="146572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3104751" y="1912270"/>
              <a:ext cx="371014" cy="180125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3770810" y="2821722"/>
              <a:ext cx="259710" cy="245464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3792011" y="2837616"/>
              <a:ext cx="213775" cy="201316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5"/>
            <p:cNvSpPr>
              <a:spLocks/>
            </p:cNvSpPr>
            <p:nvPr/>
          </p:nvSpPr>
          <p:spPr bwMode="auto">
            <a:xfrm>
              <a:off x="4042887" y="2655725"/>
              <a:ext cx="141339" cy="287846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3106518" y="2585088"/>
              <a:ext cx="485852" cy="528012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3065883" y="2120649"/>
              <a:ext cx="542387" cy="559799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3493433" y="2258391"/>
              <a:ext cx="95404" cy="160699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9"/>
            <p:cNvSpPr>
              <a:spLocks/>
            </p:cNvSpPr>
            <p:nvPr/>
          </p:nvSpPr>
          <p:spPr bwMode="auto">
            <a:xfrm>
              <a:off x="3094151" y="2369645"/>
              <a:ext cx="189041" cy="135976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50"/>
            <p:cNvSpPr>
              <a:spLocks/>
            </p:cNvSpPr>
            <p:nvPr/>
          </p:nvSpPr>
          <p:spPr bwMode="auto">
            <a:xfrm>
              <a:off x="3311459" y="2185988"/>
              <a:ext cx="208475" cy="317867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51"/>
            <p:cNvSpPr>
              <a:spLocks/>
            </p:cNvSpPr>
            <p:nvPr/>
          </p:nvSpPr>
          <p:spPr bwMode="auto">
            <a:xfrm>
              <a:off x="2799106" y="2042948"/>
              <a:ext cx="499986" cy="220741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52"/>
            <p:cNvSpPr>
              <a:spLocks/>
            </p:cNvSpPr>
            <p:nvPr/>
          </p:nvSpPr>
          <p:spPr bwMode="auto">
            <a:xfrm>
              <a:off x="2809707" y="2180690"/>
              <a:ext cx="132505" cy="97126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53"/>
            <p:cNvSpPr>
              <a:spLocks/>
            </p:cNvSpPr>
            <p:nvPr/>
          </p:nvSpPr>
          <p:spPr bwMode="auto">
            <a:xfrm>
              <a:off x="2869776" y="2004098"/>
              <a:ext cx="496452" cy="3726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54"/>
            <p:cNvSpPr>
              <a:spLocks/>
            </p:cNvSpPr>
            <p:nvPr/>
          </p:nvSpPr>
          <p:spPr bwMode="auto">
            <a:xfrm>
              <a:off x="3332660" y="2191286"/>
              <a:ext cx="72436" cy="201316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55"/>
            <p:cNvSpPr>
              <a:spLocks/>
            </p:cNvSpPr>
            <p:nvPr/>
          </p:nvSpPr>
          <p:spPr bwMode="auto">
            <a:xfrm>
              <a:off x="3348560" y="1998800"/>
              <a:ext cx="234976" cy="67105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56"/>
            <p:cNvSpPr>
              <a:spLocks/>
            </p:cNvSpPr>
            <p:nvPr/>
          </p:nvSpPr>
          <p:spPr bwMode="auto">
            <a:xfrm>
              <a:off x="3360928" y="2028821"/>
              <a:ext cx="330379" cy="349654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57"/>
            <p:cNvSpPr>
              <a:spLocks/>
            </p:cNvSpPr>
            <p:nvPr/>
          </p:nvSpPr>
          <p:spPr bwMode="auto">
            <a:xfrm>
              <a:off x="3465165" y="2173627"/>
              <a:ext cx="88337" cy="102424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58"/>
            <p:cNvSpPr>
              <a:spLocks/>
            </p:cNvSpPr>
            <p:nvPr/>
          </p:nvSpPr>
          <p:spPr bwMode="auto">
            <a:xfrm>
              <a:off x="3456331" y="1905206"/>
              <a:ext cx="180207" cy="102424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59"/>
            <p:cNvSpPr>
              <a:spLocks/>
            </p:cNvSpPr>
            <p:nvPr/>
          </p:nvSpPr>
          <p:spPr bwMode="auto">
            <a:xfrm>
              <a:off x="3597670" y="1917567"/>
              <a:ext cx="51235" cy="65339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60"/>
            <p:cNvSpPr>
              <a:spLocks/>
            </p:cNvSpPr>
            <p:nvPr/>
          </p:nvSpPr>
          <p:spPr bwMode="auto">
            <a:xfrm>
              <a:off x="3617104" y="1928163"/>
              <a:ext cx="137805" cy="107722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1"/>
            <p:cNvSpPr>
              <a:spLocks/>
            </p:cNvSpPr>
            <p:nvPr/>
          </p:nvSpPr>
          <p:spPr bwMode="auto">
            <a:xfrm>
              <a:off x="3618871" y="2032353"/>
              <a:ext cx="104237" cy="30021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62"/>
            <p:cNvSpPr>
              <a:spLocks/>
            </p:cNvSpPr>
            <p:nvPr/>
          </p:nvSpPr>
          <p:spPr bwMode="auto">
            <a:xfrm>
              <a:off x="3104751" y="1896376"/>
              <a:ext cx="376314" cy="180125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3140086" y="2028821"/>
              <a:ext cx="74203" cy="26489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3205455" y="1998800"/>
              <a:ext cx="104237" cy="12361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65"/>
            <p:cNvSpPr>
              <a:spLocks/>
            </p:cNvSpPr>
            <p:nvPr/>
          </p:nvSpPr>
          <p:spPr bwMode="auto">
            <a:xfrm>
              <a:off x="2951045" y="1919333"/>
              <a:ext cx="150172" cy="190720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66"/>
            <p:cNvSpPr>
              <a:spLocks/>
            </p:cNvSpPr>
            <p:nvPr/>
          </p:nvSpPr>
          <p:spPr bwMode="auto">
            <a:xfrm>
              <a:off x="2981080" y="1903440"/>
              <a:ext cx="194341" cy="185422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7"/>
            <p:cNvSpPr>
              <a:spLocks/>
            </p:cNvSpPr>
            <p:nvPr/>
          </p:nvSpPr>
          <p:spPr bwMode="auto">
            <a:xfrm>
              <a:off x="3005814" y="1921099"/>
              <a:ext cx="164306" cy="169529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68"/>
            <p:cNvSpPr>
              <a:spLocks/>
            </p:cNvSpPr>
            <p:nvPr/>
          </p:nvSpPr>
          <p:spPr bwMode="auto">
            <a:xfrm>
              <a:off x="2898043" y="2094160"/>
              <a:ext cx="21201" cy="65339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69"/>
            <p:cNvSpPr>
              <a:spLocks/>
            </p:cNvSpPr>
            <p:nvPr/>
          </p:nvSpPr>
          <p:spPr bwMode="auto">
            <a:xfrm>
              <a:off x="2873309" y="1843398"/>
              <a:ext cx="323312" cy="321399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70"/>
            <p:cNvSpPr>
              <a:spLocks/>
            </p:cNvSpPr>
            <p:nvPr/>
          </p:nvSpPr>
          <p:spPr bwMode="auto">
            <a:xfrm>
              <a:off x="3226656" y="1813378"/>
              <a:ext cx="328613" cy="165997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71"/>
            <p:cNvSpPr>
              <a:spLocks/>
            </p:cNvSpPr>
            <p:nvPr/>
          </p:nvSpPr>
          <p:spPr bwMode="auto">
            <a:xfrm>
              <a:off x="3571169" y="2127713"/>
              <a:ext cx="111304" cy="314335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72"/>
            <p:cNvSpPr>
              <a:spLocks/>
            </p:cNvSpPr>
            <p:nvPr/>
          </p:nvSpPr>
          <p:spPr bwMode="auto">
            <a:xfrm>
              <a:off x="3602970" y="2101224"/>
              <a:ext cx="114838" cy="374377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73"/>
            <p:cNvSpPr>
              <a:spLocks/>
            </p:cNvSpPr>
            <p:nvPr/>
          </p:nvSpPr>
          <p:spPr bwMode="auto">
            <a:xfrm>
              <a:off x="3687773" y="2180690"/>
              <a:ext cx="181974" cy="257825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4"/>
            <p:cNvSpPr>
              <a:spLocks/>
            </p:cNvSpPr>
            <p:nvPr/>
          </p:nvSpPr>
          <p:spPr bwMode="auto">
            <a:xfrm>
              <a:off x="3777877" y="2371411"/>
              <a:ext cx="51235" cy="84765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5"/>
            <p:cNvSpPr>
              <a:spLocks/>
            </p:cNvSpPr>
            <p:nvPr/>
          </p:nvSpPr>
          <p:spPr bwMode="auto">
            <a:xfrm>
              <a:off x="3534067" y="2422623"/>
              <a:ext cx="125438" cy="14127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76"/>
            <p:cNvSpPr>
              <a:spLocks/>
            </p:cNvSpPr>
            <p:nvPr/>
          </p:nvSpPr>
          <p:spPr bwMode="auto">
            <a:xfrm>
              <a:off x="3555268" y="2438516"/>
              <a:ext cx="164306" cy="37084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7"/>
            <p:cNvSpPr>
              <a:spLocks/>
            </p:cNvSpPr>
            <p:nvPr/>
          </p:nvSpPr>
          <p:spPr bwMode="auto">
            <a:xfrm>
              <a:off x="3641838" y="2461473"/>
              <a:ext cx="75970" cy="38850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78"/>
            <p:cNvSpPr>
              <a:spLocks/>
            </p:cNvSpPr>
            <p:nvPr/>
          </p:nvSpPr>
          <p:spPr bwMode="auto">
            <a:xfrm>
              <a:off x="3261990" y="2346688"/>
              <a:ext cx="372781" cy="294910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9"/>
            <p:cNvSpPr>
              <a:spLocks/>
            </p:cNvSpPr>
            <p:nvPr/>
          </p:nvSpPr>
          <p:spPr bwMode="auto">
            <a:xfrm>
              <a:off x="2958112" y="2226605"/>
              <a:ext cx="104237" cy="192486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80"/>
            <p:cNvSpPr>
              <a:spLocks/>
            </p:cNvSpPr>
            <p:nvPr/>
          </p:nvSpPr>
          <p:spPr bwMode="auto">
            <a:xfrm>
              <a:off x="3062349" y="2336092"/>
              <a:ext cx="107771" cy="330228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81"/>
            <p:cNvSpPr>
              <a:spLocks/>
            </p:cNvSpPr>
            <p:nvPr/>
          </p:nvSpPr>
          <p:spPr bwMode="auto">
            <a:xfrm>
              <a:off x="2617133" y="2274285"/>
              <a:ext cx="254410" cy="416759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82"/>
            <p:cNvSpPr>
              <a:spLocks/>
            </p:cNvSpPr>
            <p:nvPr/>
          </p:nvSpPr>
          <p:spPr bwMode="auto">
            <a:xfrm>
              <a:off x="2569431" y="2210711"/>
              <a:ext cx="408116" cy="792901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83"/>
            <p:cNvSpPr>
              <a:spLocks/>
            </p:cNvSpPr>
            <p:nvPr/>
          </p:nvSpPr>
          <p:spPr bwMode="auto">
            <a:xfrm>
              <a:off x="2553530" y="2685746"/>
              <a:ext cx="208475" cy="337292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84"/>
            <p:cNvSpPr>
              <a:spLocks/>
            </p:cNvSpPr>
            <p:nvPr/>
          </p:nvSpPr>
          <p:spPr bwMode="auto">
            <a:xfrm>
              <a:off x="2747871" y="2468537"/>
              <a:ext cx="208475" cy="399100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85"/>
            <p:cNvSpPr>
              <a:spLocks/>
            </p:cNvSpPr>
            <p:nvPr/>
          </p:nvSpPr>
          <p:spPr bwMode="auto">
            <a:xfrm>
              <a:off x="2700169" y="2885296"/>
              <a:ext cx="37101" cy="86530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6"/>
            <p:cNvSpPr>
              <a:spLocks/>
            </p:cNvSpPr>
            <p:nvPr/>
          </p:nvSpPr>
          <p:spPr bwMode="auto">
            <a:xfrm>
              <a:off x="2700169" y="2772276"/>
              <a:ext cx="185507" cy="226039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7"/>
            <p:cNvSpPr>
              <a:spLocks/>
            </p:cNvSpPr>
            <p:nvPr/>
          </p:nvSpPr>
          <p:spPr bwMode="auto">
            <a:xfrm>
              <a:off x="2749638" y="2726362"/>
              <a:ext cx="114838" cy="137742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88"/>
            <p:cNvSpPr>
              <a:spLocks/>
            </p:cNvSpPr>
            <p:nvPr/>
          </p:nvSpPr>
          <p:spPr bwMode="auto">
            <a:xfrm>
              <a:off x="2599465" y="2973592"/>
              <a:ext cx="208475" cy="153636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9"/>
            <p:cNvSpPr>
              <a:spLocks/>
            </p:cNvSpPr>
            <p:nvPr/>
          </p:nvSpPr>
          <p:spPr bwMode="auto">
            <a:xfrm>
              <a:off x="2622433" y="3033633"/>
              <a:ext cx="192574" cy="11125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90"/>
            <p:cNvSpPr>
              <a:spLocks/>
            </p:cNvSpPr>
            <p:nvPr/>
          </p:nvSpPr>
          <p:spPr bwMode="auto">
            <a:xfrm>
              <a:off x="3037615" y="2947103"/>
              <a:ext cx="35335" cy="303740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91"/>
            <p:cNvSpPr>
              <a:spLocks/>
            </p:cNvSpPr>
            <p:nvPr/>
          </p:nvSpPr>
          <p:spPr bwMode="auto">
            <a:xfrm>
              <a:off x="2921011" y="3012442"/>
              <a:ext cx="35335" cy="12184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92"/>
            <p:cNvSpPr>
              <a:spLocks/>
            </p:cNvSpPr>
            <p:nvPr/>
          </p:nvSpPr>
          <p:spPr bwMode="auto">
            <a:xfrm>
              <a:off x="3030548" y="2321965"/>
              <a:ext cx="111304" cy="386738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93"/>
            <p:cNvSpPr>
              <a:spLocks/>
            </p:cNvSpPr>
            <p:nvPr/>
          </p:nvSpPr>
          <p:spPr bwMode="auto">
            <a:xfrm>
              <a:off x="3102984" y="2495026"/>
              <a:ext cx="181974" cy="137742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4"/>
            <p:cNvSpPr>
              <a:spLocks/>
            </p:cNvSpPr>
            <p:nvPr/>
          </p:nvSpPr>
          <p:spPr bwMode="auto">
            <a:xfrm>
              <a:off x="2899810" y="2759915"/>
              <a:ext cx="65369" cy="215443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5"/>
            <p:cNvSpPr>
              <a:spLocks/>
            </p:cNvSpPr>
            <p:nvPr/>
          </p:nvSpPr>
          <p:spPr bwMode="auto">
            <a:xfrm>
              <a:off x="2943978" y="2500323"/>
              <a:ext cx="183740" cy="475035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96"/>
            <p:cNvSpPr>
              <a:spLocks/>
            </p:cNvSpPr>
            <p:nvPr/>
          </p:nvSpPr>
          <p:spPr bwMode="auto">
            <a:xfrm>
              <a:off x="2961646" y="2712235"/>
              <a:ext cx="159006" cy="266655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7"/>
            <p:cNvSpPr>
              <a:spLocks/>
            </p:cNvSpPr>
            <p:nvPr/>
          </p:nvSpPr>
          <p:spPr bwMode="auto">
            <a:xfrm>
              <a:off x="3097684" y="2774042"/>
              <a:ext cx="35335" cy="11478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98"/>
            <p:cNvSpPr>
              <a:spLocks/>
            </p:cNvSpPr>
            <p:nvPr/>
          </p:nvSpPr>
          <p:spPr bwMode="auto">
            <a:xfrm>
              <a:off x="3134786" y="2622172"/>
              <a:ext cx="242043" cy="287846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99"/>
            <p:cNvSpPr>
              <a:spLocks/>
            </p:cNvSpPr>
            <p:nvPr/>
          </p:nvSpPr>
          <p:spPr bwMode="auto">
            <a:xfrm>
              <a:off x="3191321" y="2851743"/>
              <a:ext cx="107771" cy="104190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00"/>
            <p:cNvSpPr>
              <a:spLocks/>
            </p:cNvSpPr>
            <p:nvPr/>
          </p:nvSpPr>
          <p:spPr bwMode="auto">
            <a:xfrm>
              <a:off x="2615366" y="2918848"/>
              <a:ext cx="455817" cy="335526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01"/>
            <p:cNvSpPr>
              <a:spLocks/>
            </p:cNvSpPr>
            <p:nvPr/>
          </p:nvSpPr>
          <p:spPr bwMode="auto">
            <a:xfrm>
              <a:off x="2541163" y="3139589"/>
              <a:ext cx="74203" cy="271953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02"/>
            <p:cNvSpPr>
              <a:spLocks/>
            </p:cNvSpPr>
            <p:nvPr/>
          </p:nvSpPr>
          <p:spPr bwMode="auto">
            <a:xfrm>
              <a:off x="3101218" y="2920614"/>
              <a:ext cx="197874" cy="462673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03"/>
            <p:cNvSpPr>
              <a:spLocks/>
            </p:cNvSpPr>
            <p:nvPr/>
          </p:nvSpPr>
          <p:spPr bwMode="auto">
            <a:xfrm>
              <a:off x="3175420" y="2659257"/>
              <a:ext cx="344513" cy="434418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04"/>
            <p:cNvSpPr>
              <a:spLocks/>
            </p:cNvSpPr>
            <p:nvPr/>
          </p:nvSpPr>
          <p:spPr bwMode="auto">
            <a:xfrm>
              <a:off x="3341493" y="2798765"/>
              <a:ext cx="40635" cy="21191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05"/>
            <p:cNvSpPr>
              <a:spLocks/>
            </p:cNvSpPr>
            <p:nvPr/>
          </p:nvSpPr>
          <p:spPr bwMode="auto">
            <a:xfrm>
              <a:off x="3327360" y="2749319"/>
              <a:ext cx="47702" cy="22957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06"/>
            <p:cNvSpPr>
              <a:spLocks/>
            </p:cNvSpPr>
            <p:nvPr/>
          </p:nvSpPr>
          <p:spPr bwMode="auto">
            <a:xfrm>
              <a:off x="3309692" y="2698107"/>
              <a:ext cx="79503" cy="37084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07"/>
            <p:cNvSpPr>
              <a:spLocks/>
            </p:cNvSpPr>
            <p:nvPr/>
          </p:nvSpPr>
          <p:spPr bwMode="auto">
            <a:xfrm>
              <a:off x="3392729" y="2631002"/>
              <a:ext cx="233209" cy="213677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08"/>
            <p:cNvSpPr>
              <a:spLocks/>
            </p:cNvSpPr>
            <p:nvPr/>
          </p:nvSpPr>
          <p:spPr bwMode="auto">
            <a:xfrm>
              <a:off x="3519934" y="2736958"/>
              <a:ext cx="31801" cy="155402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09"/>
            <p:cNvSpPr>
              <a:spLocks/>
            </p:cNvSpPr>
            <p:nvPr/>
          </p:nvSpPr>
          <p:spPr bwMode="auto">
            <a:xfrm>
              <a:off x="3184254" y="3037165"/>
              <a:ext cx="128972" cy="192486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10"/>
            <p:cNvSpPr>
              <a:spLocks/>
            </p:cNvSpPr>
            <p:nvPr/>
          </p:nvSpPr>
          <p:spPr bwMode="auto">
            <a:xfrm>
              <a:off x="3247857" y="3067186"/>
              <a:ext cx="224375" cy="356717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11"/>
            <p:cNvSpPr>
              <a:spLocks/>
            </p:cNvSpPr>
            <p:nvPr/>
          </p:nvSpPr>
          <p:spPr bwMode="auto">
            <a:xfrm>
              <a:off x="3346794" y="3136057"/>
              <a:ext cx="98937" cy="24369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2"/>
            <p:cNvSpPr>
              <a:spLocks/>
            </p:cNvSpPr>
            <p:nvPr/>
          </p:nvSpPr>
          <p:spPr bwMode="auto">
            <a:xfrm>
              <a:off x="3375061" y="3139589"/>
              <a:ext cx="148406" cy="326697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13"/>
            <p:cNvSpPr>
              <a:spLocks/>
            </p:cNvSpPr>
            <p:nvPr/>
          </p:nvSpPr>
          <p:spPr bwMode="auto">
            <a:xfrm>
              <a:off x="3443964" y="3091909"/>
              <a:ext cx="109538" cy="351420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14"/>
            <p:cNvSpPr>
              <a:spLocks/>
            </p:cNvSpPr>
            <p:nvPr/>
          </p:nvSpPr>
          <p:spPr bwMode="auto">
            <a:xfrm>
              <a:off x="3465165" y="3061888"/>
              <a:ext cx="49469" cy="248996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15"/>
            <p:cNvSpPr>
              <a:spLocks/>
            </p:cNvSpPr>
            <p:nvPr/>
          </p:nvSpPr>
          <p:spPr bwMode="auto">
            <a:xfrm>
              <a:off x="3496966" y="3068952"/>
              <a:ext cx="95404" cy="324931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16"/>
            <p:cNvSpPr>
              <a:spLocks/>
            </p:cNvSpPr>
            <p:nvPr/>
          </p:nvSpPr>
          <p:spPr bwMode="auto">
            <a:xfrm>
              <a:off x="3592370" y="3408010"/>
              <a:ext cx="21201" cy="47680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7"/>
            <p:cNvSpPr>
              <a:spLocks/>
            </p:cNvSpPr>
            <p:nvPr/>
          </p:nvSpPr>
          <p:spPr bwMode="auto">
            <a:xfrm>
              <a:off x="3592370" y="3141355"/>
              <a:ext cx="97170" cy="305505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18"/>
            <p:cNvSpPr>
              <a:spLocks/>
            </p:cNvSpPr>
            <p:nvPr/>
          </p:nvSpPr>
          <p:spPr bwMode="auto">
            <a:xfrm>
              <a:off x="3608270" y="2948869"/>
              <a:ext cx="35335" cy="107722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19"/>
            <p:cNvSpPr>
              <a:spLocks/>
            </p:cNvSpPr>
            <p:nvPr/>
          </p:nvSpPr>
          <p:spPr bwMode="auto">
            <a:xfrm>
              <a:off x="3620637" y="2920614"/>
              <a:ext cx="54769" cy="162465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20"/>
            <p:cNvSpPr>
              <a:spLocks/>
            </p:cNvSpPr>
            <p:nvPr/>
          </p:nvSpPr>
          <p:spPr bwMode="auto">
            <a:xfrm>
              <a:off x="3627704" y="2876466"/>
              <a:ext cx="67136" cy="197784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21"/>
            <p:cNvSpPr>
              <a:spLocks/>
            </p:cNvSpPr>
            <p:nvPr/>
          </p:nvSpPr>
          <p:spPr bwMode="auto">
            <a:xfrm>
              <a:off x="3654205" y="2871168"/>
              <a:ext cx="310945" cy="434418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22"/>
            <p:cNvSpPr>
              <a:spLocks/>
            </p:cNvSpPr>
            <p:nvPr/>
          </p:nvSpPr>
          <p:spPr bwMode="auto">
            <a:xfrm>
              <a:off x="3749609" y="2839381"/>
              <a:ext cx="240276" cy="158933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23"/>
            <p:cNvSpPr>
              <a:spLocks/>
            </p:cNvSpPr>
            <p:nvPr/>
          </p:nvSpPr>
          <p:spPr bwMode="auto">
            <a:xfrm>
              <a:off x="3862680" y="2816424"/>
              <a:ext cx="416949" cy="49446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24"/>
            <p:cNvSpPr>
              <a:spLocks/>
            </p:cNvSpPr>
            <p:nvPr/>
          </p:nvSpPr>
          <p:spPr bwMode="auto">
            <a:xfrm>
              <a:off x="4039353" y="2692809"/>
              <a:ext cx="118371" cy="234868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25"/>
            <p:cNvSpPr>
              <a:spLocks/>
            </p:cNvSpPr>
            <p:nvPr/>
          </p:nvSpPr>
          <p:spPr bwMode="auto">
            <a:xfrm>
              <a:off x="4018153" y="2996549"/>
              <a:ext cx="26501" cy="164231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26"/>
            <p:cNvSpPr>
              <a:spLocks/>
            </p:cNvSpPr>
            <p:nvPr/>
          </p:nvSpPr>
          <p:spPr bwMode="auto">
            <a:xfrm>
              <a:off x="4113556" y="2641598"/>
              <a:ext cx="143105" cy="227805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27"/>
            <p:cNvSpPr>
              <a:spLocks/>
            </p:cNvSpPr>
            <p:nvPr/>
          </p:nvSpPr>
          <p:spPr bwMode="auto">
            <a:xfrm>
              <a:off x="3652439" y="2786404"/>
              <a:ext cx="295045" cy="148338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28"/>
            <p:cNvSpPr>
              <a:spLocks/>
            </p:cNvSpPr>
            <p:nvPr/>
          </p:nvSpPr>
          <p:spPr bwMode="auto">
            <a:xfrm>
              <a:off x="4049954" y="2498557"/>
              <a:ext cx="102471" cy="143040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29"/>
            <p:cNvSpPr>
              <a:spLocks/>
            </p:cNvSpPr>
            <p:nvPr/>
          </p:nvSpPr>
          <p:spPr bwMode="auto">
            <a:xfrm>
              <a:off x="3606504" y="2431452"/>
              <a:ext cx="597156" cy="529778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30"/>
            <p:cNvSpPr>
              <a:spLocks/>
            </p:cNvSpPr>
            <p:nvPr/>
          </p:nvSpPr>
          <p:spPr bwMode="auto">
            <a:xfrm>
              <a:off x="3687773" y="2525046"/>
              <a:ext cx="106004" cy="113019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31"/>
            <p:cNvSpPr>
              <a:spLocks/>
            </p:cNvSpPr>
            <p:nvPr/>
          </p:nvSpPr>
          <p:spPr bwMode="auto">
            <a:xfrm>
              <a:off x="3698374" y="2631002"/>
              <a:ext cx="28268" cy="5298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32"/>
            <p:cNvSpPr>
              <a:spLocks/>
            </p:cNvSpPr>
            <p:nvPr/>
          </p:nvSpPr>
          <p:spPr bwMode="auto">
            <a:xfrm>
              <a:off x="2604765" y="3284395"/>
              <a:ext cx="118371" cy="116551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33"/>
            <p:cNvSpPr>
              <a:spLocks/>
            </p:cNvSpPr>
            <p:nvPr/>
          </p:nvSpPr>
          <p:spPr bwMode="auto">
            <a:xfrm>
              <a:off x="2629500" y="3287927"/>
              <a:ext cx="40635" cy="24723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34"/>
            <p:cNvSpPr>
              <a:spLocks/>
            </p:cNvSpPr>
            <p:nvPr/>
          </p:nvSpPr>
          <p:spPr bwMode="auto">
            <a:xfrm>
              <a:off x="2717836" y="3134291"/>
              <a:ext cx="159006" cy="151870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35"/>
            <p:cNvSpPr>
              <a:spLocks/>
            </p:cNvSpPr>
            <p:nvPr/>
          </p:nvSpPr>
          <p:spPr bwMode="auto">
            <a:xfrm>
              <a:off x="2813240" y="3134291"/>
              <a:ext cx="10600" cy="47680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36"/>
            <p:cNvSpPr>
              <a:spLocks/>
            </p:cNvSpPr>
            <p:nvPr/>
          </p:nvSpPr>
          <p:spPr bwMode="auto">
            <a:xfrm>
              <a:off x="2869775" y="3259672"/>
              <a:ext cx="107771" cy="100658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37"/>
            <p:cNvSpPr>
              <a:spLocks/>
            </p:cNvSpPr>
            <p:nvPr/>
          </p:nvSpPr>
          <p:spPr bwMode="auto">
            <a:xfrm>
              <a:off x="2928078" y="3259672"/>
              <a:ext cx="15901" cy="30021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38"/>
            <p:cNvSpPr>
              <a:spLocks/>
            </p:cNvSpPr>
            <p:nvPr/>
          </p:nvSpPr>
          <p:spPr bwMode="auto">
            <a:xfrm>
              <a:off x="2822074" y="2888827"/>
              <a:ext cx="86570" cy="74169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39"/>
            <p:cNvSpPr>
              <a:spLocks/>
            </p:cNvSpPr>
            <p:nvPr/>
          </p:nvSpPr>
          <p:spPr bwMode="auto">
            <a:xfrm>
              <a:off x="2862709" y="2902955"/>
              <a:ext cx="45935" cy="12361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40"/>
            <p:cNvSpPr>
              <a:spLocks/>
            </p:cNvSpPr>
            <p:nvPr/>
          </p:nvSpPr>
          <p:spPr bwMode="auto">
            <a:xfrm>
              <a:off x="2809707" y="2961230"/>
              <a:ext cx="75970" cy="28255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41"/>
            <p:cNvSpPr>
              <a:spLocks/>
            </p:cNvSpPr>
            <p:nvPr/>
          </p:nvSpPr>
          <p:spPr bwMode="auto">
            <a:xfrm>
              <a:off x="3899781" y="3121930"/>
              <a:ext cx="111304" cy="11831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42"/>
            <p:cNvSpPr>
              <a:spLocks/>
            </p:cNvSpPr>
            <p:nvPr/>
          </p:nvSpPr>
          <p:spPr bwMode="auto">
            <a:xfrm>
              <a:off x="3947483" y="3121930"/>
              <a:ext cx="19434" cy="31787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43"/>
            <p:cNvSpPr>
              <a:spLocks/>
            </p:cNvSpPr>
            <p:nvPr/>
          </p:nvSpPr>
          <p:spPr bwMode="auto">
            <a:xfrm>
              <a:off x="4081755" y="3220822"/>
              <a:ext cx="148406" cy="143040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44"/>
            <p:cNvSpPr>
              <a:spLocks/>
            </p:cNvSpPr>
            <p:nvPr/>
          </p:nvSpPr>
          <p:spPr bwMode="auto">
            <a:xfrm>
              <a:off x="4178925" y="3220822"/>
              <a:ext cx="10600" cy="58276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4541350" y="1798491"/>
            <a:ext cx="1752600" cy="1681163"/>
            <a:chOff x="4432696" y="1798491"/>
            <a:chExt cx="1752600" cy="1681163"/>
          </a:xfrm>
        </p:grpSpPr>
        <p:sp>
          <p:nvSpPr>
            <p:cNvPr id="26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432696" y="1798491"/>
              <a:ext cx="1752600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20"/>
            <p:cNvSpPr>
              <a:spLocks/>
            </p:cNvSpPr>
            <p:nvPr/>
          </p:nvSpPr>
          <p:spPr bwMode="auto">
            <a:xfrm>
              <a:off x="4437996" y="2586095"/>
              <a:ext cx="1731399" cy="879432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21"/>
            <p:cNvSpPr>
              <a:spLocks/>
            </p:cNvSpPr>
            <p:nvPr/>
          </p:nvSpPr>
          <p:spPr bwMode="auto">
            <a:xfrm>
              <a:off x="5604041" y="3131766"/>
              <a:ext cx="542387" cy="284314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22"/>
            <p:cNvSpPr>
              <a:spLocks/>
            </p:cNvSpPr>
            <p:nvPr/>
          </p:nvSpPr>
          <p:spPr bwMode="auto">
            <a:xfrm>
              <a:off x="4558134" y="3004619"/>
              <a:ext cx="621890" cy="416759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23"/>
            <p:cNvSpPr>
              <a:spLocks/>
            </p:cNvSpPr>
            <p:nvPr/>
          </p:nvSpPr>
          <p:spPr bwMode="auto">
            <a:xfrm>
              <a:off x="4478631" y="2656732"/>
              <a:ext cx="314479" cy="676350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24"/>
            <p:cNvSpPr>
              <a:spLocks/>
            </p:cNvSpPr>
            <p:nvPr/>
          </p:nvSpPr>
          <p:spPr bwMode="auto">
            <a:xfrm>
              <a:off x="5987422" y="3223595"/>
              <a:ext cx="127205" cy="127147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25"/>
            <p:cNvSpPr>
              <a:spLocks/>
            </p:cNvSpPr>
            <p:nvPr/>
          </p:nvSpPr>
          <p:spPr bwMode="auto">
            <a:xfrm>
              <a:off x="5794848" y="3128234"/>
              <a:ext cx="100704" cy="102424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26"/>
            <p:cNvSpPr>
              <a:spLocks/>
            </p:cNvSpPr>
            <p:nvPr/>
          </p:nvSpPr>
          <p:spPr bwMode="auto">
            <a:xfrm>
              <a:off x="4773676" y="3265977"/>
              <a:ext cx="84803" cy="81233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27"/>
            <p:cNvSpPr>
              <a:spLocks/>
            </p:cNvSpPr>
            <p:nvPr/>
          </p:nvSpPr>
          <p:spPr bwMode="auto">
            <a:xfrm>
              <a:off x="4499832" y="3287168"/>
              <a:ext cx="104237" cy="95360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28"/>
            <p:cNvSpPr>
              <a:spLocks/>
            </p:cNvSpPr>
            <p:nvPr/>
          </p:nvSpPr>
          <p:spPr bwMode="auto">
            <a:xfrm>
              <a:off x="4618203" y="3137064"/>
              <a:ext cx="141339" cy="130679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29"/>
            <p:cNvSpPr>
              <a:spLocks/>
            </p:cNvSpPr>
            <p:nvPr/>
          </p:nvSpPr>
          <p:spPr bwMode="auto">
            <a:xfrm>
              <a:off x="4718907" y="2893366"/>
              <a:ext cx="75970" cy="63573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30"/>
            <p:cNvSpPr>
              <a:spLocks/>
            </p:cNvSpPr>
            <p:nvPr/>
          </p:nvSpPr>
          <p:spPr bwMode="auto">
            <a:xfrm>
              <a:off x="4644704" y="2729135"/>
              <a:ext cx="100704" cy="12538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31"/>
            <p:cNvSpPr>
              <a:spLocks/>
            </p:cNvSpPr>
            <p:nvPr/>
          </p:nvSpPr>
          <p:spPr bwMode="auto">
            <a:xfrm>
              <a:off x="5487436" y="2432459"/>
              <a:ext cx="602456" cy="554501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32"/>
            <p:cNvSpPr>
              <a:spLocks/>
            </p:cNvSpPr>
            <p:nvPr/>
          </p:nvSpPr>
          <p:spPr bwMode="auto">
            <a:xfrm>
              <a:off x="5535138" y="2451884"/>
              <a:ext cx="439917" cy="422057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33"/>
            <p:cNvSpPr>
              <a:spLocks/>
            </p:cNvSpPr>
            <p:nvPr/>
          </p:nvSpPr>
          <p:spPr bwMode="auto">
            <a:xfrm>
              <a:off x="4490998" y="1812618"/>
              <a:ext cx="1263215" cy="1649376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34"/>
            <p:cNvSpPr>
              <a:spLocks/>
            </p:cNvSpPr>
            <p:nvPr/>
          </p:nvSpPr>
          <p:spPr bwMode="auto">
            <a:xfrm>
              <a:off x="5104055" y="2695582"/>
              <a:ext cx="494685" cy="718733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35"/>
            <p:cNvSpPr>
              <a:spLocks/>
            </p:cNvSpPr>
            <p:nvPr/>
          </p:nvSpPr>
          <p:spPr bwMode="auto">
            <a:xfrm>
              <a:off x="5478602" y="2095167"/>
              <a:ext cx="243809" cy="333760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36"/>
            <p:cNvSpPr>
              <a:spLocks/>
            </p:cNvSpPr>
            <p:nvPr/>
          </p:nvSpPr>
          <p:spPr bwMode="auto">
            <a:xfrm>
              <a:off x="5393799" y="2430693"/>
              <a:ext cx="181974" cy="151870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37"/>
            <p:cNvSpPr>
              <a:spLocks/>
            </p:cNvSpPr>
            <p:nvPr/>
          </p:nvSpPr>
          <p:spPr bwMode="auto">
            <a:xfrm>
              <a:off x="4996284" y="2522521"/>
              <a:ext cx="242043" cy="264889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38"/>
            <p:cNvSpPr>
              <a:spLocks/>
            </p:cNvSpPr>
            <p:nvPr/>
          </p:nvSpPr>
          <p:spPr bwMode="auto">
            <a:xfrm>
              <a:off x="4614670" y="2204654"/>
              <a:ext cx="376314" cy="531544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39"/>
            <p:cNvSpPr>
              <a:spLocks/>
            </p:cNvSpPr>
            <p:nvPr/>
          </p:nvSpPr>
          <p:spPr bwMode="auto">
            <a:xfrm>
              <a:off x="4835511" y="1821448"/>
              <a:ext cx="551221" cy="257825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40"/>
            <p:cNvSpPr>
              <a:spLocks/>
            </p:cNvSpPr>
            <p:nvPr/>
          </p:nvSpPr>
          <p:spPr bwMode="auto">
            <a:xfrm>
              <a:off x="5255994" y="1971552"/>
              <a:ext cx="323312" cy="150104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41"/>
            <p:cNvSpPr>
              <a:spLocks/>
            </p:cNvSpPr>
            <p:nvPr/>
          </p:nvSpPr>
          <p:spPr bwMode="auto">
            <a:xfrm>
              <a:off x="4809010" y="2070444"/>
              <a:ext cx="392215" cy="146572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42"/>
            <p:cNvSpPr>
              <a:spLocks/>
            </p:cNvSpPr>
            <p:nvPr/>
          </p:nvSpPr>
          <p:spPr bwMode="auto">
            <a:xfrm>
              <a:off x="4996284" y="1907979"/>
              <a:ext cx="371014" cy="180125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43"/>
            <p:cNvSpPr>
              <a:spLocks/>
            </p:cNvSpPr>
            <p:nvPr/>
          </p:nvSpPr>
          <p:spPr bwMode="auto">
            <a:xfrm>
              <a:off x="5662343" y="2817431"/>
              <a:ext cx="259710" cy="245464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44"/>
            <p:cNvSpPr>
              <a:spLocks/>
            </p:cNvSpPr>
            <p:nvPr/>
          </p:nvSpPr>
          <p:spPr bwMode="auto">
            <a:xfrm>
              <a:off x="5683544" y="2833325"/>
              <a:ext cx="213775" cy="201316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45"/>
            <p:cNvSpPr>
              <a:spLocks/>
            </p:cNvSpPr>
            <p:nvPr/>
          </p:nvSpPr>
          <p:spPr bwMode="auto">
            <a:xfrm>
              <a:off x="5934420" y="2651434"/>
              <a:ext cx="141339" cy="287846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46"/>
            <p:cNvSpPr>
              <a:spLocks/>
            </p:cNvSpPr>
            <p:nvPr/>
          </p:nvSpPr>
          <p:spPr bwMode="auto">
            <a:xfrm>
              <a:off x="4998051" y="2580797"/>
              <a:ext cx="485852" cy="528012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47"/>
            <p:cNvSpPr>
              <a:spLocks/>
            </p:cNvSpPr>
            <p:nvPr/>
          </p:nvSpPr>
          <p:spPr bwMode="auto">
            <a:xfrm>
              <a:off x="4957416" y="2116358"/>
              <a:ext cx="542387" cy="559799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48"/>
            <p:cNvSpPr>
              <a:spLocks/>
            </p:cNvSpPr>
            <p:nvPr/>
          </p:nvSpPr>
          <p:spPr bwMode="auto">
            <a:xfrm>
              <a:off x="5384966" y="2254100"/>
              <a:ext cx="95404" cy="160699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49"/>
            <p:cNvSpPr>
              <a:spLocks/>
            </p:cNvSpPr>
            <p:nvPr/>
          </p:nvSpPr>
          <p:spPr bwMode="auto">
            <a:xfrm>
              <a:off x="4985684" y="2365354"/>
              <a:ext cx="189041" cy="135976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50"/>
            <p:cNvSpPr>
              <a:spLocks/>
            </p:cNvSpPr>
            <p:nvPr/>
          </p:nvSpPr>
          <p:spPr bwMode="auto">
            <a:xfrm>
              <a:off x="5202992" y="2181697"/>
              <a:ext cx="208475" cy="317867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51"/>
            <p:cNvSpPr>
              <a:spLocks/>
            </p:cNvSpPr>
            <p:nvPr/>
          </p:nvSpPr>
          <p:spPr bwMode="auto">
            <a:xfrm>
              <a:off x="4690639" y="2038657"/>
              <a:ext cx="499986" cy="220741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52"/>
            <p:cNvSpPr>
              <a:spLocks/>
            </p:cNvSpPr>
            <p:nvPr/>
          </p:nvSpPr>
          <p:spPr bwMode="auto">
            <a:xfrm>
              <a:off x="4701240" y="2176399"/>
              <a:ext cx="132505" cy="97126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53"/>
            <p:cNvSpPr>
              <a:spLocks/>
            </p:cNvSpPr>
            <p:nvPr/>
          </p:nvSpPr>
          <p:spPr bwMode="auto">
            <a:xfrm>
              <a:off x="4761309" y="1999807"/>
              <a:ext cx="496452" cy="3726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54"/>
            <p:cNvSpPr>
              <a:spLocks/>
            </p:cNvSpPr>
            <p:nvPr/>
          </p:nvSpPr>
          <p:spPr bwMode="auto">
            <a:xfrm>
              <a:off x="5224193" y="2186995"/>
              <a:ext cx="72436" cy="201316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55"/>
            <p:cNvSpPr>
              <a:spLocks/>
            </p:cNvSpPr>
            <p:nvPr/>
          </p:nvSpPr>
          <p:spPr bwMode="auto">
            <a:xfrm>
              <a:off x="5240093" y="1994509"/>
              <a:ext cx="234976" cy="67105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56"/>
            <p:cNvSpPr>
              <a:spLocks/>
            </p:cNvSpPr>
            <p:nvPr/>
          </p:nvSpPr>
          <p:spPr bwMode="auto">
            <a:xfrm>
              <a:off x="5252461" y="2024530"/>
              <a:ext cx="330379" cy="349654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57"/>
            <p:cNvSpPr>
              <a:spLocks/>
            </p:cNvSpPr>
            <p:nvPr/>
          </p:nvSpPr>
          <p:spPr bwMode="auto">
            <a:xfrm>
              <a:off x="5356698" y="2169336"/>
              <a:ext cx="88337" cy="102424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58"/>
            <p:cNvSpPr>
              <a:spLocks/>
            </p:cNvSpPr>
            <p:nvPr/>
          </p:nvSpPr>
          <p:spPr bwMode="auto">
            <a:xfrm>
              <a:off x="5347864" y="1900915"/>
              <a:ext cx="180207" cy="102424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59"/>
            <p:cNvSpPr>
              <a:spLocks/>
            </p:cNvSpPr>
            <p:nvPr/>
          </p:nvSpPr>
          <p:spPr bwMode="auto">
            <a:xfrm>
              <a:off x="5489203" y="1913276"/>
              <a:ext cx="51235" cy="65339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60"/>
            <p:cNvSpPr>
              <a:spLocks/>
            </p:cNvSpPr>
            <p:nvPr/>
          </p:nvSpPr>
          <p:spPr bwMode="auto">
            <a:xfrm>
              <a:off x="5508637" y="1923872"/>
              <a:ext cx="137805" cy="107722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61"/>
            <p:cNvSpPr>
              <a:spLocks/>
            </p:cNvSpPr>
            <p:nvPr/>
          </p:nvSpPr>
          <p:spPr bwMode="auto">
            <a:xfrm>
              <a:off x="5510404" y="2028062"/>
              <a:ext cx="104237" cy="30021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62"/>
            <p:cNvSpPr>
              <a:spLocks/>
            </p:cNvSpPr>
            <p:nvPr/>
          </p:nvSpPr>
          <p:spPr bwMode="auto">
            <a:xfrm>
              <a:off x="4996284" y="1892085"/>
              <a:ext cx="376314" cy="180125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63"/>
            <p:cNvSpPr>
              <a:spLocks/>
            </p:cNvSpPr>
            <p:nvPr/>
          </p:nvSpPr>
          <p:spPr bwMode="auto">
            <a:xfrm>
              <a:off x="5031619" y="2024530"/>
              <a:ext cx="74203" cy="26489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64"/>
            <p:cNvSpPr>
              <a:spLocks/>
            </p:cNvSpPr>
            <p:nvPr/>
          </p:nvSpPr>
          <p:spPr bwMode="auto">
            <a:xfrm>
              <a:off x="5096988" y="1994509"/>
              <a:ext cx="104237" cy="12361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65"/>
            <p:cNvSpPr>
              <a:spLocks/>
            </p:cNvSpPr>
            <p:nvPr/>
          </p:nvSpPr>
          <p:spPr bwMode="auto">
            <a:xfrm>
              <a:off x="4842578" y="1915042"/>
              <a:ext cx="150172" cy="190720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66"/>
            <p:cNvSpPr>
              <a:spLocks/>
            </p:cNvSpPr>
            <p:nvPr/>
          </p:nvSpPr>
          <p:spPr bwMode="auto">
            <a:xfrm>
              <a:off x="4872613" y="1899149"/>
              <a:ext cx="194341" cy="185422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67"/>
            <p:cNvSpPr>
              <a:spLocks/>
            </p:cNvSpPr>
            <p:nvPr/>
          </p:nvSpPr>
          <p:spPr bwMode="auto">
            <a:xfrm>
              <a:off x="4897347" y="1916808"/>
              <a:ext cx="164306" cy="169529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68"/>
            <p:cNvSpPr>
              <a:spLocks/>
            </p:cNvSpPr>
            <p:nvPr/>
          </p:nvSpPr>
          <p:spPr bwMode="auto">
            <a:xfrm>
              <a:off x="4789576" y="2089869"/>
              <a:ext cx="21201" cy="65339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69"/>
            <p:cNvSpPr>
              <a:spLocks/>
            </p:cNvSpPr>
            <p:nvPr/>
          </p:nvSpPr>
          <p:spPr bwMode="auto">
            <a:xfrm>
              <a:off x="4764842" y="1839107"/>
              <a:ext cx="323312" cy="321399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70"/>
            <p:cNvSpPr>
              <a:spLocks/>
            </p:cNvSpPr>
            <p:nvPr/>
          </p:nvSpPr>
          <p:spPr bwMode="auto">
            <a:xfrm>
              <a:off x="5118189" y="1809087"/>
              <a:ext cx="328613" cy="165997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71"/>
            <p:cNvSpPr>
              <a:spLocks/>
            </p:cNvSpPr>
            <p:nvPr/>
          </p:nvSpPr>
          <p:spPr bwMode="auto">
            <a:xfrm>
              <a:off x="5462702" y="2123422"/>
              <a:ext cx="111304" cy="314335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72"/>
            <p:cNvSpPr>
              <a:spLocks/>
            </p:cNvSpPr>
            <p:nvPr/>
          </p:nvSpPr>
          <p:spPr bwMode="auto">
            <a:xfrm>
              <a:off x="5494503" y="2096933"/>
              <a:ext cx="114838" cy="374377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73"/>
            <p:cNvSpPr>
              <a:spLocks/>
            </p:cNvSpPr>
            <p:nvPr/>
          </p:nvSpPr>
          <p:spPr bwMode="auto">
            <a:xfrm>
              <a:off x="5579306" y="2176399"/>
              <a:ext cx="181974" cy="257825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74"/>
            <p:cNvSpPr>
              <a:spLocks/>
            </p:cNvSpPr>
            <p:nvPr/>
          </p:nvSpPr>
          <p:spPr bwMode="auto">
            <a:xfrm>
              <a:off x="5669410" y="2367120"/>
              <a:ext cx="51235" cy="84765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75"/>
            <p:cNvSpPr>
              <a:spLocks/>
            </p:cNvSpPr>
            <p:nvPr/>
          </p:nvSpPr>
          <p:spPr bwMode="auto">
            <a:xfrm>
              <a:off x="5425600" y="2418332"/>
              <a:ext cx="125438" cy="14127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76"/>
            <p:cNvSpPr>
              <a:spLocks/>
            </p:cNvSpPr>
            <p:nvPr/>
          </p:nvSpPr>
          <p:spPr bwMode="auto">
            <a:xfrm>
              <a:off x="5446801" y="2434225"/>
              <a:ext cx="164306" cy="37084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77"/>
            <p:cNvSpPr>
              <a:spLocks/>
            </p:cNvSpPr>
            <p:nvPr/>
          </p:nvSpPr>
          <p:spPr bwMode="auto">
            <a:xfrm>
              <a:off x="5533371" y="2457182"/>
              <a:ext cx="75970" cy="38850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178"/>
            <p:cNvSpPr>
              <a:spLocks/>
            </p:cNvSpPr>
            <p:nvPr/>
          </p:nvSpPr>
          <p:spPr bwMode="auto">
            <a:xfrm>
              <a:off x="5153523" y="2342397"/>
              <a:ext cx="372781" cy="294910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79"/>
            <p:cNvSpPr>
              <a:spLocks/>
            </p:cNvSpPr>
            <p:nvPr/>
          </p:nvSpPr>
          <p:spPr bwMode="auto">
            <a:xfrm>
              <a:off x="4849645" y="2222314"/>
              <a:ext cx="104237" cy="192486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80"/>
            <p:cNvSpPr>
              <a:spLocks/>
            </p:cNvSpPr>
            <p:nvPr/>
          </p:nvSpPr>
          <p:spPr bwMode="auto">
            <a:xfrm>
              <a:off x="4953882" y="2331801"/>
              <a:ext cx="107771" cy="330228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81"/>
            <p:cNvSpPr>
              <a:spLocks/>
            </p:cNvSpPr>
            <p:nvPr/>
          </p:nvSpPr>
          <p:spPr bwMode="auto">
            <a:xfrm>
              <a:off x="4508666" y="2269994"/>
              <a:ext cx="254410" cy="416759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82"/>
            <p:cNvSpPr>
              <a:spLocks/>
            </p:cNvSpPr>
            <p:nvPr/>
          </p:nvSpPr>
          <p:spPr bwMode="auto">
            <a:xfrm>
              <a:off x="4460964" y="2206420"/>
              <a:ext cx="408116" cy="792901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83"/>
            <p:cNvSpPr>
              <a:spLocks/>
            </p:cNvSpPr>
            <p:nvPr/>
          </p:nvSpPr>
          <p:spPr bwMode="auto">
            <a:xfrm>
              <a:off x="4445063" y="2681455"/>
              <a:ext cx="208475" cy="337292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84"/>
            <p:cNvSpPr>
              <a:spLocks/>
            </p:cNvSpPr>
            <p:nvPr/>
          </p:nvSpPr>
          <p:spPr bwMode="auto">
            <a:xfrm>
              <a:off x="4639404" y="2464246"/>
              <a:ext cx="208475" cy="399100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85"/>
            <p:cNvSpPr>
              <a:spLocks/>
            </p:cNvSpPr>
            <p:nvPr/>
          </p:nvSpPr>
          <p:spPr bwMode="auto">
            <a:xfrm>
              <a:off x="4591702" y="2881005"/>
              <a:ext cx="37101" cy="86530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86"/>
            <p:cNvSpPr>
              <a:spLocks/>
            </p:cNvSpPr>
            <p:nvPr/>
          </p:nvSpPr>
          <p:spPr bwMode="auto">
            <a:xfrm>
              <a:off x="4591702" y="2767985"/>
              <a:ext cx="185507" cy="226039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87"/>
            <p:cNvSpPr>
              <a:spLocks/>
            </p:cNvSpPr>
            <p:nvPr/>
          </p:nvSpPr>
          <p:spPr bwMode="auto">
            <a:xfrm>
              <a:off x="4641171" y="2722071"/>
              <a:ext cx="114838" cy="137742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88"/>
            <p:cNvSpPr>
              <a:spLocks/>
            </p:cNvSpPr>
            <p:nvPr/>
          </p:nvSpPr>
          <p:spPr bwMode="auto">
            <a:xfrm>
              <a:off x="4490998" y="2969301"/>
              <a:ext cx="208475" cy="153636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89"/>
            <p:cNvSpPr>
              <a:spLocks/>
            </p:cNvSpPr>
            <p:nvPr/>
          </p:nvSpPr>
          <p:spPr bwMode="auto">
            <a:xfrm>
              <a:off x="4513966" y="3029342"/>
              <a:ext cx="192574" cy="11125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90"/>
            <p:cNvSpPr>
              <a:spLocks/>
            </p:cNvSpPr>
            <p:nvPr/>
          </p:nvSpPr>
          <p:spPr bwMode="auto">
            <a:xfrm>
              <a:off x="4929148" y="2942812"/>
              <a:ext cx="35335" cy="303740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91"/>
            <p:cNvSpPr>
              <a:spLocks/>
            </p:cNvSpPr>
            <p:nvPr/>
          </p:nvSpPr>
          <p:spPr bwMode="auto">
            <a:xfrm>
              <a:off x="4812544" y="3008151"/>
              <a:ext cx="35335" cy="12184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92"/>
            <p:cNvSpPr>
              <a:spLocks/>
            </p:cNvSpPr>
            <p:nvPr/>
          </p:nvSpPr>
          <p:spPr bwMode="auto">
            <a:xfrm>
              <a:off x="4922081" y="2317674"/>
              <a:ext cx="111304" cy="386738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93"/>
            <p:cNvSpPr>
              <a:spLocks/>
            </p:cNvSpPr>
            <p:nvPr/>
          </p:nvSpPr>
          <p:spPr bwMode="auto">
            <a:xfrm>
              <a:off x="4994517" y="2490735"/>
              <a:ext cx="181974" cy="137742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94"/>
            <p:cNvSpPr>
              <a:spLocks/>
            </p:cNvSpPr>
            <p:nvPr/>
          </p:nvSpPr>
          <p:spPr bwMode="auto">
            <a:xfrm>
              <a:off x="4791343" y="2755624"/>
              <a:ext cx="65369" cy="215443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95"/>
            <p:cNvSpPr>
              <a:spLocks/>
            </p:cNvSpPr>
            <p:nvPr/>
          </p:nvSpPr>
          <p:spPr bwMode="auto">
            <a:xfrm>
              <a:off x="4835511" y="2496032"/>
              <a:ext cx="183740" cy="475035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4853179" y="2707944"/>
              <a:ext cx="159006" cy="266655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4989217" y="2769751"/>
              <a:ext cx="35335" cy="11478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98"/>
            <p:cNvSpPr>
              <a:spLocks/>
            </p:cNvSpPr>
            <p:nvPr/>
          </p:nvSpPr>
          <p:spPr bwMode="auto">
            <a:xfrm>
              <a:off x="5026319" y="2617881"/>
              <a:ext cx="242043" cy="287846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99"/>
            <p:cNvSpPr>
              <a:spLocks/>
            </p:cNvSpPr>
            <p:nvPr/>
          </p:nvSpPr>
          <p:spPr bwMode="auto">
            <a:xfrm>
              <a:off x="5082854" y="2847452"/>
              <a:ext cx="107771" cy="104190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200"/>
            <p:cNvSpPr>
              <a:spLocks/>
            </p:cNvSpPr>
            <p:nvPr/>
          </p:nvSpPr>
          <p:spPr bwMode="auto">
            <a:xfrm>
              <a:off x="4506899" y="2914557"/>
              <a:ext cx="455817" cy="335526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01"/>
            <p:cNvSpPr>
              <a:spLocks/>
            </p:cNvSpPr>
            <p:nvPr/>
          </p:nvSpPr>
          <p:spPr bwMode="auto">
            <a:xfrm>
              <a:off x="4437643" y="3154723"/>
              <a:ext cx="74203" cy="271953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202"/>
            <p:cNvSpPr>
              <a:spLocks/>
            </p:cNvSpPr>
            <p:nvPr/>
          </p:nvSpPr>
          <p:spPr bwMode="auto">
            <a:xfrm>
              <a:off x="4992751" y="2916323"/>
              <a:ext cx="197874" cy="462673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03"/>
            <p:cNvSpPr>
              <a:spLocks/>
            </p:cNvSpPr>
            <p:nvPr/>
          </p:nvSpPr>
          <p:spPr bwMode="auto">
            <a:xfrm>
              <a:off x="5066953" y="2654966"/>
              <a:ext cx="344513" cy="434418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204"/>
            <p:cNvSpPr>
              <a:spLocks/>
            </p:cNvSpPr>
            <p:nvPr/>
          </p:nvSpPr>
          <p:spPr bwMode="auto">
            <a:xfrm>
              <a:off x="5233026" y="2794474"/>
              <a:ext cx="40635" cy="21191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05"/>
            <p:cNvSpPr>
              <a:spLocks/>
            </p:cNvSpPr>
            <p:nvPr/>
          </p:nvSpPr>
          <p:spPr bwMode="auto">
            <a:xfrm>
              <a:off x="5218893" y="2745028"/>
              <a:ext cx="47702" cy="22957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06"/>
            <p:cNvSpPr>
              <a:spLocks/>
            </p:cNvSpPr>
            <p:nvPr/>
          </p:nvSpPr>
          <p:spPr bwMode="auto">
            <a:xfrm>
              <a:off x="5201225" y="2693816"/>
              <a:ext cx="79503" cy="37084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07"/>
            <p:cNvSpPr>
              <a:spLocks/>
            </p:cNvSpPr>
            <p:nvPr/>
          </p:nvSpPr>
          <p:spPr bwMode="auto">
            <a:xfrm>
              <a:off x="5284262" y="2626711"/>
              <a:ext cx="233209" cy="213677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08"/>
            <p:cNvSpPr>
              <a:spLocks/>
            </p:cNvSpPr>
            <p:nvPr/>
          </p:nvSpPr>
          <p:spPr bwMode="auto">
            <a:xfrm>
              <a:off x="5411467" y="2732667"/>
              <a:ext cx="31801" cy="155402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09"/>
            <p:cNvSpPr>
              <a:spLocks/>
            </p:cNvSpPr>
            <p:nvPr/>
          </p:nvSpPr>
          <p:spPr bwMode="auto">
            <a:xfrm>
              <a:off x="5075787" y="3032874"/>
              <a:ext cx="128972" cy="192486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10"/>
            <p:cNvSpPr>
              <a:spLocks/>
            </p:cNvSpPr>
            <p:nvPr/>
          </p:nvSpPr>
          <p:spPr bwMode="auto">
            <a:xfrm>
              <a:off x="5139390" y="3062895"/>
              <a:ext cx="224375" cy="356717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11"/>
            <p:cNvSpPr>
              <a:spLocks/>
            </p:cNvSpPr>
            <p:nvPr/>
          </p:nvSpPr>
          <p:spPr bwMode="auto">
            <a:xfrm>
              <a:off x="5238327" y="3131766"/>
              <a:ext cx="98937" cy="24369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12"/>
            <p:cNvSpPr>
              <a:spLocks/>
            </p:cNvSpPr>
            <p:nvPr/>
          </p:nvSpPr>
          <p:spPr bwMode="auto">
            <a:xfrm>
              <a:off x="5266594" y="3135298"/>
              <a:ext cx="148406" cy="326697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213"/>
            <p:cNvSpPr>
              <a:spLocks/>
            </p:cNvSpPr>
            <p:nvPr/>
          </p:nvSpPr>
          <p:spPr bwMode="auto">
            <a:xfrm>
              <a:off x="5335497" y="3087618"/>
              <a:ext cx="109538" cy="351420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14"/>
            <p:cNvSpPr>
              <a:spLocks/>
            </p:cNvSpPr>
            <p:nvPr/>
          </p:nvSpPr>
          <p:spPr bwMode="auto">
            <a:xfrm>
              <a:off x="5356698" y="3057597"/>
              <a:ext cx="49469" cy="248996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15"/>
            <p:cNvSpPr>
              <a:spLocks/>
            </p:cNvSpPr>
            <p:nvPr/>
          </p:nvSpPr>
          <p:spPr bwMode="auto">
            <a:xfrm>
              <a:off x="5388499" y="3064661"/>
              <a:ext cx="95404" cy="324931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216"/>
            <p:cNvSpPr>
              <a:spLocks/>
            </p:cNvSpPr>
            <p:nvPr/>
          </p:nvSpPr>
          <p:spPr bwMode="auto">
            <a:xfrm>
              <a:off x="5483903" y="3403719"/>
              <a:ext cx="21201" cy="47680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217"/>
            <p:cNvSpPr>
              <a:spLocks/>
            </p:cNvSpPr>
            <p:nvPr/>
          </p:nvSpPr>
          <p:spPr bwMode="auto">
            <a:xfrm>
              <a:off x="5483903" y="3137064"/>
              <a:ext cx="97170" cy="305505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218"/>
            <p:cNvSpPr>
              <a:spLocks/>
            </p:cNvSpPr>
            <p:nvPr/>
          </p:nvSpPr>
          <p:spPr bwMode="auto">
            <a:xfrm>
              <a:off x="5499803" y="2944578"/>
              <a:ext cx="35335" cy="107722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219"/>
            <p:cNvSpPr>
              <a:spLocks/>
            </p:cNvSpPr>
            <p:nvPr/>
          </p:nvSpPr>
          <p:spPr bwMode="auto">
            <a:xfrm>
              <a:off x="5512170" y="2916323"/>
              <a:ext cx="54769" cy="162465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220"/>
            <p:cNvSpPr>
              <a:spLocks/>
            </p:cNvSpPr>
            <p:nvPr/>
          </p:nvSpPr>
          <p:spPr bwMode="auto">
            <a:xfrm>
              <a:off x="5519237" y="2872175"/>
              <a:ext cx="67136" cy="197784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221"/>
            <p:cNvSpPr>
              <a:spLocks/>
            </p:cNvSpPr>
            <p:nvPr/>
          </p:nvSpPr>
          <p:spPr bwMode="auto">
            <a:xfrm>
              <a:off x="5545738" y="2866877"/>
              <a:ext cx="310945" cy="434418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222"/>
            <p:cNvSpPr>
              <a:spLocks/>
            </p:cNvSpPr>
            <p:nvPr/>
          </p:nvSpPr>
          <p:spPr bwMode="auto">
            <a:xfrm>
              <a:off x="5641142" y="2835090"/>
              <a:ext cx="240276" cy="158933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223"/>
            <p:cNvSpPr>
              <a:spLocks/>
            </p:cNvSpPr>
            <p:nvPr/>
          </p:nvSpPr>
          <p:spPr bwMode="auto">
            <a:xfrm>
              <a:off x="5754213" y="2812133"/>
              <a:ext cx="416949" cy="49446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224"/>
            <p:cNvSpPr>
              <a:spLocks/>
            </p:cNvSpPr>
            <p:nvPr/>
          </p:nvSpPr>
          <p:spPr bwMode="auto">
            <a:xfrm>
              <a:off x="5930886" y="2688518"/>
              <a:ext cx="118371" cy="234868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225"/>
            <p:cNvSpPr>
              <a:spLocks/>
            </p:cNvSpPr>
            <p:nvPr/>
          </p:nvSpPr>
          <p:spPr bwMode="auto">
            <a:xfrm>
              <a:off x="5909686" y="2992258"/>
              <a:ext cx="26501" cy="164231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26"/>
            <p:cNvSpPr>
              <a:spLocks/>
            </p:cNvSpPr>
            <p:nvPr/>
          </p:nvSpPr>
          <p:spPr bwMode="auto">
            <a:xfrm>
              <a:off x="6005089" y="2637307"/>
              <a:ext cx="143105" cy="227805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27"/>
            <p:cNvSpPr>
              <a:spLocks/>
            </p:cNvSpPr>
            <p:nvPr/>
          </p:nvSpPr>
          <p:spPr bwMode="auto">
            <a:xfrm>
              <a:off x="5543972" y="2782113"/>
              <a:ext cx="295045" cy="148338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28"/>
            <p:cNvSpPr>
              <a:spLocks/>
            </p:cNvSpPr>
            <p:nvPr/>
          </p:nvSpPr>
          <p:spPr bwMode="auto">
            <a:xfrm>
              <a:off x="5941487" y="2494266"/>
              <a:ext cx="102471" cy="143040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29"/>
            <p:cNvSpPr>
              <a:spLocks/>
            </p:cNvSpPr>
            <p:nvPr/>
          </p:nvSpPr>
          <p:spPr bwMode="auto">
            <a:xfrm>
              <a:off x="5498037" y="2427161"/>
              <a:ext cx="597156" cy="529778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30"/>
            <p:cNvSpPr>
              <a:spLocks/>
            </p:cNvSpPr>
            <p:nvPr/>
          </p:nvSpPr>
          <p:spPr bwMode="auto">
            <a:xfrm>
              <a:off x="5579306" y="2520755"/>
              <a:ext cx="106004" cy="113019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31"/>
            <p:cNvSpPr>
              <a:spLocks/>
            </p:cNvSpPr>
            <p:nvPr/>
          </p:nvSpPr>
          <p:spPr bwMode="auto">
            <a:xfrm>
              <a:off x="5589907" y="2626711"/>
              <a:ext cx="28268" cy="5298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232"/>
            <p:cNvSpPr>
              <a:spLocks/>
            </p:cNvSpPr>
            <p:nvPr/>
          </p:nvSpPr>
          <p:spPr bwMode="auto">
            <a:xfrm>
              <a:off x="4496298" y="3280104"/>
              <a:ext cx="118371" cy="116551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233"/>
            <p:cNvSpPr>
              <a:spLocks/>
            </p:cNvSpPr>
            <p:nvPr/>
          </p:nvSpPr>
          <p:spPr bwMode="auto">
            <a:xfrm>
              <a:off x="4521033" y="3283636"/>
              <a:ext cx="40635" cy="24723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234"/>
            <p:cNvSpPr>
              <a:spLocks/>
            </p:cNvSpPr>
            <p:nvPr/>
          </p:nvSpPr>
          <p:spPr bwMode="auto">
            <a:xfrm>
              <a:off x="4609369" y="3130000"/>
              <a:ext cx="159006" cy="151870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235"/>
            <p:cNvSpPr>
              <a:spLocks/>
            </p:cNvSpPr>
            <p:nvPr/>
          </p:nvSpPr>
          <p:spPr bwMode="auto">
            <a:xfrm>
              <a:off x="4704773" y="3130000"/>
              <a:ext cx="10600" cy="47680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236"/>
            <p:cNvSpPr>
              <a:spLocks/>
            </p:cNvSpPr>
            <p:nvPr/>
          </p:nvSpPr>
          <p:spPr bwMode="auto">
            <a:xfrm>
              <a:off x="4761308" y="3255381"/>
              <a:ext cx="107771" cy="100658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237"/>
            <p:cNvSpPr>
              <a:spLocks/>
            </p:cNvSpPr>
            <p:nvPr/>
          </p:nvSpPr>
          <p:spPr bwMode="auto">
            <a:xfrm>
              <a:off x="4819611" y="3255381"/>
              <a:ext cx="15901" cy="30021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238"/>
            <p:cNvSpPr>
              <a:spLocks/>
            </p:cNvSpPr>
            <p:nvPr/>
          </p:nvSpPr>
          <p:spPr bwMode="auto">
            <a:xfrm>
              <a:off x="4713607" y="2884536"/>
              <a:ext cx="86570" cy="74169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239"/>
            <p:cNvSpPr>
              <a:spLocks/>
            </p:cNvSpPr>
            <p:nvPr/>
          </p:nvSpPr>
          <p:spPr bwMode="auto">
            <a:xfrm>
              <a:off x="4754242" y="2898664"/>
              <a:ext cx="45935" cy="12361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40"/>
            <p:cNvSpPr>
              <a:spLocks/>
            </p:cNvSpPr>
            <p:nvPr/>
          </p:nvSpPr>
          <p:spPr bwMode="auto">
            <a:xfrm>
              <a:off x="4701240" y="2956939"/>
              <a:ext cx="75970" cy="28255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41"/>
            <p:cNvSpPr>
              <a:spLocks/>
            </p:cNvSpPr>
            <p:nvPr/>
          </p:nvSpPr>
          <p:spPr bwMode="auto">
            <a:xfrm>
              <a:off x="5791314" y="3117639"/>
              <a:ext cx="111304" cy="11831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42"/>
            <p:cNvSpPr>
              <a:spLocks/>
            </p:cNvSpPr>
            <p:nvPr/>
          </p:nvSpPr>
          <p:spPr bwMode="auto">
            <a:xfrm>
              <a:off x="5839016" y="3117639"/>
              <a:ext cx="19434" cy="31787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243"/>
            <p:cNvSpPr>
              <a:spLocks/>
            </p:cNvSpPr>
            <p:nvPr/>
          </p:nvSpPr>
          <p:spPr bwMode="auto">
            <a:xfrm>
              <a:off x="5973288" y="3216531"/>
              <a:ext cx="148406" cy="143040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6179112" y="1788676"/>
            <a:ext cx="1995865" cy="1681163"/>
            <a:chOff x="6070458" y="1788676"/>
            <a:chExt cx="1995865" cy="1681163"/>
          </a:xfrm>
        </p:grpSpPr>
        <p:sp>
          <p:nvSpPr>
            <p:cNvPr id="387" name="Freeform 244"/>
            <p:cNvSpPr>
              <a:spLocks/>
            </p:cNvSpPr>
            <p:nvPr/>
          </p:nvSpPr>
          <p:spPr bwMode="auto">
            <a:xfrm>
              <a:off x="6070458" y="3216531"/>
              <a:ext cx="10600" cy="58276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6313723" y="1788676"/>
              <a:ext cx="1752600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20"/>
            <p:cNvSpPr>
              <a:spLocks/>
            </p:cNvSpPr>
            <p:nvPr/>
          </p:nvSpPr>
          <p:spPr bwMode="auto">
            <a:xfrm>
              <a:off x="6319023" y="2576280"/>
              <a:ext cx="1731399" cy="879432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21"/>
            <p:cNvSpPr>
              <a:spLocks/>
            </p:cNvSpPr>
            <p:nvPr/>
          </p:nvSpPr>
          <p:spPr bwMode="auto">
            <a:xfrm>
              <a:off x="7485068" y="3121951"/>
              <a:ext cx="542387" cy="284314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22"/>
            <p:cNvSpPr>
              <a:spLocks/>
            </p:cNvSpPr>
            <p:nvPr/>
          </p:nvSpPr>
          <p:spPr bwMode="auto">
            <a:xfrm>
              <a:off x="6439161" y="2994804"/>
              <a:ext cx="621890" cy="416759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123"/>
            <p:cNvSpPr>
              <a:spLocks/>
            </p:cNvSpPr>
            <p:nvPr/>
          </p:nvSpPr>
          <p:spPr bwMode="auto">
            <a:xfrm>
              <a:off x="6359658" y="2646917"/>
              <a:ext cx="314479" cy="676350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24"/>
            <p:cNvSpPr>
              <a:spLocks/>
            </p:cNvSpPr>
            <p:nvPr/>
          </p:nvSpPr>
          <p:spPr bwMode="auto">
            <a:xfrm>
              <a:off x="7868449" y="3213780"/>
              <a:ext cx="127205" cy="127147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25"/>
            <p:cNvSpPr>
              <a:spLocks/>
            </p:cNvSpPr>
            <p:nvPr/>
          </p:nvSpPr>
          <p:spPr bwMode="auto">
            <a:xfrm>
              <a:off x="7675875" y="3118419"/>
              <a:ext cx="100704" cy="102424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126"/>
            <p:cNvSpPr>
              <a:spLocks/>
            </p:cNvSpPr>
            <p:nvPr/>
          </p:nvSpPr>
          <p:spPr bwMode="auto">
            <a:xfrm>
              <a:off x="6654703" y="3256162"/>
              <a:ext cx="84803" cy="81233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127"/>
            <p:cNvSpPr>
              <a:spLocks/>
            </p:cNvSpPr>
            <p:nvPr/>
          </p:nvSpPr>
          <p:spPr bwMode="auto">
            <a:xfrm>
              <a:off x="6380859" y="3277353"/>
              <a:ext cx="104237" cy="95360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128"/>
            <p:cNvSpPr>
              <a:spLocks/>
            </p:cNvSpPr>
            <p:nvPr/>
          </p:nvSpPr>
          <p:spPr bwMode="auto">
            <a:xfrm>
              <a:off x="6499230" y="3127249"/>
              <a:ext cx="141339" cy="130679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129"/>
            <p:cNvSpPr>
              <a:spLocks/>
            </p:cNvSpPr>
            <p:nvPr/>
          </p:nvSpPr>
          <p:spPr bwMode="auto">
            <a:xfrm>
              <a:off x="6599934" y="2883551"/>
              <a:ext cx="75970" cy="63573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130"/>
            <p:cNvSpPr>
              <a:spLocks/>
            </p:cNvSpPr>
            <p:nvPr/>
          </p:nvSpPr>
          <p:spPr bwMode="auto">
            <a:xfrm>
              <a:off x="6525731" y="2719320"/>
              <a:ext cx="100704" cy="12538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131"/>
            <p:cNvSpPr>
              <a:spLocks/>
            </p:cNvSpPr>
            <p:nvPr/>
          </p:nvSpPr>
          <p:spPr bwMode="auto">
            <a:xfrm>
              <a:off x="7368463" y="2422644"/>
              <a:ext cx="602456" cy="554501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132"/>
            <p:cNvSpPr>
              <a:spLocks/>
            </p:cNvSpPr>
            <p:nvPr/>
          </p:nvSpPr>
          <p:spPr bwMode="auto">
            <a:xfrm>
              <a:off x="7416165" y="2442069"/>
              <a:ext cx="439917" cy="422057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133"/>
            <p:cNvSpPr>
              <a:spLocks/>
            </p:cNvSpPr>
            <p:nvPr/>
          </p:nvSpPr>
          <p:spPr bwMode="auto">
            <a:xfrm>
              <a:off x="6372025" y="1802803"/>
              <a:ext cx="1263215" cy="1649376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134"/>
            <p:cNvSpPr>
              <a:spLocks/>
            </p:cNvSpPr>
            <p:nvPr/>
          </p:nvSpPr>
          <p:spPr bwMode="auto">
            <a:xfrm>
              <a:off x="6985082" y="2685767"/>
              <a:ext cx="494685" cy="718733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135"/>
            <p:cNvSpPr>
              <a:spLocks/>
            </p:cNvSpPr>
            <p:nvPr/>
          </p:nvSpPr>
          <p:spPr bwMode="auto">
            <a:xfrm>
              <a:off x="7359629" y="2085352"/>
              <a:ext cx="243809" cy="333760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136"/>
            <p:cNvSpPr>
              <a:spLocks/>
            </p:cNvSpPr>
            <p:nvPr/>
          </p:nvSpPr>
          <p:spPr bwMode="auto">
            <a:xfrm>
              <a:off x="7274826" y="2420878"/>
              <a:ext cx="181974" cy="151870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137"/>
            <p:cNvSpPr>
              <a:spLocks/>
            </p:cNvSpPr>
            <p:nvPr/>
          </p:nvSpPr>
          <p:spPr bwMode="auto">
            <a:xfrm>
              <a:off x="6877311" y="2512706"/>
              <a:ext cx="242043" cy="264889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138"/>
            <p:cNvSpPr>
              <a:spLocks/>
            </p:cNvSpPr>
            <p:nvPr/>
          </p:nvSpPr>
          <p:spPr bwMode="auto">
            <a:xfrm>
              <a:off x="6495697" y="2194839"/>
              <a:ext cx="376314" cy="531544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139"/>
            <p:cNvSpPr>
              <a:spLocks/>
            </p:cNvSpPr>
            <p:nvPr/>
          </p:nvSpPr>
          <p:spPr bwMode="auto">
            <a:xfrm>
              <a:off x="6716538" y="1811633"/>
              <a:ext cx="551221" cy="257825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140"/>
            <p:cNvSpPr>
              <a:spLocks/>
            </p:cNvSpPr>
            <p:nvPr/>
          </p:nvSpPr>
          <p:spPr bwMode="auto">
            <a:xfrm>
              <a:off x="7137021" y="1961737"/>
              <a:ext cx="323312" cy="150104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141"/>
            <p:cNvSpPr>
              <a:spLocks/>
            </p:cNvSpPr>
            <p:nvPr/>
          </p:nvSpPr>
          <p:spPr bwMode="auto">
            <a:xfrm>
              <a:off x="6690037" y="2060629"/>
              <a:ext cx="392215" cy="146572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142"/>
            <p:cNvSpPr>
              <a:spLocks/>
            </p:cNvSpPr>
            <p:nvPr/>
          </p:nvSpPr>
          <p:spPr bwMode="auto">
            <a:xfrm>
              <a:off x="6877311" y="1898164"/>
              <a:ext cx="371014" cy="180125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143"/>
            <p:cNvSpPr>
              <a:spLocks/>
            </p:cNvSpPr>
            <p:nvPr/>
          </p:nvSpPr>
          <p:spPr bwMode="auto">
            <a:xfrm>
              <a:off x="7543370" y="2807616"/>
              <a:ext cx="259710" cy="245464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144"/>
            <p:cNvSpPr>
              <a:spLocks/>
            </p:cNvSpPr>
            <p:nvPr/>
          </p:nvSpPr>
          <p:spPr bwMode="auto">
            <a:xfrm>
              <a:off x="7564571" y="2823510"/>
              <a:ext cx="213775" cy="201316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145"/>
            <p:cNvSpPr>
              <a:spLocks/>
            </p:cNvSpPr>
            <p:nvPr/>
          </p:nvSpPr>
          <p:spPr bwMode="auto">
            <a:xfrm>
              <a:off x="7815447" y="2641619"/>
              <a:ext cx="141339" cy="287846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146"/>
            <p:cNvSpPr>
              <a:spLocks/>
            </p:cNvSpPr>
            <p:nvPr/>
          </p:nvSpPr>
          <p:spPr bwMode="auto">
            <a:xfrm>
              <a:off x="6879078" y="2570982"/>
              <a:ext cx="485852" cy="528012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147"/>
            <p:cNvSpPr>
              <a:spLocks/>
            </p:cNvSpPr>
            <p:nvPr/>
          </p:nvSpPr>
          <p:spPr bwMode="auto">
            <a:xfrm>
              <a:off x="6838443" y="2106543"/>
              <a:ext cx="542387" cy="559799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48"/>
            <p:cNvSpPr>
              <a:spLocks/>
            </p:cNvSpPr>
            <p:nvPr/>
          </p:nvSpPr>
          <p:spPr bwMode="auto">
            <a:xfrm>
              <a:off x="7265993" y="2244285"/>
              <a:ext cx="95404" cy="160699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149"/>
            <p:cNvSpPr>
              <a:spLocks/>
            </p:cNvSpPr>
            <p:nvPr/>
          </p:nvSpPr>
          <p:spPr bwMode="auto">
            <a:xfrm>
              <a:off x="6866711" y="2355539"/>
              <a:ext cx="189041" cy="135976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150"/>
            <p:cNvSpPr>
              <a:spLocks/>
            </p:cNvSpPr>
            <p:nvPr/>
          </p:nvSpPr>
          <p:spPr bwMode="auto">
            <a:xfrm>
              <a:off x="7084019" y="2171882"/>
              <a:ext cx="208475" cy="317867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151"/>
            <p:cNvSpPr>
              <a:spLocks/>
            </p:cNvSpPr>
            <p:nvPr/>
          </p:nvSpPr>
          <p:spPr bwMode="auto">
            <a:xfrm>
              <a:off x="6571666" y="2028842"/>
              <a:ext cx="499986" cy="220741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152"/>
            <p:cNvSpPr>
              <a:spLocks/>
            </p:cNvSpPr>
            <p:nvPr/>
          </p:nvSpPr>
          <p:spPr bwMode="auto">
            <a:xfrm>
              <a:off x="6582267" y="2166584"/>
              <a:ext cx="132505" cy="97126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53"/>
            <p:cNvSpPr>
              <a:spLocks/>
            </p:cNvSpPr>
            <p:nvPr/>
          </p:nvSpPr>
          <p:spPr bwMode="auto">
            <a:xfrm>
              <a:off x="6642336" y="1989992"/>
              <a:ext cx="496452" cy="3726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54"/>
            <p:cNvSpPr>
              <a:spLocks/>
            </p:cNvSpPr>
            <p:nvPr/>
          </p:nvSpPr>
          <p:spPr bwMode="auto">
            <a:xfrm>
              <a:off x="7105220" y="2177180"/>
              <a:ext cx="72436" cy="201316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55"/>
            <p:cNvSpPr>
              <a:spLocks/>
            </p:cNvSpPr>
            <p:nvPr/>
          </p:nvSpPr>
          <p:spPr bwMode="auto">
            <a:xfrm>
              <a:off x="7121120" y="1984694"/>
              <a:ext cx="234976" cy="67105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56"/>
            <p:cNvSpPr>
              <a:spLocks/>
            </p:cNvSpPr>
            <p:nvPr/>
          </p:nvSpPr>
          <p:spPr bwMode="auto">
            <a:xfrm>
              <a:off x="7133488" y="2014715"/>
              <a:ext cx="330379" cy="349654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57"/>
            <p:cNvSpPr>
              <a:spLocks/>
            </p:cNvSpPr>
            <p:nvPr/>
          </p:nvSpPr>
          <p:spPr bwMode="auto">
            <a:xfrm>
              <a:off x="7237725" y="2159521"/>
              <a:ext cx="88337" cy="102424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58"/>
            <p:cNvSpPr>
              <a:spLocks/>
            </p:cNvSpPr>
            <p:nvPr/>
          </p:nvSpPr>
          <p:spPr bwMode="auto">
            <a:xfrm>
              <a:off x="7228891" y="1891100"/>
              <a:ext cx="180207" cy="102424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59"/>
            <p:cNvSpPr>
              <a:spLocks/>
            </p:cNvSpPr>
            <p:nvPr/>
          </p:nvSpPr>
          <p:spPr bwMode="auto">
            <a:xfrm>
              <a:off x="7370230" y="1903461"/>
              <a:ext cx="51235" cy="65339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60"/>
            <p:cNvSpPr>
              <a:spLocks/>
            </p:cNvSpPr>
            <p:nvPr/>
          </p:nvSpPr>
          <p:spPr bwMode="auto">
            <a:xfrm>
              <a:off x="7389664" y="1914057"/>
              <a:ext cx="137805" cy="107722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61"/>
            <p:cNvSpPr>
              <a:spLocks/>
            </p:cNvSpPr>
            <p:nvPr/>
          </p:nvSpPr>
          <p:spPr bwMode="auto">
            <a:xfrm>
              <a:off x="7391431" y="2018247"/>
              <a:ext cx="104237" cy="30021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62"/>
            <p:cNvSpPr>
              <a:spLocks/>
            </p:cNvSpPr>
            <p:nvPr/>
          </p:nvSpPr>
          <p:spPr bwMode="auto">
            <a:xfrm>
              <a:off x="6877311" y="1882270"/>
              <a:ext cx="376314" cy="180125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63"/>
            <p:cNvSpPr>
              <a:spLocks/>
            </p:cNvSpPr>
            <p:nvPr/>
          </p:nvSpPr>
          <p:spPr bwMode="auto">
            <a:xfrm>
              <a:off x="6912646" y="2014715"/>
              <a:ext cx="74203" cy="26489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64"/>
            <p:cNvSpPr>
              <a:spLocks/>
            </p:cNvSpPr>
            <p:nvPr/>
          </p:nvSpPr>
          <p:spPr bwMode="auto">
            <a:xfrm>
              <a:off x="6978015" y="1984694"/>
              <a:ext cx="104237" cy="12361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65"/>
            <p:cNvSpPr>
              <a:spLocks/>
            </p:cNvSpPr>
            <p:nvPr/>
          </p:nvSpPr>
          <p:spPr bwMode="auto">
            <a:xfrm>
              <a:off x="6723605" y="1905227"/>
              <a:ext cx="150172" cy="190720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66"/>
            <p:cNvSpPr>
              <a:spLocks/>
            </p:cNvSpPr>
            <p:nvPr/>
          </p:nvSpPr>
          <p:spPr bwMode="auto">
            <a:xfrm>
              <a:off x="6753640" y="1889334"/>
              <a:ext cx="194341" cy="185422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167"/>
            <p:cNvSpPr>
              <a:spLocks/>
            </p:cNvSpPr>
            <p:nvPr/>
          </p:nvSpPr>
          <p:spPr bwMode="auto">
            <a:xfrm>
              <a:off x="6778374" y="1906993"/>
              <a:ext cx="164306" cy="169529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168"/>
            <p:cNvSpPr>
              <a:spLocks/>
            </p:cNvSpPr>
            <p:nvPr/>
          </p:nvSpPr>
          <p:spPr bwMode="auto">
            <a:xfrm>
              <a:off x="6670603" y="2080054"/>
              <a:ext cx="21201" cy="65339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169"/>
            <p:cNvSpPr>
              <a:spLocks/>
            </p:cNvSpPr>
            <p:nvPr/>
          </p:nvSpPr>
          <p:spPr bwMode="auto">
            <a:xfrm>
              <a:off x="6645869" y="1829292"/>
              <a:ext cx="323312" cy="321399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170"/>
            <p:cNvSpPr>
              <a:spLocks/>
            </p:cNvSpPr>
            <p:nvPr/>
          </p:nvSpPr>
          <p:spPr bwMode="auto">
            <a:xfrm>
              <a:off x="6999216" y="1799272"/>
              <a:ext cx="328613" cy="165997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71"/>
            <p:cNvSpPr>
              <a:spLocks/>
            </p:cNvSpPr>
            <p:nvPr/>
          </p:nvSpPr>
          <p:spPr bwMode="auto">
            <a:xfrm>
              <a:off x="7343729" y="2113607"/>
              <a:ext cx="111304" cy="314335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72"/>
            <p:cNvSpPr>
              <a:spLocks/>
            </p:cNvSpPr>
            <p:nvPr/>
          </p:nvSpPr>
          <p:spPr bwMode="auto">
            <a:xfrm>
              <a:off x="7375530" y="2087118"/>
              <a:ext cx="114838" cy="374377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73"/>
            <p:cNvSpPr>
              <a:spLocks/>
            </p:cNvSpPr>
            <p:nvPr/>
          </p:nvSpPr>
          <p:spPr bwMode="auto">
            <a:xfrm>
              <a:off x="7460333" y="2166584"/>
              <a:ext cx="181974" cy="257825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74"/>
            <p:cNvSpPr>
              <a:spLocks/>
            </p:cNvSpPr>
            <p:nvPr/>
          </p:nvSpPr>
          <p:spPr bwMode="auto">
            <a:xfrm>
              <a:off x="7550437" y="2357305"/>
              <a:ext cx="51235" cy="84765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75"/>
            <p:cNvSpPr>
              <a:spLocks/>
            </p:cNvSpPr>
            <p:nvPr/>
          </p:nvSpPr>
          <p:spPr bwMode="auto">
            <a:xfrm>
              <a:off x="7306627" y="2408517"/>
              <a:ext cx="125438" cy="14127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76"/>
            <p:cNvSpPr>
              <a:spLocks/>
            </p:cNvSpPr>
            <p:nvPr/>
          </p:nvSpPr>
          <p:spPr bwMode="auto">
            <a:xfrm>
              <a:off x="7327828" y="2424410"/>
              <a:ext cx="164306" cy="37084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77"/>
            <p:cNvSpPr>
              <a:spLocks/>
            </p:cNvSpPr>
            <p:nvPr/>
          </p:nvSpPr>
          <p:spPr bwMode="auto">
            <a:xfrm>
              <a:off x="7414398" y="2447367"/>
              <a:ext cx="75970" cy="38850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78"/>
            <p:cNvSpPr>
              <a:spLocks/>
            </p:cNvSpPr>
            <p:nvPr/>
          </p:nvSpPr>
          <p:spPr bwMode="auto">
            <a:xfrm>
              <a:off x="7034550" y="2332582"/>
              <a:ext cx="372781" cy="294910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79"/>
            <p:cNvSpPr>
              <a:spLocks/>
            </p:cNvSpPr>
            <p:nvPr/>
          </p:nvSpPr>
          <p:spPr bwMode="auto">
            <a:xfrm>
              <a:off x="6730672" y="2212499"/>
              <a:ext cx="104237" cy="192486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80"/>
            <p:cNvSpPr>
              <a:spLocks/>
            </p:cNvSpPr>
            <p:nvPr/>
          </p:nvSpPr>
          <p:spPr bwMode="auto">
            <a:xfrm>
              <a:off x="6834909" y="2321986"/>
              <a:ext cx="107771" cy="330228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181"/>
            <p:cNvSpPr>
              <a:spLocks/>
            </p:cNvSpPr>
            <p:nvPr/>
          </p:nvSpPr>
          <p:spPr bwMode="auto">
            <a:xfrm>
              <a:off x="6389693" y="2260179"/>
              <a:ext cx="254410" cy="416759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182"/>
            <p:cNvSpPr>
              <a:spLocks/>
            </p:cNvSpPr>
            <p:nvPr/>
          </p:nvSpPr>
          <p:spPr bwMode="auto">
            <a:xfrm>
              <a:off x="6341991" y="2196605"/>
              <a:ext cx="408116" cy="792901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183"/>
            <p:cNvSpPr>
              <a:spLocks/>
            </p:cNvSpPr>
            <p:nvPr/>
          </p:nvSpPr>
          <p:spPr bwMode="auto">
            <a:xfrm>
              <a:off x="6326090" y="2671640"/>
              <a:ext cx="208475" cy="337292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184"/>
            <p:cNvSpPr>
              <a:spLocks/>
            </p:cNvSpPr>
            <p:nvPr/>
          </p:nvSpPr>
          <p:spPr bwMode="auto">
            <a:xfrm>
              <a:off x="6520431" y="2454431"/>
              <a:ext cx="208475" cy="399100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185"/>
            <p:cNvSpPr>
              <a:spLocks/>
            </p:cNvSpPr>
            <p:nvPr/>
          </p:nvSpPr>
          <p:spPr bwMode="auto">
            <a:xfrm>
              <a:off x="6472729" y="2871190"/>
              <a:ext cx="37101" cy="86530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186"/>
            <p:cNvSpPr>
              <a:spLocks/>
            </p:cNvSpPr>
            <p:nvPr/>
          </p:nvSpPr>
          <p:spPr bwMode="auto">
            <a:xfrm>
              <a:off x="6472729" y="2758170"/>
              <a:ext cx="185507" cy="226039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87"/>
            <p:cNvSpPr>
              <a:spLocks/>
            </p:cNvSpPr>
            <p:nvPr/>
          </p:nvSpPr>
          <p:spPr bwMode="auto">
            <a:xfrm>
              <a:off x="6522198" y="2712256"/>
              <a:ext cx="114838" cy="137742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188"/>
            <p:cNvSpPr>
              <a:spLocks/>
            </p:cNvSpPr>
            <p:nvPr/>
          </p:nvSpPr>
          <p:spPr bwMode="auto">
            <a:xfrm>
              <a:off x="6372025" y="2959486"/>
              <a:ext cx="208475" cy="153636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189"/>
            <p:cNvSpPr>
              <a:spLocks/>
            </p:cNvSpPr>
            <p:nvPr/>
          </p:nvSpPr>
          <p:spPr bwMode="auto">
            <a:xfrm>
              <a:off x="6394993" y="3019527"/>
              <a:ext cx="192574" cy="11125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90"/>
            <p:cNvSpPr>
              <a:spLocks/>
            </p:cNvSpPr>
            <p:nvPr/>
          </p:nvSpPr>
          <p:spPr bwMode="auto">
            <a:xfrm>
              <a:off x="6810175" y="2932997"/>
              <a:ext cx="35335" cy="303740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91"/>
            <p:cNvSpPr>
              <a:spLocks/>
            </p:cNvSpPr>
            <p:nvPr/>
          </p:nvSpPr>
          <p:spPr bwMode="auto">
            <a:xfrm>
              <a:off x="6693571" y="2998336"/>
              <a:ext cx="35335" cy="12184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92"/>
            <p:cNvSpPr>
              <a:spLocks/>
            </p:cNvSpPr>
            <p:nvPr/>
          </p:nvSpPr>
          <p:spPr bwMode="auto">
            <a:xfrm>
              <a:off x="6803108" y="2307859"/>
              <a:ext cx="111304" cy="386738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93"/>
            <p:cNvSpPr>
              <a:spLocks/>
            </p:cNvSpPr>
            <p:nvPr/>
          </p:nvSpPr>
          <p:spPr bwMode="auto">
            <a:xfrm>
              <a:off x="6875544" y="2480920"/>
              <a:ext cx="181974" cy="137742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94"/>
            <p:cNvSpPr>
              <a:spLocks/>
            </p:cNvSpPr>
            <p:nvPr/>
          </p:nvSpPr>
          <p:spPr bwMode="auto">
            <a:xfrm>
              <a:off x="6672370" y="2745809"/>
              <a:ext cx="65369" cy="215443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195"/>
            <p:cNvSpPr>
              <a:spLocks/>
            </p:cNvSpPr>
            <p:nvPr/>
          </p:nvSpPr>
          <p:spPr bwMode="auto">
            <a:xfrm>
              <a:off x="6716538" y="2486217"/>
              <a:ext cx="183740" cy="475035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196"/>
            <p:cNvSpPr>
              <a:spLocks/>
            </p:cNvSpPr>
            <p:nvPr/>
          </p:nvSpPr>
          <p:spPr bwMode="auto">
            <a:xfrm>
              <a:off x="6734206" y="2698129"/>
              <a:ext cx="159006" cy="266655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197"/>
            <p:cNvSpPr>
              <a:spLocks/>
            </p:cNvSpPr>
            <p:nvPr/>
          </p:nvSpPr>
          <p:spPr bwMode="auto">
            <a:xfrm>
              <a:off x="6870244" y="2759936"/>
              <a:ext cx="35335" cy="11478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198"/>
            <p:cNvSpPr>
              <a:spLocks/>
            </p:cNvSpPr>
            <p:nvPr/>
          </p:nvSpPr>
          <p:spPr bwMode="auto">
            <a:xfrm>
              <a:off x="6907346" y="2608066"/>
              <a:ext cx="242043" cy="287846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199"/>
            <p:cNvSpPr>
              <a:spLocks/>
            </p:cNvSpPr>
            <p:nvPr/>
          </p:nvSpPr>
          <p:spPr bwMode="auto">
            <a:xfrm>
              <a:off x="6963881" y="2837637"/>
              <a:ext cx="107771" cy="104190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200"/>
            <p:cNvSpPr>
              <a:spLocks/>
            </p:cNvSpPr>
            <p:nvPr/>
          </p:nvSpPr>
          <p:spPr bwMode="auto">
            <a:xfrm>
              <a:off x="6387926" y="2904742"/>
              <a:ext cx="455817" cy="335526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201"/>
            <p:cNvSpPr>
              <a:spLocks/>
            </p:cNvSpPr>
            <p:nvPr/>
          </p:nvSpPr>
          <p:spPr bwMode="auto">
            <a:xfrm>
              <a:off x="6313723" y="3125483"/>
              <a:ext cx="74203" cy="271953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202"/>
            <p:cNvSpPr>
              <a:spLocks/>
            </p:cNvSpPr>
            <p:nvPr/>
          </p:nvSpPr>
          <p:spPr bwMode="auto">
            <a:xfrm>
              <a:off x="6873778" y="2906508"/>
              <a:ext cx="197874" cy="462673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203"/>
            <p:cNvSpPr>
              <a:spLocks/>
            </p:cNvSpPr>
            <p:nvPr/>
          </p:nvSpPr>
          <p:spPr bwMode="auto">
            <a:xfrm>
              <a:off x="6947980" y="2645151"/>
              <a:ext cx="344513" cy="434418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204"/>
            <p:cNvSpPr>
              <a:spLocks/>
            </p:cNvSpPr>
            <p:nvPr/>
          </p:nvSpPr>
          <p:spPr bwMode="auto">
            <a:xfrm>
              <a:off x="7114053" y="2784659"/>
              <a:ext cx="40635" cy="21191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205"/>
            <p:cNvSpPr>
              <a:spLocks/>
            </p:cNvSpPr>
            <p:nvPr/>
          </p:nvSpPr>
          <p:spPr bwMode="auto">
            <a:xfrm>
              <a:off x="7099920" y="2735213"/>
              <a:ext cx="47702" cy="22957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206"/>
            <p:cNvSpPr>
              <a:spLocks/>
            </p:cNvSpPr>
            <p:nvPr/>
          </p:nvSpPr>
          <p:spPr bwMode="auto">
            <a:xfrm>
              <a:off x="7082252" y="2684001"/>
              <a:ext cx="79503" cy="37084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207"/>
            <p:cNvSpPr>
              <a:spLocks/>
            </p:cNvSpPr>
            <p:nvPr/>
          </p:nvSpPr>
          <p:spPr bwMode="auto">
            <a:xfrm>
              <a:off x="7165289" y="2616896"/>
              <a:ext cx="233209" cy="213677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208"/>
            <p:cNvSpPr>
              <a:spLocks/>
            </p:cNvSpPr>
            <p:nvPr/>
          </p:nvSpPr>
          <p:spPr bwMode="auto">
            <a:xfrm>
              <a:off x="7292494" y="2722852"/>
              <a:ext cx="31801" cy="155402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209"/>
            <p:cNvSpPr>
              <a:spLocks/>
            </p:cNvSpPr>
            <p:nvPr/>
          </p:nvSpPr>
          <p:spPr bwMode="auto">
            <a:xfrm>
              <a:off x="6956814" y="3023059"/>
              <a:ext cx="128972" cy="192486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210"/>
            <p:cNvSpPr>
              <a:spLocks/>
            </p:cNvSpPr>
            <p:nvPr/>
          </p:nvSpPr>
          <p:spPr bwMode="auto">
            <a:xfrm>
              <a:off x="7020417" y="3053080"/>
              <a:ext cx="224375" cy="356717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211"/>
            <p:cNvSpPr>
              <a:spLocks/>
            </p:cNvSpPr>
            <p:nvPr/>
          </p:nvSpPr>
          <p:spPr bwMode="auto">
            <a:xfrm>
              <a:off x="7119354" y="3121951"/>
              <a:ext cx="98937" cy="24369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212"/>
            <p:cNvSpPr>
              <a:spLocks/>
            </p:cNvSpPr>
            <p:nvPr/>
          </p:nvSpPr>
          <p:spPr bwMode="auto">
            <a:xfrm>
              <a:off x="7147621" y="3125483"/>
              <a:ext cx="148406" cy="326697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213"/>
            <p:cNvSpPr>
              <a:spLocks/>
            </p:cNvSpPr>
            <p:nvPr/>
          </p:nvSpPr>
          <p:spPr bwMode="auto">
            <a:xfrm>
              <a:off x="7216524" y="3077803"/>
              <a:ext cx="109538" cy="351420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214"/>
            <p:cNvSpPr>
              <a:spLocks/>
            </p:cNvSpPr>
            <p:nvPr/>
          </p:nvSpPr>
          <p:spPr bwMode="auto">
            <a:xfrm>
              <a:off x="7237725" y="3047782"/>
              <a:ext cx="49469" cy="248996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215"/>
            <p:cNvSpPr>
              <a:spLocks/>
            </p:cNvSpPr>
            <p:nvPr/>
          </p:nvSpPr>
          <p:spPr bwMode="auto">
            <a:xfrm>
              <a:off x="7269526" y="3054846"/>
              <a:ext cx="95404" cy="324931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216"/>
            <p:cNvSpPr>
              <a:spLocks/>
            </p:cNvSpPr>
            <p:nvPr/>
          </p:nvSpPr>
          <p:spPr bwMode="auto">
            <a:xfrm>
              <a:off x="7364930" y="3393904"/>
              <a:ext cx="21201" cy="47680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217"/>
            <p:cNvSpPr>
              <a:spLocks/>
            </p:cNvSpPr>
            <p:nvPr/>
          </p:nvSpPr>
          <p:spPr bwMode="auto">
            <a:xfrm>
              <a:off x="7364930" y="3127249"/>
              <a:ext cx="97170" cy="305505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218"/>
            <p:cNvSpPr>
              <a:spLocks/>
            </p:cNvSpPr>
            <p:nvPr/>
          </p:nvSpPr>
          <p:spPr bwMode="auto">
            <a:xfrm>
              <a:off x="7380830" y="2934763"/>
              <a:ext cx="35335" cy="107722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219"/>
            <p:cNvSpPr>
              <a:spLocks/>
            </p:cNvSpPr>
            <p:nvPr/>
          </p:nvSpPr>
          <p:spPr bwMode="auto">
            <a:xfrm>
              <a:off x="7393197" y="2906508"/>
              <a:ext cx="54769" cy="162465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220"/>
            <p:cNvSpPr>
              <a:spLocks/>
            </p:cNvSpPr>
            <p:nvPr/>
          </p:nvSpPr>
          <p:spPr bwMode="auto">
            <a:xfrm>
              <a:off x="7400264" y="2862360"/>
              <a:ext cx="67136" cy="197784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221"/>
            <p:cNvSpPr>
              <a:spLocks/>
            </p:cNvSpPr>
            <p:nvPr/>
          </p:nvSpPr>
          <p:spPr bwMode="auto">
            <a:xfrm>
              <a:off x="7426765" y="2857062"/>
              <a:ext cx="310945" cy="434418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222"/>
            <p:cNvSpPr>
              <a:spLocks/>
            </p:cNvSpPr>
            <p:nvPr/>
          </p:nvSpPr>
          <p:spPr bwMode="auto">
            <a:xfrm>
              <a:off x="7522169" y="2825275"/>
              <a:ext cx="240276" cy="158933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223"/>
            <p:cNvSpPr>
              <a:spLocks/>
            </p:cNvSpPr>
            <p:nvPr/>
          </p:nvSpPr>
          <p:spPr bwMode="auto">
            <a:xfrm>
              <a:off x="7635240" y="2802318"/>
              <a:ext cx="416949" cy="49446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224"/>
            <p:cNvSpPr>
              <a:spLocks/>
            </p:cNvSpPr>
            <p:nvPr/>
          </p:nvSpPr>
          <p:spPr bwMode="auto">
            <a:xfrm>
              <a:off x="7811913" y="2678703"/>
              <a:ext cx="118371" cy="234868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225"/>
            <p:cNvSpPr>
              <a:spLocks/>
            </p:cNvSpPr>
            <p:nvPr/>
          </p:nvSpPr>
          <p:spPr bwMode="auto">
            <a:xfrm>
              <a:off x="7790713" y="2982443"/>
              <a:ext cx="26501" cy="164231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226"/>
            <p:cNvSpPr>
              <a:spLocks/>
            </p:cNvSpPr>
            <p:nvPr/>
          </p:nvSpPr>
          <p:spPr bwMode="auto">
            <a:xfrm>
              <a:off x="7886116" y="2627492"/>
              <a:ext cx="143105" cy="227805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27"/>
            <p:cNvSpPr>
              <a:spLocks/>
            </p:cNvSpPr>
            <p:nvPr/>
          </p:nvSpPr>
          <p:spPr bwMode="auto">
            <a:xfrm>
              <a:off x="7424999" y="2772298"/>
              <a:ext cx="295045" cy="148338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28"/>
            <p:cNvSpPr>
              <a:spLocks/>
            </p:cNvSpPr>
            <p:nvPr/>
          </p:nvSpPr>
          <p:spPr bwMode="auto">
            <a:xfrm>
              <a:off x="7822514" y="2484451"/>
              <a:ext cx="102471" cy="143040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29"/>
            <p:cNvSpPr>
              <a:spLocks/>
            </p:cNvSpPr>
            <p:nvPr/>
          </p:nvSpPr>
          <p:spPr bwMode="auto">
            <a:xfrm>
              <a:off x="7379064" y="2417346"/>
              <a:ext cx="597156" cy="529778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30"/>
            <p:cNvSpPr>
              <a:spLocks/>
            </p:cNvSpPr>
            <p:nvPr/>
          </p:nvSpPr>
          <p:spPr bwMode="auto">
            <a:xfrm>
              <a:off x="7460333" y="2510940"/>
              <a:ext cx="106004" cy="113019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31"/>
            <p:cNvSpPr>
              <a:spLocks/>
            </p:cNvSpPr>
            <p:nvPr/>
          </p:nvSpPr>
          <p:spPr bwMode="auto">
            <a:xfrm>
              <a:off x="7470934" y="2616896"/>
              <a:ext cx="28268" cy="5298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32"/>
            <p:cNvSpPr>
              <a:spLocks/>
            </p:cNvSpPr>
            <p:nvPr/>
          </p:nvSpPr>
          <p:spPr bwMode="auto">
            <a:xfrm>
              <a:off x="6377325" y="3270289"/>
              <a:ext cx="118371" cy="116551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33"/>
            <p:cNvSpPr>
              <a:spLocks/>
            </p:cNvSpPr>
            <p:nvPr/>
          </p:nvSpPr>
          <p:spPr bwMode="auto">
            <a:xfrm>
              <a:off x="6402060" y="3273821"/>
              <a:ext cx="40635" cy="24723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34"/>
            <p:cNvSpPr>
              <a:spLocks/>
            </p:cNvSpPr>
            <p:nvPr/>
          </p:nvSpPr>
          <p:spPr bwMode="auto">
            <a:xfrm>
              <a:off x="6490396" y="3120185"/>
              <a:ext cx="159006" cy="151870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35"/>
            <p:cNvSpPr>
              <a:spLocks/>
            </p:cNvSpPr>
            <p:nvPr/>
          </p:nvSpPr>
          <p:spPr bwMode="auto">
            <a:xfrm>
              <a:off x="6585800" y="3120185"/>
              <a:ext cx="10600" cy="47680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36"/>
            <p:cNvSpPr>
              <a:spLocks/>
            </p:cNvSpPr>
            <p:nvPr/>
          </p:nvSpPr>
          <p:spPr bwMode="auto">
            <a:xfrm>
              <a:off x="6642335" y="3245566"/>
              <a:ext cx="107771" cy="100658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37"/>
            <p:cNvSpPr>
              <a:spLocks/>
            </p:cNvSpPr>
            <p:nvPr/>
          </p:nvSpPr>
          <p:spPr bwMode="auto">
            <a:xfrm>
              <a:off x="6700638" y="3245566"/>
              <a:ext cx="15901" cy="30021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38"/>
            <p:cNvSpPr>
              <a:spLocks/>
            </p:cNvSpPr>
            <p:nvPr/>
          </p:nvSpPr>
          <p:spPr bwMode="auto">
            <a:xfrm>
              <a:off x="6594634" y="2874721"/>
              <a:ext cx="86570" cy="74169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39"/>
            <p:cNvSpPr>
              <a:spLocks/>
            </p:cNvSpPr>
            <p:nvPr/>
          </p:nvSpPr>
          <p:spPr bwMode="auto">
            <a:xfrm>
              <a:off x="6635269" y="2888849"/>
              <a:ext cx="45935" cy="12361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40"/>
            <p:cNvSpPr>
              <a:spLocks/>
            </p:cNvSpPr>
            <p:nvPr/>
          </p:nvSpPr>
          <p:spPr bwMode="auto">
            <a:xfrm>
              <a:off x="6582267" y="2947124"/>
              <a:ext cx="75970" cy="28255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41"/>
            <p:cNvSpPr>
              <a:spLocks/>
            </p:cNvSpPr>
            <p:nvPr/>
          </p:nvSpPr>
          <p:spPr bwMode="auto">
            <a:xfrm>
              <a:off x="7672341" y="3107824"/>
              <a:ext cx="111304" cy="11831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42"/>
            <p:cNvSpPr>
              <a:spLocks/>
            </p:cNvSpPr>
            <p:nvPr/>
          </p:nvSpPr>
          <p:spPr bwMode="auto">
            <a:xfrm>
              <a:off x="7720043" y="3107824"/>
              <a:ext cx="19434" cy="31787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43"/>
            <p:cNvSpPr>
              <a:spLocks/>
            </p:cNvSpPr>
            <p:nvPr/>
          </p:nvSpPr>
          <p:spPr bwMode="auto">
            <a:xfrm>
              <a:off x="7854315" y="3206716"/>
              <a:ext cx="148406" cy="143040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44"/>
            <p:cNvSpPr>
              <a:spLocks/>
            </p:cNvSpPr>
            <p:nvPr/>
          </p:nvSpPr>
          <p:spPr bwMode="auto">
            <a:xfrm>
              <a:off x="7951485" y="3206716"/>
              <a:ext cx="10600" cy="58276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 #2: Approximation Algorithm for Free Games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534616" y="5486400"/>
            <a:ext cx="4113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Algorithm’s Running Time:</a:t>
            </a:r>
          </a:p>
        </p:txBody>
      </p:sp>
      <p:sp>
        <p:nvSpPr>
          <p:cNvPr id="2" name="Rectangle 1"/>
          <p:cNvSpPr/>
          <p:nvPr/>
        </p:nvSpPr>
        <p:spPr>
          <a:xfrm>
            <a:off x="835666" y="1949701"/>
            <a:ext cx="3352732" cy="3352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2014221" y="1449936"/>
            <a:ext cx="95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err="1" smtClean="0">
                <a:latin typeface="Calibri" pitchFamily="34" charset="0"/>
              </a:rPr>
              <a:t>y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 err="1" smtClean="0">
                <a:latin typeface="Calibri" pitchFamily="34" charset="0"/>
              </a:rPr>
              <a:t>Y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 rot="16200000">
            <a:off x="124294" y="3163822"/>
            <a:ext cx="95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err="1">
                <a:latin typeface="Calibri" pitchFamily="34" charset="0"/>
                <a:sym typeface="Symbol"/>
              </a:rPr>
              <a:t>x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 err="1">
                <a:latin typeface="Calibri" pitchFamily="34" charset="0"/>
                <a:sym typeface="Symbol"/>
              </a:rPr>
              <a:t>X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572000" y="1675217"/>
            <a:ext cx="41808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Let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v</a:t>
            </a:r>
            <a:r>
              <a:rPr lang="en-CA" altLang="en-US" sz="2800" dirty="0" smtClean="0">
                <a:latin typeface="Calibri" pitchFamily="34" charset="0"/>
              </a:rPr>
              <a:t> be the value of the best pair of strategies that this algorithm finds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Clearly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v(G)</a:t>
            </a:r>
            <a:endParaRPr lang="en-CA" altLang="en-US" sz="2800" dirty="0" smtClean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Furthermore,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v</a:t>
            </a:r>
            <a:r>
              <a:rPr lang="en-CA" altLang="en-US" sz="2800" dirty="0">
                <a:latin typeface="Calibri" pitchFamily="34" charset="0"/>
                <a:sym typeface="Symbol"/>
              </a:rPr>
              <a:t>(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G)-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w.h.p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. over S, by union and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Chernoff</a:t>
            </a:r>
            <a:r>
              <a:rPr lang="en-CA" altLang="en-US" sz="2800" dirty="0">
                <a:latin typeface="Calibri" pitchFamily="34" charset="0"/>
                <a:sym typeface="Symbol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bounds</a:t>
            </a:r>
            <a:endParaRPr lang="en-CA" altLang="en-US" sz="2800" dirty="0" smtClean="0">
              <a:latin typeface="Calibri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23687" y="4073282"/>
            <a:ext cx="238760" cy="887892"/>
            <a:chOff x="1107289" y="4090127"/>
            <a:chExt cx="238760" cy="887892"/>
          </a:xfrm>
        </p:grpSpPr>
        <p:sp>
          <p:nvSpPr>
            <p:cNvPr id="3" name="Rounded Rectangle 2"/>
            <p:cNvSpPr/>
            <p:nvPr/>
          </p:nvSpPr>
          <p:spPr>
            <a:xfrm>
              <a:off x="1107289" y="4090127"/>
              <a:ext cx="238760" cy="887892"/>
            </a:xfrm>
            <a:prstGeom prst="roundRect">
              <a:avLst>
                <a:gd name="adj" fmla="val 39401"/>
              </a:avLst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1107289" y="4219978"/>
              <a:ext cx="23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800" dirty="0" smtClean="0">
                  <a:latin typeface="Calibri" pitchFamily="34" charset="0"/>
                </a:rPr>
                <a:t>S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912640"/>
              </p:ext>
            </p:extLst>
          </p:nvPr>
        </p:nvGraphicFramePr>
        <p:xfrm>
          <a:off x="1538308" y="3245887"/>
          <a:ext cx="25019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4" imgW="1180800" imgH="482400" progId="Equation.3">
                  <p:embed/>
                </p:oleObj>
              </mc:Choice>
              <mc:Fallback>
                <p:oleObj name="Equation" r:id="rId4" imgW="1180800" imgH="482400" progId="Equation.3">
                  <p:embed/>
                  <p:pic>
                    <p:nvPicPr>
                      <p:cNvPr id="0" name="Object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308" y="3245887"/>
                        <a:ext cx="25019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710"/>
              </p:ext>
            </p:extLst>
          </p:nvPr>
        </p:nvGraphicFramePr>
        <p:xfrm>
          <a:off x="4669971" y="5378728"/>
          <a:ext cx="4311114" cy="78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6" imgW="1612800" imgH="291960" progId="Equation.3">
                  <p:embed/>
                </p:oleObj>
              </mc:Choice>
              <mc:Fallback>
                <p:oleObj name="Equation" r:id="rId6" imgW="1612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971" y="5378728"/>
                        <a:ext cx="4311114" cy="783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33556" y="6162726"/>
            <a:ext cx="785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Can </a:t>
            </a:r>
            <a:r>
              <a:rPr lang="en-CA" altLang="en-US" sz="2800" dirty="0" err="1" smtClean="0">
                <a:latin typeface="Calibri" pitchFamily="34" charset="0"/>
              </a:rPr>
              <a:t>derandomize</a:t>
            </a:r>
            <a:r>
              <a:rPr lang="en-CA" altLang="en-US" sz="2800" dirty="0" smtClean="0">
                <a:latin typeface="Calibri" pitchFamily="34" charset="0"/>
              </a:rPr>
              <a:t> by looping over all possible S</a:t>
            </a:r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1549459" y="2038322"/>
            <a:ext cx="245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 smtClean="0">
                <a:latin typeface="Calibri" pitchFamily="34" charset="0"/>
              </a:rPr>
              <a:t>Best responses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 rot="16200000">
            <a:off x="-33569" y="3194599"/>
            <a:ext cx="245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 smtClean="0">
                <a:latin typeface="Calibri" pitchFamily="34" charset="0"/>
              </a:rPr>
              <a:t>Best responses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1262015" y="4302781"/>
            <a:ext cx="2995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 smtClean="0">
                <a:latin typeface="Calibri" pitchFamily="34" charset="0"/>
              </a:rPr>
              <a:t>Loop over all possible strategies on 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23872" y="1875008"/>
            <a:ext cx="3337032" cy="196296"/>
            <a:chOff x="1207474" y="1891853"/>
            <a:chExt cx="3337032" cy="196296"/>
          </a:xfrm>
        </p:grpSpPr>
        <p:sp>
          <p:nvSpPr>
            <p:cNvPr id="10" name="Oval 9"/>
            <p:cNvSpPr/>
            <p:nvPr/>
          </p:nvSpPr>
          <p:spPr>
            <a:xfrm>
              <a:off x="1207474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403770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00066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96362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92658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88954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85250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81546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77842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4138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70434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366730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63026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59322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55618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151914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348210" y="1891853"/>
              <a:ext cx="196296" cy="1962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6152" y="2038854"/>
            <a:ext cx="196296" cy="3337032"/>
            <a:chOff x="1149754" y="2055699"/>
            <a:chExt cx="196296" cy="3337032"/>
          </a:xfrm>
        </p:grpSpPr>
        <p:sp>
          <p:nvSpPr>
            <p:cNvPr id="28" name="Oval 27"/>
            <p:cNvSpPr/>
            <p:nvPr/>
          </p:nvSpPr>
          <p:spPr>
            <a:xfrm>
              <a:off x="1149754" y="2055699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49754" y="2251995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49754" y="2448291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49754" y="2644587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49754" y="2840883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149754" y="3037179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49754" y="3233475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149754" y="3429771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149754" y="3626067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149754" y="3822363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149754" y="4018659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49754" y="4214955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49754" y="4411251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49754" y="4607547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149754" y="4803843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9754" y="5000139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149754" y="5196435"/>
              <a:ext cx="196296" cy="1962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394240" y="2703021"/>
            <a:ext cx="5366304" cy="2246769"/>
          </a:xfrm>
          <a:prstGeom prst="rect">
            <a:avLst/>
          </a:prstGeom>
          <a:solidFill>
            <a:srgbClr val="FFE6CD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Followup</a:t>
            </a: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 Work 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CA" altLang="en-US" sz="2800" b="1" dirty="0" err="1" smtClean="0">
                <a:solidFill>
                  <a:srgbClr val="FF6600"/>
                </a:solidFill>
                <a:latin typeface="Calibri" pitchFamily="34" charset="0"/>
              </a:rPr>
              <a:t>Brandão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-Harrow]</a:t>
            </a: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n-CA" altLang="en-US" sz="2800" dirty="0" smtClean="0">
                <a:latin typeface="Calibri" pitchFamily="34" charset="0"/>
              </a:rPr>
              <a:t> A different algorithm for approximating free games, with exactly the same running time as ours, but based on LP relaxation</a:t>
            </a:r>
            <a:endParaRPr lang="en-CA" altLang="en-US" sz="2800" dirty="0" smtClean="0">
              <a:latin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7271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7" grpId="0"/>
      <p:bldP spid="51" grpId="0"/>
      <p:bldP spid="52" grpId="0"/>
      <p:bldP spid="53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16641" y="10886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 #3: </a:t>
            </a:r>
            <a:r>
              <a:rPr lang="en-US" alt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AM(2)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alt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</a:t>
            </a:r>
            <a:endParaRPr lang="en-US" altLang="en-US" sz="2800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3812984" y="910401"/>
            <a:ext cx="5029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Subsampling Theorem:</a:t>
            </a:r>
            <a:r>
              <a:rPr lang="en-CA" altLang="en-US" sz="2800" dirty="0" smtClean="0">
                <a:latin typeface="Calibri" pitchFamily="34" charset="0"/>
              </a:rPr>
              <a:t> Let G be any free game, and let G</a:t>
            </a:r>
            <a:r>
              <a:rPr lang="en-CA" altLang="en-US" sz="2800" baseline="-25000" dirty="0" smtClean="0">
                <a:latin typeface="Calibri" pitchFamily="34" charset="0"/>
              </a:rPr>
              <a:t>S,T</a:t>
            </a:r>
            <a:r>
              <a:rPr lang="en-CA" altLang="en-US" sz="2800" dirty="0" smtClean="0">
                <a:latin typeface="Calibri" pitchFamily="34" charset="0"/>
              </a:rPr>
              <a:t> be the </a:t>
            </a:r>
            <a:r>
              <a:rPr lang="en-CA" altLang="en-US" sz="2800" dirty="0" err="1" smtClean="0">
                <a:latin typeface="Calibri" pitchFamily="34" charset="0"/>
              </a:rPr>
              <a:t>subgame</a:t>
            </a:r>
            <a:r>
              <a:rPr lang="en-CA" altLang="en-US" sz="2800" dirty="0" smtClean="0">
                <a:latin typeface="Calibri" pitchFamily="34" charset="0"/>
              </a:rPr>
              <a:t> induced by restricting Merlin</a:t>
            </a:r>
            <a:r>
              <a:rPr lang="en-CA" altLang="en-US" sz="2800" baseline="-25000" dirty="0" smtClean="0">
                <a:latin typeface="Calibri" pitchFamily="34" charset="0"/>
              </a:rPr>
              <a:t>1</a:t>
            </a:r>
            <a:r>
              <a:rPr lang="en-CA" altLang="en-US" sz="2800" dirty="0" smtClean="0">
                <a:latin typeface="Calibri" pitchFamily="34" charset="0"/>
              </a:rPr>
              <a:t>’s challenges to S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</a:t>
            </a:r>
            <a:r>
              <a:rPr lang="en-CA" altLang="en-US" sz="2800" dirty="0" smtClean="0">
                <a:latin typeface="Calibri" pitchFamily="34" charset="0"/>
              </a:rPr>
              <a:t>X and Merlin</a:t>
            </a:r>
            <a:r>
              <a:rPr lang="en-CA" altLang="en-US" sz="2800" baseline="-25000" dirty="0" smtClean="0">
                <a:latin typeface="Calibri" pitchFamily="34" charset="0"/>
              </a:rPr>
              <a:t>2</a:t>
            </a:r>
            <a:r>
              <a:rPr lang="en-CA" altLang="en-US" sz="2800" dirty="0" smtClean="0">
                <a:latin typeface="Calibri" pitchFamily="34" charset="0"/>
              </a:rPr>
              <a:t>’s to T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</a:t>
            </a:r>
            <a:r>
              <a:rPr lang="en-CA" altLang="en-US" sz="2800" dirty="0" smtClean="0">
                <a:latin typeface="Calibri" pitchFamily="34" charset="0"/>
              </a:rPr>
              <a:t>Y, where |S|=|T|=log(|A||B|)/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</a:t>
            </a:r>
            <a:r>
              <a:rPr lang="en-CA" altLang="en-US" sz="2800" baseline="30000" dirty="0" smtClean="0">
                <a:latin typeface="Calibri" pitchFamily="34" charset="0"/>
                <a:sym typeface="Symbol"/>
              </a:rPr>
              <a:t>O(1)</a:t>
            </a:r>
            <a:r>
              <a:rPr lang="en-CA" altLang="en-US" sz="2800" dirty="0" smtClean="0">
                <a:latin typeface="Calibri" pitchFamily="34" charset="0"/>
              </a:rPr>
              <a:t>.  Then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948" y="1245840"/>
            <a:ext cx="2868960" cy="28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1659598" y="722620"/>
            <a:ext cx="95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err="1" smtClean="0">
                <a:latin typeface="Calibri" pitchFamily="34" charset="0"/>
              </a:rPr>
              <a:t>y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 err="1" smtClean="0">
                <a:latin typeface="Calibri" pitchFamily="34" charset="0"/>
              </a:rPr>
              <a:t>Y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 rot="16200000">
            <a:off x="-98798" y="2374174"/>
            <a:ext cx="95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err="1">
                <a:latin typeface="Calibri" pitchFamily="34" charset="0"/>
                <a:sym typeface="Symbol"/>
              </a:rPr>
              <a:t>x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 err="1">
                <a:latin typeface="Calibri" pitchFamily="34" charset="0"/>
                <a:sym typeface="Symbol"/>
              </a:rPr>
              <a:t>X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12098" y="3094397"/>
            <a:ext cx="861968" cy="914400"/>
          </a:xfrm>
          <a:prstGeom prst="roundRect">
            <a:avLst>
              <a:gd name="adj" fmla="val 22983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13549"/>
              </p:ext>
            </p:extLst>
          </p:nvPr>
        </p:nvGraphicFramePr>
        <p:xfrm>
          <a:off x="3918459" y="3726124"/>
          <a:ext cx="4818249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4" imgW="1841400" imgH="291960" progId="Equation.3">
                  <p:embed/>
                </p:oleObj>
              </mc:Choice>
              <mc:Fallback>
                <p:oleObj name="Equation" r:id="rId4" imgW="1841400" imgH="291960" progId="Equation.3">
                  <p:embed/>
                  <p:pic>
                    <p:nvPicPr>
                      <p:cNvPr id="0" name="Object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459" y="3726124"/>
                        <a:ext cx="4818249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19682" y="3094397"/>
            <a:ext cx="238760" cy="887892"/>
            <a:chOff x="1107289" y="4090127"/>
            <a:chExt cx="238760" cy="887892"/>
          </a:xfrm>
        </p:grpSpPr>
        <p:sp>
          <p:nvSpPr>
            <p:cNvPr id="10" name="Rounded Rectangle 9"/>
            <p:cNvSpPr/>
            <p:nvPr/>
          </p:nvSpPr>
          <p:spPr>
            <a:xfrm>
              <a:off x="1107289" y="4090127"/>
              <a:ext cx="238760" cy="887892"/>
            </a:xfrm>
            <a:prstGeom prst="roundRect">
              <a:avLst>
                <a:gd name="adj" fmla="val 39401"/>
              </a:avLst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1107289" y="4219978"/>
              <a:ext cx="23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800" dirty="0" smtClean="0">
                  <a:latin typeface="Calibri" pitchFamily="34" charset="0"/>
                </a:rPr>
                <a:t>S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612098" y="1055693"/>
            <a:ext cx="861968" cy="380294"/>
          </a:xfrm>
          <a:prstGeom prst="roundRect">
            <a:avLst>
              <a:gd name="adj" fmla="val 39401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2923702" y="984230"/>
            <a:ext cx="238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T</a:t>
            </a:r>
          </a:p>
        </p:txBody>
      </p:sp>
      <p:sp>
        <p:nvSpPr>
          <p:cNvPr id="3" name="Up Arrow 2"/>
          <p:cNvSpPr/>
          <p:nvPr/>
        </p:nvSpPr>
        <p:spPr>
          <a:xfrm>
            <a:off x="4672955" y="4217640"/>
            <a:ext cx="609600" cy="587829"/>
          </a:xfrm>
          <a:prstGeom prst="upArrow">
            <a:avLst>
              <a:gd name="adj1" fmla="val 21428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795670" y="4196578"/>
            <a:ext cx="609600" cy="587829"/>
          </a:xfrm>
          <a:prstGeom prst="upArrow">
            <a:avLst>
              <a:gd name="adj1" fmla="val 21428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4427296" y="4805470"/>
            <a:ext cx="1100918" cy="5232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latin typeface="Calibri" pitchFamily="34" charset="0"/>
              </a:rPr>
              <a:t>Trivial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5739755" y="4708573"/>
            <a:ext cx="3276600" cy="153888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latin typeface="Calibri" pitchFamily="34" charset="0"/>
              </a:rPr>
              <a:t>Not Trivial</a:t>
            </a:r>
            <a:br>
              <a:rPr lang="en-CA" altLang="en-US" sz="2800" b="1" dirty="0" smtClean="0">
                <a:latin typeface="Calibri" pitchFamily="34" charset="0"/>
              </a:rPr>
            </a:br>
            <a:r>
              <a:rPr lang="en-CA" altLang="en-US" sz="2200" dirty="0" smtClean="0">
                <a:latin typeface="Calibri" pitchFamily="34" charset="0"/>
              </a:rPr>
              <a:t>(but </a:t>
            </a:r>
            <a:r>
              <a:rPr lang="en-CA" altLang="en-US" sz="2200" dirty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CA" altLang="en-US" sz="2200" dirty="0" err="1">
                <a:solidFill>
                  <a:srgbClr val="FF6600"/>
                </a:solidFill>
                <a:latin typeface="Calibri" pitchFamily="34" charset="0"/>
              </a:rPr>
              <a:t>Alon</a:t>
            </a:r>
            <a:r>
              <a:rPr lang="en-CA" altLang="en-US" sz="2200" dirty="0">
                <a:solidFill>
                  <a:srgbClr val="FF6600"/>
                </a:solidFill>
                <a:latin typeface="Calibri" pitchFamily="34" charset="0"/>
              </a:rPr>
              <a:t> et al. 2002]</a:t>
            </a:r>
            <a:r>
              <a:rPr lang="en-CA" altLang="en-US" sz="2200" dirty="0">
                <a:latin typeface="Calibri" pitchFamily="34" charset="0"/>
              </a:rPr>
              <a:t>, </a:t>
            </a:r>
            <a:r>
              <a:rPr lang="en-CA" altLang="en-US" sz="2200" dirty="0">
                <a:solidFill>
                  <a:srgbClr val="FF6600"/>
                </a:solidFill>
                <a:latin typeface="Calibri" pitchFamily="34" charset="0"/>
              </a:rPr>
              <a:t>[Barak et al. 2011]</a:t>
            </a:r>
            <a:r>
              <a:rPr lang="en-CA" altLang="en-US" sz="2200" dirty="0" smtClean="0">
                <a:latin typeface="Calibri" pitchFamily="34" charset="0"/>
              </a:rPr>
              <a:t> already did most of the work)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15842" y="4178757"/>
            <a:ext cx="42235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The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</a:t>
            </a:r>
            <a:r>
              <a:rPr lang="en-CA" altLang="en-US" sz="2800" dirty="0" smtClean="0">
                <a:latin typeface="Calibri" pitchFamily="34" charset="0"/>
              </a:rPr>
              <a:t> simulation of an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protocol is then simply: Arthur chooses S,T, then Merlin replies with a:S</a:t>
            </a:r>
            <a:r>
              <a:rPr lang="en-CA" altLang="en-US" sz="2800" dirty="0" smtClean="0">
                <a:latin typeface="Calibri" pitchFamily="34" charset="0"/>
                <a:sym typeface="Wingdings" panose="05000000000000000000" pitchFamily="2" charset="2"/>
              </a:rPr>
              <a:t>A, b:TB, then Arthur verifies that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</a:t>
            </a:r>
            <a:r>
              <a:rPr lang="en-CA" altLang="en-US" sz="2800" baseline="-25000" dirty="0" smtClean="0">
                <a:latin typeface="Calibri" pitchFamily="34" charset="0"/>
                <a:sym typeface="Symbol"/>
              </a:rPr>
              <a:t>S,T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) is large</a:t>
            </a:r>
            <a:endParaRPr lang="en-CA" alt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67918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Generalizing to k </a:t>
            </a:r>
            <a:r>
              <a:rPr lang="en-US" alt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Merlins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63396" y="4330473"/>
            <a:ext cx="872820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CA" altLang="en-US" sz="2800" dirty="0">
                <a:latin typeface="Calibri" pitchFamily="34" charset="0"/>
              </a:rPr>
              <a:t>Can’t we do better, by encoding free games as dense </a:t>
            </a:r>
            <a:r>
              <a:rPr lang="en-CA" altLang="en-US" sz="2800" dirty="0" smtClean="0">
                <a:latin typeface="Calibri" pitchFamily="34" charset="0"/>
              </a:rPr>
              <a:t>CSPs?  Alas, </a:t>
            </a:r>
            <a:r>
              <a:rPr lang="en-CA" altLang="en-US" sz="2800" dirty="0">
                <a:latin typeface="Calibri" pitchFamily="34" charset="0"/>
              </a:rPr>
              <a:t>s</a:t>
            </a:r>
            <a:r>
              <a:rPr lang="en-CA" altLang="en-US" sz="2800" dirty="0" smtClean="0">
                <a:latin typeface="Calibri" pitchFamily="34" charset="0"/>
              </a:rPr>
              <a:t>traightforward encoding fails when k=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</a:t>
            </a:r>
            <a:r>
              <a:rPr lang="en-CA" altLang="en-US" sz="2800" dirty="0" smtClean="0">
                <a:latin typeface="Calibri" pitchFamily="34" charset="0"/>
              </a:rPr>
              <a:t>log 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We find a better encoding, which yields: (1) </a:t>
            </a:r>
            <a:r>
              <a:rPr lang="en-CA" altLang="en-US" sz="2800" b="1" dirty="0">
                <a:solidFill>
                  <a:srgbClr val="7030A0"/>
                </a:solidFill>
                <a:latin typeface="Calibri" pitchFamily="34" charset="0"/>
              </a:rPr>
              <a:t>AM(k)</a:t>
            </a:r>
            <a:r>
              <a:rPr lang="en-CA" altLang="en-US" sz="2800" dirty="0">
                <a:latin typeface="Calibri" pitchFamily="34" charset="0"/>
              </a:rPr>
              <a:t> = </a:t>
            </a:r>
            <a:r>
              <a:rPr lang="en-CA" altLang="en-US" sz="2800" b="1" dirty="0">
                <a:solidFill>
                  <a:srgbClr val="7030A0"/>
                </a:solidFill>
                <a:latin typeface="Calibri" pitchFamily="34" charset="0"/>
              </a:rPr>
              <a:t>AM</a:t>
            </a:r>
            <a:r>
              <a:rPr lang="en-CA" altLang="en-US" sz="2800" dirty="0">
                <a:latin typeface="Calibri" pitchFamily="34" charset="0"/>
              </a:rPr>
              <a:t> for all </a:t>
            </a:r>
            <a:r>
              <a:rPr lang="en-CA" altLang="en-US" sz="2800" dirty="0" smtClean="0">
                <a:latin typeface="Calibri" pitchFamily="34" charset="0"/>
              </a:rPr>
              <a:t>k=poly(n), and (2) any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AM(k)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  <a:sym typeface="Symbol"/>
              </a:rPr>
              <a:t>protocol for </a:t>
            </a:r>
            <a:r>
              <a:rPr lang="en-CA" altLang="en-US" sz="2800" cap="small" dirty="0">
                <a:latin typeface="Calibri" pitchFamily="34" charset="0"/>
              </a:rPr>
              <a:t>3Sat</a:t>
            </a:r>
            <a:r>
              <a:rPr lang="en-US" altLang="en-US" sz="2800" dirty="0" smtClean="0">
                <a:latin typeface="Calibri" pitchFamily="34" charset="0"/>
                <a:sym typeface="Symbol"/>
              </a:rPr>
              <a:t> needs</a:t>
            </a:r>
            <a:br>
              <a:rPr lang="en-US" altLang="en-US" sz="2800" dirty="0" smtClean="0">
                <a:latin typeface="Calibri" pitchFamily="34" charset="0"/>
                <a:sym typeface="Symbol"/>
              </a:rPr>
            </a:br>
            <a:r>
              <a:rPr lang="en-US" altLang="en-US" sz="2800" dirty="0" smtClean="0">
                <a:latin typeface="Calibri" pitchFamily="34" charset="0"/>
                <a:sym typeface="Symbol"/>
              </a:rPr>
              <a:t>               total communication (assuming ETH)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93914" y="88709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Let G be a k-player free game (k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</a:t>
            </a:r>
            <a:r>
              <a:rPr lang="en-CA" altLang="en-US" sz="2800" dirty="0" smtClean="0">
                <a:latin typeface="Calibri" pitchFamily="34" charset="0"/>
              </a:rPr>
              <a:t>3).  By applying our two-player algorithm recursively, to “peel off </a:t>
            </a:r>
            <a:r>
              <a:rPr lang="en-CA" altLang="en-US" sz="2800" dirty="0" err="1" smtClean="0">
                <a:latin typeface="Calibri" pitchFamily="34" charset="0"/>
              </a:rPr>
              <a:t>Merlins</a:t>
            </a:r>
            <a:r>
              <a:rPr lang="en-CA" altLang="en-US" sz="2800" dirty="0" smtClean="0">
                <a:latin typeface="Calibri" pitchFamily="34" charset="0"/>
              </a:rPr>
              <a:t> one at a time,” we can approximate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(G) to within  in time</a:t>
            </a:r>
            <a:endParaRPr lang="en-CA" altLang="en-US" sz="2800" dirty="0" smtClean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09597"/>
              </p:ext>
            </p:extLst>
          </p:nvPr>
        </p:nvGraphicFramePr>
        <p:xfrm>
          <a:off x="762000" y="2288509"/>
          <a:ext cx="203947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8509"/>
                        <a:ext cx="203947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04800" y="3352800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This implies (1)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AM(k)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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EXP</a:t>
            </a:r>
            <a:r>
              <a:rPr lang="en-CA" altLang="en-US" sz="2800" dirty="0" smtClean="0">
                <a:latin typeface="Calibri" pitchFamily="34" charset="0"/>
              </a:rPr>
              <a:t>, and (2) any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AM(k)</a:t>
            </a:r>
            <a:r>
              <a:rPr lang="en-CA" altLang="en-US" sz="2800" dirty="0" smtClean="0">
                <a:latin typeface="Calibri" pitchFamily="34" charset="0"/>
              </a:rPr>
              <a:t> protocol for </a:t>
            </a:r>
            <a:r>
              <a:rPr lang="en-CA" altLang="en-US" sz="2800" cap="small" dirty="0" smtClean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 needs               communication assuming the ETH</a:t>
            </a:r>
          </a:p>
        </p:txBody>
      </p: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4340792" y="2334367"/>
            <a:ext cx="927269" cy="889473"/>
            <a:chOff x="408" y="2781"/>
            <a:chExt cx="992" cy="952"/>
          </a:xfrm>
        </p:grpSpPr>
        <p:sp>
          <p:nvSpPr>
            <p:cNvPr id="9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317338" y="2333740"/>
            <a:ext cx="927269" cy="889473"/>
            <a:chOff x="2541163" y="1802782"/>
            <a:chExt cx="1752600" cy="1681163"/>
          </a:xfrm>
        </p:grpSpPr>
        <p:sp>
          <p:nvSpPr>
            <p:cNvPr id="136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541163" y="1802782"/>
              <a:ext cx="1752600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2546463" y="2590386"/>
              <a:ext cx="1731399" cy="879432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1"/>
            <p:cNvSpPr>
              <a:spLocks/>
            </p:cNvSpPr>
            <p:nvPr/>
          </p:nvSpPr>
          <p:spPr bwMode="auto">
            <a:xfrm>
              <a:off x="3712508" y="3136057"/>
              <a:ext cx="542387" cy="284314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2"/>
            <p:cNvSpPr>
              <a:spLocks/>
            </p:cNvSpPr>
            <p:nvPr/>
          </p:nvSpPr>
          <p:spPr bwMode="auto">
            <a:xfrm>
              <a:off x="2666601" y="3008910"/>
              <a:ext cx="621890" cy="416759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3"/>
            <p:cNvSpPr>
              <a:spLocks/>
            </p:cNvSpPr>
            <p:nvPr/>
          </p:nvSpPr>
          <p:spPr bwMode="auto">
            <a:xfrm>
              <a:off x="2587098" y="2661023"/>
              <a:ext cx="314479" cy="676350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4"/>
            <p:cNvSpPr>
              <a:spLocks/>
            </p:cNvSpPr>
            <p:nvPr/>
          </p:nvSpPr>
          <p:spPr bwMode="auto">
            <a:xfrm>
              <a:off x="4095889" y="3227886"/>
              <a:ext cx="127205" cy="127147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5"/>
            <p:cNvSpPr>
              <a:spLocks/>
            </p:cNvSpPr>
            <p:nvPr/>
          </p:nvSpPr>
          <p:spPr bwMode="auto">
            <a:xfrm>
              <a:off x="3903315" y="3132525"/>
              <a:ext cx="100704" cy="102424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6"/>
            <p:cNvSpPr>
              <a:spLocks/>
            </p:cNvSpPr>
            <p:nvPr/>
          </p:nvSpPr>
          <p:spPr bwMode="auto">
            <a:xfrm>
              <a:off x="2882143" y="3270268"/>
              <a:ext cx="84803" cy="81233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7"/>
            <p:cNvSpPr>
              <a:spLocks/>
            </p:cNvSpPr>
            <p:nvPr/>
          </p:nvSpPr>
          <p:spPr bwMode="auto">
            <a:xfrm>
              <a:off x="2608299" y="3291459"/>
              <a:ext cx="104237" cy="95360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28"/>
            <p:cNvSpPr>
              <a:spLocks/>
            </p:cNvSpPr>
            <p:nvPr/>
          </p:nvSpPr>
          <p:spPr bwMode="auto">
            <a:xfrm>
              <a:off x="2726670" y="3141355"/>
              <a:ext cx="141339" cy="130679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9"/>
            <p:cNvSpPr>
              <a:spLocks/>
            </p:cNvSpPr>
            <p:nvPr/>
          </p:nvSpPr>
          <p:spPr bwMode="auto">
            <a:xfrm>
              <a:off x="2827374" y="2897657"/>
              <a:ext cx="75970" cy="63573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0"/>
            <p:cNvSpPr>
              <a:spLocks/>
            </p:cNvSpPr>
            <p:nvPr/>
          </p:nvSpPr>
          <p:spPr bwMode="auto">
            <a:xfrm>
              <a:off x="2753171" y="2733426"/>
              <a:ext cx="100704" cy="12538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3595903" y="2436750"/>
              <a:ext cx="602456" cy="554501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3643605" y="2456175"/>
              <a:ext cx="439917" cy="422057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2599465" y="1816909"/>
              <a:ext cx="1263215" cy="1649376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3212522" y="2699873"/>
              <a:ext cx="494685" cy="718733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3587069" y="2099458"/>
              <a:ext cx="243809" cy="333760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3502266" y="2434984"/>
              <a:ext cx="181974" cy="151870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3104751" y="2526812"/>
              <a:ext cx="242043" cy="264889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2723137" y="2208945"/>
              <a:ext cx="376314" cy="531544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39"/>
            <p:cNvSpPr>
              <a:spLocks/>
            </p:cNvSpPr>
            <p:nvPr/>
          </p:nvSpPr>
          <p:spPr bwMode="auto">
            <a:xfrm>
              <a:off x="2943978" y="1825739"/>
              <a:ext cx="551221" cy="257825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3364461" y="1975843"/>
              <a:ext cx="323312" cy="150104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2917477" y="2074735"/>
              <a:ext cx="392215" cy="146572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3104751" y="1912270"/>
              <a:ext cx="371014" cy="180125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3770810" y="2821722"/>
              <a:ext cx="259710" cy="245464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3792011" y="2837616"/>
              <a:ext cx="213775" cy="201316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5"/>
            <p:cNvSpPr>
              <a:spLocks/>
            </p:cNvSpPr>
            <p:nvPr/>
          </p:nvSpPr>
          <p:spPr bwMode="auto">
            <a:xfrm>
              <a:off x="4042887" y="2655725"/>
              <a:ext cx="141339" cy="287846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3106518" y="2585088"/>
              <a:ext cx="485852" cy="528012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3065883" y="2120649"/>
              <a:ext cx="542387" cy="559799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3493433" y="2258391"/>
              <a:ext cx="95404" cy="160699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9"/>
            <p:cNvSpPr>
              <a:spLocks/>
            </p:cNvSpPr>
            <p:nvPr/>
          </p:nvSpPr>
          <p:spPr bwMode="auto">
            <a:xfrm>
              <a:off x="3094151" y="2369645"/>
              <a:ext cx="189041" cy="135976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50"/>
            <p:cNvSpPr>
              <a:spLocks/>
            </p:cNvSpPr>
            <p:nvPr/>
          </p:nvSpPr>
          <p:spPr bwMode="auto">
            <a:xfrm>
              <a:off x="3311459" y="2185988"/>
              <a:ext cx="208475" cy="317867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51"/>
            <p:cNvSpPr>
              <a:spLocks/>
            </p:cNvSpPr>
            <p:nvPr/>
          </p:nvSpPr>
          <p:spPr bwMode="auto">
            <a:xfrm>
              <a:off x="2799106" y="2042948"/>
              <a:ext cx="499986" cy="220741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52"/>
            <p:cNvSpPr>
              <a:spLocks/>
            </p:cNvSpPr>
            <p:nvPr/>
          </p:nvSpPr>
          <p:spPr bwMode="auto">
            <a:xfrm>
              <a:off x="2809707" y="2180690"/>
              <a:ext cx="132505" cy="97126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53"/>
            <p:cNvSpPr>
              <a:spLocks/>
            </p:cNvSpPr>
            <p:nvPr/>
          </p:nvSpPr>
          <p:spPr bwMode="auto">
            <a:xfrm>
              <a:off x="2869776" y="2004098"/>
              <a:ext cx="496452" cy="3726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54"/>
            <p:cNvSpPr>
              <a:spLocks/>
            </p:cNvSpPr>
            <p:nvPr/>
          </p:nvSpPr>
          <p:spPr bwMode="auto">
            <a:xfrm>
              <a:off x="3332660" y="2191286"/>
              <a:ext cx="72436" cy="201316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55"/>
            <p:cNvSpPr>
              <a:spLocks/>
            </p:cNvSpPr>
            <p:nvPr/>
          </p:nvSpPr>
          <p:spPr bwMode="auto">
            <a:xfrm>
              <a:off x="3348560" y="1998800"/>
              <a:ext cx="234976" cy="67105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56"/>
            <p:cNvSpPr>
              <a:spLocks/>
            </p:cNvSpPr>
            <p:nvPr/>
          </p:nvSpPr>
          <p:spPr bwMode="auto">
            <a:xfrm>
              <a:off x="3360928" y="2028821"/>
              <a:ext cx="330379" cy="349654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57"/>
            <p:cNvSpPr>
              <a:spLocks/>
            </p:cNvSpPr>
            <p:nvPr/>
          </p:nvSpPr>
          <p:spPr bwMode="auto">
            <a:xfrm>
              <a:off x="3465165" y="2173627"/>
              <a:ext cx="88337" cy="102424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58"/>
            <p:cNvSpPr>
              <a:spLocks/>
            </p:cNvSpPr>
            <p:nvPr/>
          </p:nvSpPr>
          <p:spPr bwMode="auto">
            <a:xfrm>
              <a:off x="3456331" y="1905206"/>
              <a:ext cx="180207" cy="102424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59"/>
            <p:cNvSpPr>
              <a:spLocks/>
            </p:cNvSpPr>
            <p:nvPr/>
          </p:nvSpPr>
          <p:spPr bwMode="auto">
            <a:xfrm>
              <a:off x="3597670" y="1917567"/>
              <a:ext cx="51235" cy="65339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60"/>
            <p:cNvSpPr>
              <a:spLocks/>
            </p:cNvSpPr>
            <p:nvPr/>
          </p:nvSpPr>
          <p:spPr bwMode="auto">
            <a:xfrm>
              <a:off x="3617104" y="1928163"/>
              <a:ext cx="137805" cy="107722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1"/>
            <p:cNvSpPr>
              <a:spLocks/>
            </p:cNvSpPr>
            <p:nvPr/>
          </p:nvSpPr>
          <p:spPr bwMode="auto">
            <a:xfrm>
              <a:off x="3618871" y="2032353"/>
              <a:ext cx="104237" cy="30021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62"/>
            <p:cNvSpPr>
              <a:spLocks/>
            </p:cNvSpPr>
            <p:nvPr/>
          </p:nvSpPr>
          <p:spPr bwMode="auto">
            <a:xfrm>
              <a:off x="3104751" y="1896376"/>
              <a:ext cx="376314" cy="180125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3140086" y="2028821"/>
              <a:ext cx="74203" cy="26489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3205455" y="1998800"/>
              <a:ext cx="104237" cy="12361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65"/>
            <p:cNvSpPr>
              <a:spLocks/>
            </p:cNvSpPr>
            <p:nvPr/>
          </p:nvSpPr>
          <p:spPr bwMode="auto">
            <a:xfrm>
              <a:off x="2951045" y="1919333"/>
              <a:ext cx="150172" cy="190720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66"/>
            <p:cNvSpPr>
              <a:spLocks/>
            </p:cNvSpPr>
            <p:nvPr/>
          </p:nvSpPr>
          <p:spPr bwMode="auto">
            <a:xfrm>
              <a:off x="2981080" y="1903440"/>
              <a:ext cx="194341" cy="185422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7"/>
            <p:cNvSpPr>
              <a:spLocks/>
            </p:cNvSpPr>
            <p:nvPr/>
          </p:nvSpPr>
          <p:spPr bwMode="auto">
            <a:xfrm>
              <a:off x="3005814" y="1921099"/>
              <a:ext cx="164306" cy="169529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68"/>
            <p:cNvSpPr>
              <a:spLocks/>
            </p:cNvSpPr>
            <p:nvPr/>
          </p:nvSpPr>
          <p:spPr bwMode="auto">
            <a:xfrm>
              <a:off x="2898043" y="2094160"/>
              <a:ext cx="21201" cy="65339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69"/>
            <p:cNvSpPr>
              <a:spLocks/>
            </p:cNvSpPr>
            <p:nvPr/>
          </p:nvSpPr>
          <p:spPr bwMode="auto">
            <a:xfrm>
              <a:off x="2873309" y="1843398"/>
              <a:ext cx="323312" cy="321399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70"/>
            <p:cNvSpPr>
              <a:spLocks/>
            </p:cNvSpPr>
            <p:nvPr/>
          </p:nvSpPr>
          <p:spPr bwMode="auto">
            <a:xfrm>
              <a:off x="3226656" y="1813378"/>
              <a:ext cx="328613" cy="165997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71"/>
            <p:cNvSpPr>
              <a:spLocks/>
            </p:cNvSpPr>
            <p:nvPr/>
          </p:nvSpPr>
          <p:spPr bwMode="auto">
            <a:xfrm>
              <a:off x="3571169" y="2127713"/>
              <a:ext cx="111304" cy="314335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72"/>
            <p:cNvSpPr>
              <a:spLocks/>
            </p:cNvSpPr>
            <p:nvPr/>
          </p:nvSpPr>
          <p:spPr bwMode="auto">
            <a:xfrm>
              <a:off x="3602970" y="2101224"/>
              <a:ext cx="114838" cy="374377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73"/>
            <p:cNvSpPr>
              <a:spLocks/>
            </p:cNvSpPr>
            <p:nvPr/>
          </p:nvSpPr>
          <p:spPr bwMode="auto">
            <a:xfrm>
              <a:off x="3687773" y="2180690"/>
              <a:ext cx="181974" cy="257825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4"/>
            <p:cNvSpPr>
              <a:spLocks/>
            </p:cNvSpPr>
            <p:nvPr/>
          </p:nvSpPr>
          <p:spPr bwMode="auto">
            <a:xfrm>
              <a:off x="3777877" y="2371411"/>
              <a:ext cx="51235" cy="84765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5"/>
            <p:cNvSpPr>
              <a:spLocks/>
            </p:cNvSpPr>
            <p:nvPr/>
          </p:nvSpPr>
          <p:spPr bwMode="auto">
            <a:xfrm>
              <a:off x="3534067" y="2422623"/>
              <a:ext cx="125438" cy="14127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76"/>
            <p:cNvSpPr>
              <a:spLocks/>
            </p:cNvSpPr>
            <p:nvPr/>
          </p:nvSpPr>
          <p:spPr bwMode="auto">
            <a:xfrm>
              <a:off x="3555268" y="2438516"/>
              <a:ext cx="164306" cy="37084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7"/>
            <p:cNvSpPr>
              <a:spLocks/>
            </p:cNvSpPr>
            <p:nvPr/>
          </p:nvSpPr>
          <p:spPr bwMode="auto">
            <a:xfrm>
              <a:off x="3641838" y="2461473"/>
              <a:ext cx="75970" cy="38850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78"/>
            <p:cNvSpPr>
              <a:spLocks/>
            </p:cNvSpPr>
            <p:nvPr/>
          </p:nvSpPr>
          <p:spPr bwMode="auto">
            <a:xfrm>
              <a:off x="3261990" y="2346688"/>
              <a:ext cx="372781" cy="294910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9"/>
            <p:cNvSpPr>
              <a:spLocks/>
            </p:cNvSpPr>
            <p:nvPr/>
          </p:nvSpPr>
          <p:spPr bwMode="auto">
            <a:xfrm>
              <a:off x="2958112" y="2226605"/>
              <a:ext cx="104237" cy="192486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80"/>
            <p:cNvSpPr>
              <a:spLocks/>
            </p:cNvSpPr>
            <p:nvPr/>
          </p:nvSpPr>
          <p:spPr bwMode="auto">
            <a:xfrm>
              <a:off x="3062349" y="2336092"/>
              <a:ext cx="107771" cy="330228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81"/>
            <p:cNvSpPr>
              <a:spLocks/>
            </p:cNvSpPr>
            <p:nvPr/>
          </p:nvSpPr>
          <p:spPr bwMode="auto">
            <a:xfrm>
              <a:off x="2617133" y="2274285"/>
              <a:ext cx="254410" cy="416759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82"/>
            <p:cNvSpPr>
              <a:spLocks/>
            </p:cNvSpPr>
            <p:nvPr/>
          </p:nvSpPr>
          <p:spPr bwMode="auto">
            <a:xfrm>
              <a:off x="2569431" y="2210711"/>
              <a:ext cx="408116" cy="792901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83"/>
            <p:cNvSpPr>
              <a:spLocks/>
            </p:cNvSpPr>
            <p:nvPr/>
          </p:nvSpPr>
          <p:spPr bwMode="auto">
            <a:xfrm>
              <a:off x="2553530" y="2685746"/>
              <a:ext cx="208475" cy="337292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84"/>
            <p:cNvSpPr>
              <a:spLocks/>
            </p:cNvSpPr>
            <p:nvPr/>
          </p:nvSpPr>
          <p:spPr bwMode="auto">
            <a:xfrm>
              <a:off x="2747871" y="2468537"/>
              <a:ext cx="208475" cy="399100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85"/>
            <p:cNvSpPr>
              <a:spLocks/>
            </p:cNvSpPr>
            <p:nvPr/>
          </p:nvSpPr>
          <p:spPr bwMode="auto">
            <a:xfrm>
              <a:off x="2700169" y="2885296"/>
              <a:ext cx="37101" cy="86530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6"/>
            <p:cNvSpPr>
              <a:spLocks/>
            </p:cNvSpPr>
            <p:nvPr/>
          </p:nvSpPr>
          <p:spPr bwMode="auto">
            <a:xfrm>
              <a:off x="2700169" y="2772276"/>
              <a:ext cx="185507" cy="226039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7"/>
            <p:cNvSpPr>
              <a:spLocks/>
            </p:cNvSpPr>
            <p:nvPr/>
          </p:nvSpPr>
          <p:spPr bwMode="auto">
            <a:xfrm>
              <a:off x="2749638" y="2726362"/>
              <a:ext cx="114838" cy="137742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88"/>
            <p:cNvSpPr>
              <a:spLocks/>
            </p:cNvSpPr>
            <p:nvPr/>
          </p:nvSpPr>
          <p:spPr bwMode="auto">
            <a:xfrm>
              <a:off x="2599465" y="2973592"/>
              <a:ext cx="208475" cy="153636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9"/>
            <p:cNvSpPr>
              <a:spLocks/>
            </p:cNvSpPr>
            <p:nvPr/>
          </p:nvSpPr>
          <p:spPr bwMode="auto">
            <a:xfrm>
              <a:off x="2622433" y="3033633"/>
              <a:ext cx="192574" cy="11125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90"/>
            <p:cNvSpPr>
              <a:spLocks/>
            </p:cNvSpPr>
            <p:nvPr/>
          </p:nvSpPr>
          <p:spPr bwMode="auto">
            <a:xfrm>
              <a:off x="3037615" y="2947103"/>
              <a:ext cx="35335" cy="303740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91"/>
            <p:cNvSpPr>
              <a:spLocks/>
            </p:cNvSpPr>
            <p:nvPr/>
          </p:nvSpPr>
          <p:spPr bwMode="auto">
            <a:xfrm>
              <a:off x="2921011" y="3012442"/>
              <a:ext cx="35335" cy="12184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92"/>
            <p:cNvSpPr>
              <a:spLocks/>
            </p:cNvSpPr>
            <p:nvPr/>
          </p:nvSpPr>
          <p:spPr bwMode="auto">
            <a:xfrm>
              <a:off x="3030548" y="2321965"/>
              <a:ext cx="111304" cy="386738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93"/>
            <p:cNvSpPr>
              <a:spLocks/>
            </p:cNvSpPr>
            <p:nvPr/>
          </p:nvSpPr>
          <p:spPr bwMode="auto">
            <a:xfrm>
              <a:off x="3102984" y="2495026"/>
              <a:ext cx="181974" cy="137742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4"/>
            <p:cNvSpPr>
              <a:spLocks/>
            </p:cNvSpPr>
            <p:nvPr/>
          </p:nvSpPr>
          <p:spPr bwMode="auto">
            <a:xfrm>
              <a:off x="2899810" y="2759915"/>
              <a:ext cx="65369" cy="215443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5"/>
            <p:cNvSpPr>
              <a:spLocks/>
            </p:cNvSpPr>
            <p:nvPr/>
          </p:nvSpPr>
          <p:spPr bwMode="auto">
            <a:xfrm>
              <a:off x="2943978" y="2500323"/>
              <a:ext cx="183740" cy="475035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96"/>
            <p:cNvSpPr>
              <a:spLocks/>
            </p:cNvSpPr>
            <p:nvPr/>
          </p:nvSpPr>
          <p:spPr bwMode="auto">
            <a:xfrm>
              <a:off x="2961646" y="2712235"/>
              <a:ext cx="159006" cy="266655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7"/>
            <p:cNvSpPr>
              <a:spLocks/>
            </p:cNvSpPr>
            <p:nvPr/>
          </p:nvSpPr>
          <p:spPr bwMode="auto">
            <a:xfrm>
              <a:off x="3097684" y="2774042"/>
              <a:ext cx="35335" cy="11478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98"/>
            <p:cNvSpPr>
              <a:spLocks/>
            </p:cNvSpPr>
            <p:nvPr/>
          </p:nvSpPr>
          <p:spPr bwMode="auto">
            <a:xfrm>
              <a:off x="3134786" y="2622172"/>
              <a:ext cx="242043" cy="287846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99"/>
            <p:cNvSpPr>
              <a:spLocks/>
            </p:cNvSpPr>
            <p:nvPr/>
          </p:nvSpPr>
          <p:spPr bwMode="auto">
            <a:xfrm>
              <a:off x="3191321" y="2851743"/>
              <a:ext cx="107771" cy="104190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00"/>
            <p:cNvSpPr>
              <a:spLocks/>
            </p:cNvSpPr>
            <p:nvPr/>
          </p:nvSpPr>
          <p:spPr bwMode="auto">
            <a:xfrm>
              <a:off x="2615366" y="2918848"/>
              <a:ext cx="455817" cy="335526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01"/>
            <p:cNvSpPr>
              <a:spLocks/>
            </p:cNvSpPr>
            <p:nvPr/>
          </p:nvSpPr>
          <p:spPr bwMode="auto">
            <a:xfrm>
              <a:off x="2541163" y="3139589"/>
              <a:ext cx="74203" cy="271953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02"/>
            <p:cNvSpPr>
              <a:spLocks/>
            </p:cNvSpPr>
            <p:nvPr/>
          </p:nvSpPr>
          <p:spPr bwMode="auto">
            <a:xfrm>
              <a:off x="3101218" y="2920614"/>
              <a:ext cx="197874" cy="462673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03"/>
            <p:cNvSpPr>
              <a:spLocks/>
            </p:cNvSpPr>
            <p:nvPr/>
          </p:nvSpPr>
          <p:spPr bwMode="auto">
            <a:xfrm>
              <a:off x="3175420" y="2659257"/>
              <a:ext cx="344513" cy="434418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04"/>
            <p:cNvSpPr>
              <a:spLocks/>
            </p:cNvSpPr>
            <p:nvPr/>
          </p:nvSpPr>
          <p:spPr bwMode="auto">
            <a:xfrm>
              <a:off x="3341493" y="2798765"/>
              <a:ext cx="40635" cy="21191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05"/>
            <p:cNvSpPr>
              <a:spLocks/>
            </p:cNvSpPr>
            <p:nvPr/>
          </p:nvSpPr>
          <p:spPr bwMode="auto">
            <a:xfrm>
              <a:off x="3327360" y="2749319"/>
              <a:ext cx="47702" cy="22957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06"/>
            <p:cNvSpPr>
              <a:spLocks/>
            </p:cNvSpPr>
            <p:nvPr/>
          </p:nvSpPr>
          <p:spPr bwMode="auto">
            <a:xfrm>
              <a:off x="3309692" y="2698107"/>
              <a:ext cx="79503" cy="37084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07"/>
            <p:cNvSpPr>
              <a:spLocks/>
            </p:cNvSpPr>
            <p:nvPr/>
          </p:nvSpPr>
          <p:spPr bwMode="auto">
            <a:xfrm>
              <a:off x="3392729" y="2631002"/>
              <a:ext cx="233209" cy="213677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08"/>
            <p:cNvSpPr>
              <a:spLocks/>
            </p:cNvSpPr>
            <p:nvPr/>
          </p:nvSpPr>
          <p:spPr bwMode="auto">
            <a:xfrm>
              <a:off x="3519934" y="2736958"/>
              <a:ext cx="31801" cy="155402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09"/>
            <p:cNvSpPr>
              <a:spLocks/>
            </p:cNvSpPr>
            <p:nvPr/>
          </p:nvSpPr>
          <p:spPr bwMode="auto">
            <a:xfrm>
              <a:off x="3184254" y="3037165"/>
              <a:ext cx="128972" cy="192486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10"/>
            <p:cNvSpPr>
              <a:spLocks/>
            </p:cNvSpPr>
            <p:nvPr/>
          </p:nvSpPr>
          <p:spPr bwMode="auto">
            <a:xfrm>
              <a:off x="3247857" y="3067186"/>
              <a:ext cx="224375" cy="356717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11"/>
            <p:cNvSpPr>
              <a:spLocks/>
            </p:cNvSpPr>
            <p:nvPr/>
          </p:nvSpPr>
          <p:spPr bwMode="auto">
            <a:xfrm>
              <a:off x="3346794" y="3136057"/>
              <a:ext cx="98937" cy="24369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2"/>
            <p:cNvSpPr>
              <a:spLocks/>
            </p:cNvSpPr>
            <p:nvPr/>
          </p:nvSpPr>
          <p:spPr bwMode="auto">
            <a:xfrm>
              <a:off x="3375061" y="3139589"/>
              <a:ext cx="148406" cy="326697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13"/>
            <p:cNvSpPr>
              <a:spLocks/>
            </p:cNvSpPr>
            <p:nvPr/>
          </p:nvSpPr>
          <p:spPr bwMode="auto">
            <a:xfrm>
              <a:off x="3443964" y="3091909"/>
              <a:ext cx="109538" cy="351420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14"/>
            <p:cNvSpPr>
              <a:spLocks/>
            </p:cNvSpPr>
            <p:nvPr/>
          </p:nvSpPr>
          <p:spPr bwMode="auto">
            <a:xfrm>
              <a:off x="3465165" y="3061888"/>
              <a:ext cx="49469" cy="248996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15"/>
            <p:cNvSpPr>
              <a:spLocks/>
            </p:cNvSpPr>
            <p:nvPr/>
          </p:nvSpPr>
          <p:spPr bwMode="auto">
            <a:xfrm>
              <a:off x="3496966" y="3068952"/>
              <a:ext cx="95404" cy="324931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16"/>
            <p:cNvSpPr>
              <a:spLocks/>
            </p:cNvSpPr>
            <p:nvPr/>
          </p:nvSpPr>
          <p:spPr bwMode="auto">
            <a:xfrm>
              <a:off x="3592370" y="3408010"/>
              <a:ext cx="21201" cy="47680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7"/>
            <p:cNvSpPr>
              <a:spLocks/>
            </p:cNvSpPr>
            <p:nvPr/>
          </p:nvSpPr>
          <p:spPr bwMode="auto">
            <a:xfrm>
              <a:off x="3592370" y="3141355"/>
              <a:ext cx="97170" cy="305505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18"/>
            <p:cNvSpPr>
              <a:spLocks/>
            </p:cNvSpPr>
            <p:nvPr/>
          </p:nvSpPr>
          <p:spPr bwMode="auto">
            <a:xfrm>
              <a:off x="3608270" y="2948869"/>
              <a:ext cx="35335" cy="107722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19"/>
            <p:cNvSpPr>
              <a:spLocks/>
            </p:cNvSpPr>
            <p:nvPr/>
          </p:nvSpPr>
          <p:spPr bwMode="auto">
            <a:xfrm>
              <a:off x="3620637" y="2920614"/>
              <a:ext cx="54769" cy="162465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20"/>
            <p:cNvSpPr>
              <a:spLocks/>
            </p:cNvSpPr>
            <p:nvPr/>
          </p:nvSpPr>
          <p:spPr bwMode="auto">
            <a:xfrm>
              <a:off x="3627704" y="2876466"/>
              <a:ext cx="67136" cy="197784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21"/>
            <p:cNvSpPr>
              <a:spLocks/>
            </p:cNvSpPr>
            <p:nvPr/>
          </p:nvSpPr>
          <p:spPr bwMode="auto">
            <a:xfrm>
              <a:off x="3654205" y="2871168"/>
              <a:ext cx="310945" cy="434418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22"/>
            <p:cNvSpPr>
              <a:spLocks/>
            </p:cNvSpPr>
            <p:nvPr/>
          </p:nvSpPr>
          <p:spPr bwMode="auto">
            <a:xfrm>
              <a:off x="3749609" y="2839381"/>
              <a:ext cx="240276" cy="158933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23"/>
            <p:cNvSpPr>
              <a:spLocks/>
            </p:cNvSpPr>
            <p:nvPr/>
          </p:nvSpPr>
          <p:spPr bwMode="auto">
            <a:xfrm>
              <a:off x="3862680" y="2816424"/>
              <a:ext cx="416949" cy="49446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24"/>
            <p:cNvSpPr>
              <a:spLocks/>
            </p:cNvSpPr>
            <p:nvPr/>
          </p:nvSpPr>
          <p:spPr bwMode="auto">
            <a:xfrm>
              <a:off x="4039353" y="2692809"/>
              <a:ext cx="118371" cy="234868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25"/>
            <p:cNvSpPr>
              <a:spLocks/>
            </p:cNvSpPr>
            <p:nvPr/>
          </p:nvSpPr>
          <p:spPr bwMode="auto">
            <a:xfrm>
              <a:off x="4018153" y="2996549"/>
              <a:ext cx="26501" cy="164231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26"/>
            <p:cNvSpPr>
              <a:spLocks/>
            </p:cNvSpPr>
            <p:nvPr/>
          </p:nvSpPr>
          <p:spPr bwMode="auto">
            <a:xfrm>
              <a:off x="4113556" y="2641598"/>
              <a:ext cx="143105" cy="227805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27"/>
            <p:cNvSpPr>
              <a:spLocks/>
            </p:cNvSpPr>
            <p:nvPr/>
          </p:nvSpPr>
          <p:spPr bwMode="auto">
            <a:xfrm>
              <a:off x="3652439" y="2786404"/>
              <a:ext cx="295045" cy="148338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28"/>
            <p:cNvSpPr>
              <a:spLocks/>
            </p:cNvSpPr>
            <p:nvPr/>
          </p:nvSpPr>
          <p:spPr bwMode="auto">
            <a:xfrm>
              <a:off x="4049954" y="2498557"/>
              <a:ext cx="102471" cy="143040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29"/>
            <p:cNvSpPr>
              <a:spLocks/>
            </p:cNvSpPr>
            <p:nvPr/>
          </p:nvSpPr>
          <p:spPr bwMode="auto">
            <a:xfrm>
              <a:off x="3606504" y="2431452"/>
              <a:ext cx="597156" cy="529778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30"/>
            <p:cNvSpPr>
              <a:spLocks/>
            </p:cNvSpPr>
            <p:nvPr/>
          </p:nvSpPr>
          <p:spPr bwMode="auto">
            <a:xfrm>
              <a:off x="3687773" y="2525046"/>
              <a:ext cx="106004" cy="113019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31"/>
            <p:cNvSpPr>
              <a:spLocks/>
            </p:cNvSpPr>
            <p:nvPr/>
          </p:nvSpPr>
          <p:spPr bwMode="auto">
            <a:xfrm>
              <a:off x="3698374" y="2631002"/>
              <a:ext cx="28268" cy="5298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32"/>
            <p:cNvSpPr>
              <a:spLocks/>
            </p:cNvSpPr>
            <p:nvPr/>
          </p:nvSpPr>
          <p:spPr bwMode="auto">
            <a:xfrm>
              <a:off x="2604765" y="3284395"/>
              <a:ext cx="118371" cy="116551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33"/>
            <p:cNvSpPr>
              <a:spLocks/>
            </p:cNvSpPr>
            <p:nvPr/>
          </p:nvSpPr>
          <p:spPr bwMode="auto">
            <a:xfrm>
              <a:off x="2629500" y="3287927"/>
              <a:ext cx="40635" cy="24723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34"/>
            <p:cNvSpPr>
              <a:spLocks/>
            </p:cNvSpPr>
            <p:nvPr/>
          </p:nvSpPr>
          <p:spPr bwMode="auto">
            <a:xfrm>
              <a:off x="2717836" y="3134291"/>
              <a:ext cx="159006" cy="151870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35"/>
            <p:cNvSpPr>
              <a:spLocks/>
            </p:cNvSpPr>
            <p:nvPr/>
          </p:nvSpPr>
          <p:spPr bwMode="auto">
            <a:xfrm>
              <a:off x="2813240" y="3134291"/>
              <a:ext cx="10600" cy="47680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36"/>
            <p:cNvSpPr>
              <a:spLocks/>
            </p:cNvSpPr>
            <p:nvPr/>
          </p:nvSpPr>
          <p:spPr bwMode="auto">
            <a:xfrm>
              <a:off x="2869775" y="3259672"/>
              <a:ext cx="107771" cy="100658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37"/>
            <p:cNvSpPr>
              <a:spLocks/>
            </p:cNvSpPr>
            <p:nvPr/>
          </p:nvSpPr>
          <p:spPr bwMode="auto">
            <a:xfrm>
              <a:off x="2928078" y="3259672"/>
              <a:ext cx="15901" cy="30021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38"/>
            <p:cNvSpPr>
              <a:spLocks/>
            </p:cNvSpPr>
            <p:nvPr/>
          </p:nvSpPr>
          <p:spPr bwMode="auto">
            <a:xfrm>
              <a:off x="2822074" y="2888827"/>
              <a:ext cx="86570" cy="74169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39"/>
            <p:cNvSpPr>
              <a:spLocks/>
            </p:cNvSpPr>
            <p:nvPr/>
          </p:nvSpPr>
          <p:spPr bwMode="auto">
            <a:xfrm>
              <a:off x="2862709" y="2902955"/>
              <a:ext cx="45935" cy="12361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40"/>
            <p:cNvSpPr>
              <a:spLocks/>
            </p:cNvSpPr>
            <p:nvPr/>
          </p:nvSpPr>
          <p:spPr bwMode="auto">
            <a:xfrm>
              <a:off x="2809707" y="2961230"/>
              <a:ext cx="75970" cy="28255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41"/>
            <p:cNvSpPr>
              <a:spLocks/>
            </p:cNvSpPr>
            <p:nvPr/>
          </p:nvSpPr>
          <p:spPr bwMode="auto">
            <a:xfrm>
              <a:off x="3899781" y="3121930"/>
              <a:ext cx="111304" cy="11831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42"/>
            <p:cNvSpPr>
              <a:spLocks/>
            </p:cNvSpPr>
            <p:nvPr/>
          </p:nvSpPr>
          <p:spPr bwMode="auto">
            <a:xfrm>
              <a:off x="3947483" y="3121930"/>
              <a:ext cx="19434" cy="31787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43"/>
            <p:cNvSpPr>
              <a:spLocks/>
            </p:cNvSpPr>
            <p:nvPr/>
          </p:nvSpPr>
          <p:spPr bwMode="auto">
            <a:xfrm>
              <a:off x="4081755" y="3220822"/>
              <a:ext cx="148406" cy="143040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44"/>
            <p:cNvSpPr>
              <a:spLocks/>
            </p:cNvSpPr>
            <p:nvPr/>
          </p:nvSpPr>
          <p:spPr bwMode="auto">
            <a:xfrm>
              <a:off x="4178925" y="3220822"/>
              <a:ext cx="10600" cy="58276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6318114" y="2331470"/>
            <a:ext cx="927269" cy="889473"/>
            <a:chOff x="4432696" y="1798491"/>
            <a:chExt cx="1752600" cy="1681163"/>
          </a:xfrm>
        </p:grpSpPr>
        <p:sp>
          <p:nvSpPr>
            <p:cNvPr id="263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432696" y="1798491"/>
              <a:ext cx="1752600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20"/>
            <p:cNvSpPr>
              <a:spLocks/>
            </p:cNvSpPr>
            <p:nvPr/>
          </p:nvSpPr>
          <p:spPr bwMode="auto">
            <a:xfrm>
              <a:off x="4437996" y="2586095"/>
              <a:ext cx="1731399" cy="879432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21"/>
            <p:cNvSpPr>
              <a:spLocks/>
            </p:cNvSpPr>
            <p:nvPr/>
          </p:nvSpPr>
          <p:spPr bwMode="auto">
            <a:xfrm>
              <a:off x="5604041" y="3131766"/>
              <a:ext cx="542387" cy="284314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22"/>
            <p:cNvSpPr>
              <a:spLocks/>
            </p:cNvSpPr>
            <p:nvPr/>
          </p:nvSpPr>
          <p:spPr bwMode="auto">
            <a:xfrm>
              <a:off x="4558134" y="3004619"/>
              <a:ext cx="621890" cy="416759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23"/>
            <p:cNvSpPr>
              <a:spLocks/>
            </p:cNvSpPr>
            <p:nvPr/>
          </p:nvSpPr>
          <p:spPr bwMode="auto">
            <a:xfrm>
              <a:off x="4478631" y="2656732"/>
              <a:ext cx="314479" cy="676350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24"/>
            <p:cNvSpPr>
              <a:spLocks/>
            </p:cNvSpPr>
            <p:nvPr/>
          </p:nvSpPr>
          <p:spPr bwMode="auto">
            <a:xfrm>
              <a:off x="5987422" y="3223595"/>
              <a:ext cx="127205" cy="127147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25"/>
            <p:cNvSpPr>
              <a:spLocks/>
            </p:cNvSpPr>
            <p:nvPr/>
          </p:nvSpPr>
          <p:spPr bwMode="auto">
            <a:xfrm>
              <a:off x="5794848" y="3128234"/>
              <a:ext cx="100704" cy="102424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26"/>
            <p:cNvSpPr>
              <a:spLocks/>
            </p:cNvSpPr>
            <p:nvPr/>
          </p:nvSpPr>
          <p:spPr bwMode="auto">
            <a:xfrm>
              <a:off x="4773676" y="3265977"/>
              <a:ext cx="84803" cy="81233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27"/>
            <p:cNvSpPr>
              <a:spLocks/>
            </p:cNvSpPr>
            <p:nvPr/>
          </p:nvSpPr>
          <p:spPr bwMode="auto">
            <a:xfrm>
              <a:off x="4499832" y="3287168"/>
              <a:ext cx="104237" cy="95360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28"/>
            <p:cNvSpPr>
              <a:spLocks/>
            </p:cNvSpPr>
            <p:nvPr/>
          </p:nvSpPr>
          <p:spPr bwMode="auto">
            <a:xfrm>
              <a:off x="4618203" y="3137064"/>
              <a:ext cx="141339" cy="130679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29"/>
            <p:cNvSpPr>
              <a:spLocks/>
            </p:cNvSpPr>
            <p:nvPr/>
          </p:nvSpPr>
          <p:spPr bwMode="auto">
            <a:xfrm>
              <a:off x="4718907" y="2893366"/>
              <a:ext cx="75970" cy="63573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30"/>
            <p:cNvSpPr>
              <a:spLocks/>
            </p:cNvSpPr>
            <p:nvPr/>
          </p:nvSpPr>
          <p:spPr bwMode="auto">
            <a:xfrm>
              <a:off x="4644704" y="2729135"/>
              <a:ext cx="100704" cy="12538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31"/>
            <p:cNvSpPr>
              <a:spLocks/>
            </p:cNvSpPr>
            <p:nvPr/>
          </p:nvSpPr>
          <p:spPr bwMode="auto">
            <a:xfrm>
              <a:off x="5487436" y="2432459"/>
              <a:ext cx="602456" cy="554501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32"/>
            <p:cNvSpPr>
              <a:spLocks/>
            </p:cNvSpPr>
            <p:nvPr/>
          </p:nvSpPr>
          <p:spPr bwMode="auto">
            <a:xfrm>
              <a:off x="5535138" y="2451884"/>
              <a:ext cx="439917" cy="422057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33"/>
            <p:cNvSpPr>
              <a:spLocks/>
            </p:cNvSpPr>
            <p:nvPr/>
          </p:nvSpPr>
          <p:spPr bwMode="auto">
            <a:xfrm>
              <a:off x="4490998" y="1812618"/>
              <a:ext cx="1263215" cy="1649376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34"/>
            <p:cNvSpPr>
              <a:spLocks/>
            </p:cNvSpPr>
            <p:nvPr/>
          </p:nvSpPr>
          <p:spPr bwMode="auto">
            <a:xfrm>
              <a:off x="5104055" y="2695582"/>
              <a:ext cx="494685" cy="718733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35"/>
            <p:cNvSpPr>
              <a:spLocks/>
            </p:cNvSpPr>
            <p:nvPr/>
          </p:nvSpPr>
          <p:spPr bwMode="auto">
            <a:xfrm>
              <a:off x="5478602" y="2095167"/>
              <a:ext cx="243809" cy="333760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36"/>
            <p:cNvSpPr>
              <a:spLocks/>
            </p:cNvSpPr>
            <p:nvPr/>
          </p:nvSpPr>
          <p:spPr bwMode="auto">
            <a:xfrm>
              <a:off x="5393799" y="2430693"/>
              <a:ext cx="181974" cy="151870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37"/>
            <p:cNvSpPr>
              <a:spLocks/>
            </p:cNvSpPr>
            <p:nvPr/>
          </p:nvSpPr>
          <p:spPr bwMode="auto">
            <a:xfrm>
              <a:off x="4996284" y="2522521"/>
              <a:ext cx="242043" cy="264889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38"/>
            <p:cNvSpPr>
              <a:spLocks/>
            </p:cNvSpPr>
            <p:nvPr/>
          </p:nvSpPr>
          <p:spPr bwMode="auto">
            <a:xfrm>
              <a:off x="4614670" y="2204654"/>
              <a:ext cx="376314" cy="531544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39"/>
            <p:cNvSpPr>
              <a:spLocks/>
            </p:cNvSpPr>
            <p:nvPr/>
          </p:nvSpPr>
          <p:spPr bwMode="auto">
            <a:xfrm>
              <a:off x="4835511" y="1821448"/>
              <a:ext cx="551221" cy="257825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40"/>
            <p:cNvSpPr>
              <a:spLocks/>
            </p:cNvSpPr>
            <p:nvPr/>
          </p:nvSpPr>
          <p:spPr bwMode="auto">
            <a:xfrm>
              <a:off x="5255994" y="1971552"/>
              <a:ext cx="323312" cy="150104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41"/>
            <p:cNvSpPr>
              <a:spLocks/>
            </p:cNvSpPr>
            <p:nvPr/>
          </p:nvSpPr>
          <p:spPr bwMode="auto">
            <a:xfrm>
              <a:off x="4809010" y="2070444"/>
              <a:ext cx="392215" cy="146572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42"/>
            <p:cNvSpPr>
              <a:spLocks/>
            </p:cNvSpPr>
            <p:nvPr/>
          </p:nvSpPr>
          <p:spPr bwMode="auto">
            <a:xfrm>
              <a:off x="4996284" y="1907979"/>
              <a:ext cx="371014" cy="180125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43"/>
            <p:cNvSpPr>
              <a:spLocks/>
            </p:cNvSpPr>
            <p:nvPr/>
          </p:nvSpPr>
          <p:spPr bwMode="auto">
            <a:xfrm>
              <a:off x="5662343" y="2817431"/>
              <a:ext cx="259710" cy="245464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44"/>
            <p:cNvSpPr>
              <a:spLocks/>
            </p:cNvSpPr>
            <p:nvPr/>
          </p:nvSpPr>
          <p:spPr bwMode="auto">
            <a:xfrm>
              <a:off x="5683544" y="2833325"/>
              <a:ext cx="213775" cy="201316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45"/>
            <p:cNvSpPr>
              <a:spLocks/>
            </p:cNvSpPr>
            <p:nvPr/>
          </p:nvSpPr>
          <p:spPr bwMode="auto">
            <a:xfrm>
              <a:off x="5934420" y="2651434"/>
              <a:ext cx="141339" cy="287846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46"/>
            <p:cNvSpPr>
              <a:spLocks/>
            </p:cNvSpPr>
            <p:nvPr/>
          </p:nvSpPr>
          <p:spPr bwMode="auto">
            <a:xfrm>
              <a:off x="4998051" y="2580797"/>
              <a:ext cx="485852" cy="528012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47"/>
            <p:cNvSpPr>
              <a:spLocks/>
            </p:cNvSpPr>
            <p:nvPr/>
          </p:nvSpPr>
          <p:spPr bwMode="auto">
            <a:xfrm>
              <a:off x="4957416" y="2116358"/>
              <a:ext cx="542387" cy="559799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48"/>
            <p:cNvSpPr>
              <a:spLocks/>
            </p:cNvSpPr>
            <p:nvPr/>
          </p:nvSpPr>
          <p:spPr bwMode="auto">
            <a:xfrm>
              <a:off x="5384966" y="2254100"/>
              <a:ext cx="95404" cy="160699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49"/>
            <p:cNvSpPr>
              <a:spLocks/>
            </p:cNvSpPr>
            <p:nvPr/>
          </p:nvSpPr>
          <p:spPr bwMode="auto">
            <a:xfrm>
              <a:off x="4985684" y="2365354"/>
              <a:ext cx="189041" cy="135976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50"/>
            <p:cNvSpPr>
              <a:spLocks/>
            </p:cNvSpPr>
            <p:nvPr/>
          </p:nvSpPr>
          <p:spPr bwMode="auto">
            <a:xfrm>
              <a:off x="5202992" y="2181697"/>
              <a:ext cx="208475" cy="317867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51"/>
            <p:cNvSpPr>
              <a:spLocks/>
            </p:cNvSpPr>
            <p:nvPr/>
          </p:nvSpPr>
          <p:spPr bwMode="auto">
            <a:xfrm>
              <a:off x="4690639" y="2038657"/>
              <a:ext cx="499986" cy="220741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52"/>
            <p:cNvSpPr>
              <a:spLocks/>
            </p:cNvSpPr>
            <p:nvPr/>
          </p:nvSpPr>
          <p:spPr bwMode="auto">
            <a:xfrm>
              <a:off x="4701240" y="2176399"/>
              <a:ext cx="132505" cy="97126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53"/>
            <p:cNvSpPr>
              <a:spLocks/>
            </p:cNvSpPr>
            <p:nvPr/>
          </p:nvSpPr>
          <p:spPr bwMode="auto">
            <a:xfrm>
              <a:off x="4761309" y="1999807"/>
              <a:ext cx="496452" cy="3726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54"/>
            <p:cNvSpPr>
              <a:spLocks/>
            </p:cNvSpPr>
            <p:nvPr/>
          </p:nvSpPr>
          <p:spPr bwMode="auto">
            <a:xfrm>
              <a:off x="5224193" y="2186995"/>
              <a:ext cx="72436" cy="201316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55"/>
            <p:cNvSpPr>
              <a:spLocks/>
            </p:cNvSpPr>
            <p:nvPr/>
          </p:nvSpPr>
          <p:spPr bwMode="auto">
            <a:xfrm>
              <a:off x="5240093" y="1994509"/>
              <a:ext cx="234976" cy="67105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56"/>
            <p:cNvSpPr>
              <a:spLocks/>
            </p:cNvSpPr>
            <p:nvPr/>
          </p:nvSpPr>
          <p:spPr bwMode="auto">
            <a:xfrm>
              <a:off x="5252461" y="2024530"/>
              <a:ext cx="330379" cy="349654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57"/>
            <p:cNvSpPr>
              <a:spLocks/>
            </p:cNvSpPr>
            <p:nvPr/>
          </p:nvSpPr>
          <p:spPr bwMode="auto">
            <a:xfrm>
              <a:off x="5356698" y="2169336"/>
              <a:ext cx="88337" cy="102424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58"/>
            <p:cNvSpPr>
              <a:spLocks/>
            </p:cNvSpPr>
            <p:nvPr/>
          </p:nvSpPr>
          <p:spPr bwMode="auto">
            <a:xfrm>
              <a:off x="5347864" y="1900915"/>
              <a:ext cx="180207" cy="102424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59"/>
            <p:cNvSpPr>
              <a:spLocks/>
            </p:cNvSpPr>
            <p:nvPr/>
          </p:nvSpPr>
          <p:spPr bwMode="auto">
            <a:xfrm>
              <a:off x="5489203" y="1913276"/>
              <a:ext cx="51235" cy="65339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60"/>
            <p:cNvSpPr>
              <a:spLocks/>
            </p:cNvSpPr>
            <p:nvPr/>
          </p:nvSpPr>
          <p:spPr bwMode="auto">
            <a:xfrm>
              <a:off x="5508637" y="1923872"/>
              <a:ext cx="137805" cy="107722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61"/>
            <p:cNvSpPr>
              <a:spLocks/>
            </p:cNvSpPr>
            <p:nvPr/>
          </p:nvSpPr>
          <p:spPr bwMode="auto">
            <a:xfrm>
              <a:off x="5510404" y="2028062"/>
              <a:ext cx="104237" cy="30021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62"/>
            <p:cNvSpPr>
              <a:spLocks/>
            </p:cNvSpPr>
            <p:nvPr/>
          </p:nvSpPr>
          <p:spPr bwMode="auto">
            <a:xfrm>
              <a:off x="4996284" y="1892085"/>
              <a:ext cx="376314" cy="180125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63"/>
            <p:cNvSpPr>
              <a:spLocks/>
            </p:cNvSpPr>
            <p:nvPr/>
          </p:nvSpPr>
          <p:spPr bwMode="auto">
            <a:xfrm>
              <a:off x="5031619" y="2024530"/>
              <a:ext cx="74203" cy="26489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64"/>
            <p:cNvSpPr>
              <a:spLocks/>
            </p:cNvSpPr>
            <p:nvPr/>
          </p:nvSpPr>
          <p:spPr bwMode="auto">
            <a:xfrm>
              <a:off x="5096988" y="1994509"/>
              <a:ext cx="104237" cy="12361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65"/>
            <p:cNvSpPr>
              <a:spLocks/>
            </p:cNvSpPr>
            <p:nvPr/>
          </p:nvSpPr>
          <p:spPr bwMode="auto">
            <a:xfrm>
              <a:off x="4842578" y="1915042"/>
              <a:ext cx="150172" cy="190720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66"/>
            <p:cNvSpPr>
              <a:spLocks/>
            </p:cNvSpPr>
            <p:nvPr/>
          </p:nvSpPr>
          <p:spPr bwMode="auto">
            <a:xfrm>
              <a:off x="4872613" y="1899149"/>
              <a:ext cx="194341" cy="185422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67"/>
            <p:cNvSpPr>
              <a:spLocks/>
            </p:cNvSpPr>
            <p:nvPr/>
          </p:nvSpPr>
          <p:spPr bwMode="auto">
            <a:xfrm>
              <a:off x="4897347" y="1916808"/>
              <a:ext cx="164306" cy="169529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68"/>
            <p:cNvSpPr>
              <a:spLocks/>
            </p:cNvSpPr>
            <p:nvPr/>
          </p:nvSpPr>
          <p:spPr bwMode="auto">
            <a:xfrm>
              <a:off x="4789576" y="2089869"/>
              <a:ext cx="21201" cy="65339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69"/>
            <p:cNvSpPr>
              <a:spLocks/>
            </p:cNvSpPr>
            <p:nvPr/>
          </p:nvSpPr>
          <p:spPr bwMode="auto">
            <a:xfrm>
              <a:off x="4764842" y="1839107"/>
              <a:ext cx="323312" cy="321399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70"/>
            <p:cNvSpPr>
              <a:spLocks/>
            </p:cNvSpPr>
            <p:nvPr/>
          </p:nvSpPr>
          <p:spPr bwMode="auto">
            <a:xfrm>
              <a:off x="5118189" y="1809087"/>
              <a:ext cx="328613" cy="165997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71"/>
            <p:cNvSpPr>
              <a:spLocks/>
            </p:cNvSpPr>
            <p:nvPr/>
          </p:nvSpPr>
          <p:spPr bwMode="auto">
            <a:xfrm>
              <a:off x="5462702" y="2123422"/>
              <a:ext cx="111304" cy="314335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72"/>
            <p:cNvSpPr>
              <a:spLocks/>
            </p:cNvSpPr>
            <p:nvPr/>
          </p:nvSpPr>
          <p:spPr bwMode="auto">
            <a:xfrm>
              <a:off x="5494503" y="2096933"/>
              <a:ext cx="114838" cy="374377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73"/>
            <p:cNvSpPr>
              <a:spLocks/>
            </p:cNvSpPr>
            <p:nvPr/>
          </p:nvSpPr>
          <p:spPr bwMode="auto">
            <a:xfrm>
              <a:off x="5579306" y="2176399"/>
              <a:ext cx="181974" cy="257825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74"/>
            <p:cNvSpPr>
              <a:spLocks/>
            </p:cNvSpPr>
            <p:nvPr/>
          </p:nvSpPr>
          <p:spPr bwMode="auto">
            <a:xfrm>
              <a:off x="5669410" y="2367120"/>
              <a:ext cx="51235" cy="84765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75"/>
            <p:cNvSpPr>
              <a:spLocks/>
            </p:cNvSpPr>
            <p:nvPr/>
          </p:nvSpPr>
          <p:spPr bwMode="auto">
            <a:xfrm>
              <a:off x="5425600" y="2418332"/>
              <a:ext cx="125438" cy="14127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76"/>
            <p:cNvSpPr>
              <a:spLocks/>
            </p:cNvSpPr>
            <p:nvPr/>
          </p:nvSpPr>
          <p:spPr bwMode="auto">
            <a:xfrm>
              <a:off x="5446801" y="2434225"/>
              <a:ext cx="164306" cy="37084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177"/>
            <p:cNvSpPr>
              <a:spLocks/>
            </p:cNvSpPr>
            <p:nvPr/>
          </p:nvSpPr>
          <p:spPr bwMode="auto">
            <a:xfrm>
              <a:off x="5533371" y="2457182"/>
              <a:ext cx="75970" cy="38850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78"/>
            <p:cNvSpPr>
              <a:spLocks/>
            </p:cNvSpPr>
            <p:nvPr/>
          </p:nvSpPr>
          <p:spPr bwMode="auto">
            <a:xfrm>
              <a:off x="5153523" y="2342397"/>
              <a:ext cx="372781" cy="294910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79"/>
            <p:cNvSpPr>
              <a:spLocks/>
            </p:cNvSpPr>
            <p:nvPr/>
          </p:nvSpPr>
          <p:spPr bwMode="auto">
            <a:xfrm>
              <a:off x="4849645" y="2222314"/>
              <a:ext cx="104237" cy="192486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80"/>
            <p:cNvSpPr>
              <a:spLocks/>
            </p:cNvSpPr>
            <p:nvPr/>
          </p:nvSpPr>
          <p:spPr bwMode="auto">
            <a:xfrm>
              <a:off x="4953882" y="2331801"/>
              <a:ext cx="107771" cy="330228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81"/>
            <p:cNvSpPr>
              <a:spLocks/>
            </p:cNvSpPr>
            <p:nvPr/>
          </p:nvSpPr>
          <p:spPr bwMode="auto">
            <a:xfrm>
              <a:off x="4508666" y="2269994"/>
              <a:ext cx="254410" cy="416759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82"/>
            <p:cNvSpPr>
              <a:spLocks/>
            </p:cNvSpPr>
            <p:nvPr/>
          </p:nvSpPr>
          <p:spPr bwMode="auto">
            <a:xfrm>
              <a:off x="4460964" y="2206420"/>
              <a:ext cx="408116" cy="792901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83"/>
            <p:cNvSpPr>
              <a:spLocks/>
            </p:cNvSpPr>
            <p:nvPr/>
          </p:nvSpPr>
          <p:spPr bwMode="auto">
            <a:xfrm>
              <a:off x="4445063" y="2681455"/>
              <a:ext cx="208475" cy="337292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84"/>
            <p:cNvSpPr>
              <a:spLocks/>
            </p:cNvSpPr>
            <p:nvPr/>
          </p:nvSpPr>
          <p:spPr bwMode="auto">
            <a:xfrm>
              <a:off x="4639404" y="2464246"/>
              <a:ext cx="208475" cy="399100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85"/>
            <p:cNvSpPr>
              <a:spLocks/>
            </p:cNvSpPr>
            <p:nvPr/>
          </p:nvSpPr>
          <p:spPr bwMode="auto">
            <a:xfrm>
              <a:off x="4591702" y="2881005"/>
              <a:ext cx="37101" cy="86530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86"/>
            <p:cNvSpPr>
              <a:spLocks/>
            </p:cNvSpPr>
            <p:nvPr/>
          </p:nvSpPr>
          <p:spPr bwMode="auto">
            <a:xfrm>
              <a:off x="4591702" y="2767985"/>
              <a:ext cx="185507" cy="226039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87"/>
            <p:cNvSpPr>
              <a:spLocks/>
            </p:cNvSpPr>
            <p:nvPr/>
          </p:nvSpPr>
          <p:spPr bwMode="auto">
            <a:xfrm>
              <a:off x="4641171" y="2722071"/>
              <a:ext cx="114838" cy="137742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88"/>
            <p:cNvSpPr>
              <a:spLocks/>
            </p:cNvSpPr>
            <p:nvPr/>
          </p:nvSpPr>
          <p:spPr bwMode="auto">
            <a:xfrm>
              <a:off x="4490998" y="2969301"/>
              <a:ext cx="208475" cy="153636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89"/>
            <p:cNvSpPr>
              <a:spLocks/>
            </p:cNvSpPr>
            <p:nvPr/>
          </p:nvSpPr>
          <p:spPr bwMode="auto">
            <a:xfrm>
              <a:off x="4513966" y="3029342"/>
              <a:ext cx="192574" cy="11125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90"/>
            <p:cNvSpPr>
              <a:spLocks/>
            </p:cNvSpPr>
            <p:nvPr/>
          </p:nvSpPr>
          <p:spPr bwMode="auto">
            <a:xfrm>
              <a:off x="4929148" y="2942812"/>
              <a:ext cx="35335" cy="303740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91"/>
            <p:cNvSpPr>
              <a:spLocks/>
            </p:cNvSpPr>
            <p:nvPr/>
          </p:nvSpPr>
          <p:spPr bwMode="auto">
            <a:xfrm>
              <a:off x="4812544" y="3008151"/>
              <a:ext cx="35335" cy="12184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92"/>
            <p:cNvSpPr>
              <a:spLocks/>
            </p:cNvSpPr>
            <p:nvPr/>
          </p:nvSpPr>
          <p:spPr bwMode="auto">
            <a:xfrm>
              <a:off x="4922081" y="2317674"/>
              <a:ext cx="111304" cy="386738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93"/>
            <p:cNvSpPr>
              <a:spLocks/>
            </p:cNvSpPr>
            <p:nvPr/>
          </p:nvSpPr>
          <p:spPr bwMode="auto">
            <a:xfrm>
              <a:off x="4994517" y="2490735"/>
              <a:ext cx="181974" cy="137742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94"/>
            <p:cNvSpPr>
              <a:spLocks/>
            </p:cNvSpPr>
            <p:nvPr/>
          </p:nvSpPr>
          <p:spPr bwMode="auto">
            <a:xfrm>
              <a:off x="4791343" y="2755624"/>
              <a:ext cx="65369" cy="215443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95"/>
            <p:cNvSpPr>
              <a:spLocks/>
            </p:cNvSpPr>
            <p:nvPr/>
          </p:nvSpPr>
          <p:spPr bwMode="auto">
            <a:xfrm>
              <a:off x="4835511" y="2496032"/>
              <a:ext cx="183740" cy="475035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96"/>
            <p:cNvSpPr>
              <a:spLocks/>
            </p:cNvSpPr>
            <p:nvPr/>
          </p:nvSpPr>
          <p:spPr bwMode="auto">
            <a:xfrm>
              <a:off x="4853179" y="2707944"/>
              <a:ext cx="159006" cy="266655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97"/>
            <p:cNvSpPr>
              <a:spLocks/>
            </p:cNvSpPr>
            <p:nvPr/>
          </p:nvSpPr>
          <p:spPr bwMode="auto">
            <a:xfrm>
              <a:off x="4989217" y="2769751"/>
              <a:ext cx="35335" cy="11478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98"/>
            <p:cNvSpPr>
              <a:spLocks/>
            </p:cNvSpPr>
            <p:nvPr/>
          </p:nvSpPr>
          <p:spPr bwMode="auto">
            <a:xfrm>
              <a:off x="5026319" y="2617881"/>
              <a:ext cx="242043" cy="287846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99"/>
            <p:cNvSpPr>
              <a:spLocks/>
            </p:cNvSpPr>
            <p:nvPr/>
          </p:nvSpPr>
          <p:spPr bwMode="auto">
            <a:xfrm>
              <a:off x="5082854" y="2847452"/>
              <a:ext cx="107771" cy="104190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00"/>
            <p:cNvSpPr>
              <a:spLocks/>
            </p:cNvSpPr>
            <p:nvPr/>
          </p:nvSpPr>
          <p:spPr bwMode="auto">
            <a:xfrm>
              <a:off x="4506899" y="2914557"/>
              <a:ext cx="455817" cy="335526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201"/>
            <p:cNvSpPr>
              <a:spLocks/>
            </p:cNvSpPr>
            <p:nvPr/>
          </p:nvSpPr>
          <p:spPr bwMode="auto">
            <a:xfrm>
              <a:off x="4437643" y="3154723"/>
              <a:ext cx="74203" cy="271953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02"/>
            <p:cNvSpPr>
              <a:spLocks/>
            </p:cNvSpPr>
            <p:nvPr/>
          </p:nvSpPr>
          <p:spPr bwMode="auto">
            <a:xfrm>
              <a:off x="4992751" y="2916323"/>
              <a:ext cx="197874" cy="462673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203"/>
            <p:cNvSpPr>
              <a:spLocks/>
            </p:cNvSpPr>
            <p:nvPr/>
          </p:nvSpPr>
          <p:spPr bwMode="auto">
            <a:xfrm>
              <a:off x="5066953" y="2654966"/>
              <a:ext cx="344513" cy="434418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04"/>
            <p:cNvSpPr>
              <a:spLocks/>
            </p:cNvSpPr>
            <p:nvPr/>
          </p:nvSpPr>
          <p:spPr bwMode="auto">
            <a:xfrm>
              <a:off x="5233026" y="2794474"/>
              <a:ext cx="40635" cy="21191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05"/>
            <p:cNvSpPr>
              <a:spLocks/>
            </p:cNvSpPr>
            <p:nvPr/>
          </p:nvSpPr>
          <p:spPr bwMode="auto">
            <a:xfrm>
              <a:off x="5218893" y="2745028"/>
              <a:ext cx="47702" cy="22957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06"/>
            <p:cNvSpPr>
              <a:spLocks/>
            </p:cNvSpPr>
            <p:nvPr/>
          </p:nvSpPr>
          <p:spPr bwMode="auto">
            <a:xfrm>
              <a:off x="5201225" y="2693816"/>
              <a:ext cx="79503" cy="37084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07"/>
            <p:cNvSpPr>
              <a:spLocks/>
            </p:cNvSpPr>
            <p:nvPr/>
          </p:nvSpPr>
          <p:spPr bwMode="auto">
            <a:xfrm>
              <a:off x="5284262" y="2626711"/>
              <a:ext cx="233209" cy="213677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08"/>
            <p:cNvSpPr>
              <a:spLocks/>
            </p:cNvSpPr>
            <p:nvPr/>
          </p:nvSpPr>
          <p:spPr bwMode="auto">
            <a:xfrm>
              <a:off x="5411467" y="2732667"/>
              <a:ext cx="31801" cy="155402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09"/>
            <p:cNvSpPr>
              <a:spLocks/>
            </p:cNvSpPr>
            <p:nvPr/>
          </p:nvSpPr>
          <p:spPr bwMode="auto">
            <a:xfrm>
              <a:off x="5075787" y="3032874"/>
              <a:ext cx="128972" cy="192486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10"/>
            <p:cNvSpPr>
              <a:spLocks/>
            </p:cNvSpPr>
            <p:nvPr/>
          </p:nvSpPr>
          <p:spPr bwMode="auto">
            <a:xfrm>
              <a:off x="5139390" y="3062895"/>
              <a:ext cx="224375" cy="356717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11"/>
            <p:cNvSpPr>
              <a:spLocks/>
            </p:cNvSpPr>
            <p:nvPr/>
          </p:nvSpPr>
          <p:spPr bwMode="auto">
            <a:xfrm>
              <a:off x="5238327" y="3131766"/>
              <a:ext cx="98937" cy="24369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212"/>
            <p:cNvSpPr>
              <a:spLocks/>
            </p:cNvSpPr>
            <p:nvPr/>
          </p:nvSpPr>
          <p:spPr bwMode="auto">
            <a:xfrm>
              <a:off x="5266594" y="3135298"/>
              <a:ext cx="148406" cy="326697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13"/>
            <p:cNvSpPr>
              <a:spLocks/>
            </p:cNvSpPr>
            <p:nvPr/>
          </p:nvSpPr>
          <p:spPr bwMode="auto">
            <a:xfrm>
              <a:off x="5335497" y="3087618"/>
              <a:ext cx="109538" cy="351420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14"/>
            <p:cNvSpPr>
              <a:spLocks/>
            </p:cNvSpPr>
            <p:nvPr/>
          </p:nvSpPr>
          <p:spPr bwMode="auto">
            <a:xfrm>
              <a:off x="5356698" y="3057597"/>
              <a:ext cx="49469" cy="248996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215"/>
            <p:cNvSpPr>
              <a:spLocks/>
            </p:cNvSpPr>
            <p:nvPr/>
          </p:nvSpPr>
          <p:spPr bwMode="auto">
            <a:xfrm>
              <a:off x="5388499" y="3064661"/>
              <a:ext cx="95404" cy="324931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216"/>
            <p:cNvSpPr>
              <a:spLocks/>
            </p:cNvSpPr>
            <p:nvPr/>
          </p:nvSpPr>
          <p:spPr bwMode="auto">
            <a:xfrm>
              <a:off x="5483903" y="3403719"/>
              <a:ext cx="21201" cy="47680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217"/>
            <p:cNvSpPr>
              <a:spLocks/>
            </p:cNvSpPr>
            <p:nvPr/>
          </p:nvSpPr>
          <p:spPr bwMode="auto">
            <a:xfrm>
              <a:off x="5483903" y="3137064"/>
              <a:ext cx="97170" cy="305505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218"/>
            <p:cNvSpPr>
              <a:spLocks/>
            </p:cNvSpPr>
            <p:nvPr/>
          </p:nvSpPr>
          <p:spPr bwMode="auto">
            <a:xfrm>
              <a:off x="5499803" y="2944578"/>
              <a:ext cx="35335" cy="107722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219"/>
            <p:cNvSpPr>
              <a:spLocks/>
            </p:cNvSpPr>
            <p:nvPr/>
          </p:nvSpPr>
          <p:spPr bwMode="auto">
            <a:xfrm>
              <a:off x="5512170" y="2916323"/>
              <a:ext cx="54769" cy="162465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220"/>
            <p:cNvSpPr>
              <a:spLocks/>
            </p:cNvSpPr>
            <p:nvPr/>
          </p:nvSpPr>
          <p:spPr bwMode="auto">
            <a:xfrm>
              <a:off x="5519237" y="2872175"/>
              <a:ext cx="67136" cy="197784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221"/>
            <p:cNvSpPr>
              <a:spLocks/>
            </p:cNvSpPr>
            <p:nvPr/>
          </p:nvSpPr>
          <p:spPr bwMode="auto">
            <a:xfrm>
              <a:off x="5545738" y="2866877"/>
              <a:ext cx="310945" cy="434418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222"/>
            <p:cNvSpPr>
              <a:spLocks/>
            </p:cNvSpPr>
            <p:nvPr/>
          </p:nvSpPr>
          <p:spPr bwMode="auto">
            <a:xfrm>
              <a:off x="5641142" y="2835090"/>
              <a:ext cx="240276" cy="158933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223"/>
            <p:cNvSpPr>
              <a:spLocks/>
            </p:cNvSpPr>
            <p:nvPr/>
          </p:nvSpPr>
          <p:spPr bwMode="auto">
            <a:xfrm>
              <a:off x="5754213" y="2812133"/>
              <a:ext cx="416949" cy="49446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224"/>
            <p:cNvSpPr>
              <a:spLocks/>
            </p:cNvSpPr>
            <p:nvPr/>
          </p:nvSpPr>
          <p:spPr bwMode="auto">
            <a:xfrm>
              <a:off x="5930886" y="2688518"/>
              <a:ext cx="118371" cy="234868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25"/>
            <p:cNvSpPr>
              <a:spLocks/>
            </p:cNvSpPr>
            <p:nvPr/>
          </p:nvSpPr>
          <p:spPr bwMode="auto">
            <a:xfrm>
              <a:off x="5909686" y="2992258"/>
              <a:ext cx="26501" cy="164231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26"/>
            <p:cNvSpPr>
              <a:spLocks/>
            </p:cNvSpPr>
            <p:nvPr/>
          </p:nvSpPr>
          <p:spPr bwMode="auto">
            <a:xfrm>
              <a:off x="6005089" y="2637307"/>
              <a:ext cx="143105" cy="227805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27"/>
            <p:cNvSpPr>
              <a:spLocks/>
            </p:cNvSpPr>
            <p:nvPr/>
          </p:nvSpPr>
          <p:spPr bwMode="auto">
            <a:xfrm>
              <a:off x="5543972" y="2782113"/>
              <a:ext cx="295045" cy="148338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28"/>
            <p:cNvSpPr>
              <a:spLocks/>
            </p:cNvSpPr>
            <p:nvPr/>
          </p:nvSpPr>
          <p:spPr bwMode="auto">
            <a:xfrm>
              <a:off x="5941487" y="2494266"/>
              <a:ext cx="102471" cy="143040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29"/>
            <p:cNvSpPr>
              <a:spLocks/>
            </p:cNvSpPr>
            <p:nvPr/>
          </p:nvSpPr>
          <p:spPr bwMode="auto">
            <a:xfrm>
              <a:off x="5498037" y="2427161"/>
              <a:ext cx="597156" cy="529778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30"/>
            <p:cNvSpPr>
              <a:spLocks/>
            </p:cNvSpPr>
            <p:nvPr/>
          </p:nvSpPr>
          <p:spPr bwMode="auto">
            <a:xfrm>
              <a:off x="5579306" y="2520755"/>
              <a:ext cx="106004" cy="113019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231"/>
            <p:cNvSpPr>
              <a:spLocks/>
            </p:cNvSpPr>
            <p:nvPr/>
          </p:nvSpPr>
          <p:spPr bwMode="auto">
            <a:xfrm>
              <a:off x="5589907" y="2626711"/>
              <a:ext cx="28268" cy="5298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232"/>
            <p:cNvSpPr>
              <a:spLocks/>
            </p:cNvSpPr>
            <p:nvPr/>
          </p:nvSpPr>
          <p:spPr bwMode="auto">
            <a:xfrm>
              <a:off x="4496298" y="3280104"/>
              <a:ext cx="118371" cy="116551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233"/>
            <p:cNvSpPr>
              <a:spLocks/>
            </p:cNvSpPr>
            <p:nvPr/>
          </p:nvSpPr>
          <p:spPr bwMode="auto">
            <a:xfrm>
              <a:off x="4521033" y="3283636"/>
              <a:ext cx="40635" cy="24723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234"/>
            <p:cNvSpPr>
              <a:spLocks/>
            </p:cNvSpPr>
            <p:nvPr/>
          </p:nvSpPr>
          <p:spPr bwMode="auto">
            <a:xfrm>
              <a:off x="4609369" y="3130000"/>
              <a:ext cx="159006" cy="151870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235"/>
            <p:cNvSpPr>
              <a:spLocks/>
            </p:cNvSpPr>
            <p:nvPr/>
          </p:nvSpPr>
          <p:spPr bwMode="auto">
            <a:xfrm>
              <a:off x="4704773" y="3130000"/>
              <a:ext cx="10600" cy="47680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236"/>
            <p:cNvSpPr>
              <a:spLocks/>
            </p:cNvSpPr>
            <p:nvPr/>
          </p:nvSpPr>
          <p:spPr bwMode="auto">
            <a:xfrm>
              <a:off x="4761308" y="3255381"/>
              <a:ext cx="107771" cy="100658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237"/>
            <p:cNvSpPr>
              <a:spLocks/>
            </p:cNvSpPr>
            <p:nvPr/>
          </p:nvSpPr>
          <p:spPr bwMode="auto">
            <a:xfrm>
              <a:off x="4819611" y="3255381"/>
              <a:ext cx="15901" cy="30021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238"/>
            <p:cNvSpPr>
              <a:spLocks/>
            </p:cNvSpPr>
            <p:nvPr/>
          </p:nvSpPr>
          <p:spPr bwMode="auto">
            <a:xfrm>
              <a:off x="4713607" y="2884536"/>
              <a:ext cx="86570" cy="74169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39"/>
            <p:cNvSpPr>
              <a:spLocks/>
            </p:cNvSpPr>
            <p:nvPr/>
          </p:nvSpPr>
          <p:spPr bwMode="auto">
            <a:xfrm>
              <a:off x="4754242" y="2898664"/>
              <a:ext cx="45935" cy="12361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40"/>
            <p:cNvSpPr>
              <a:spLocks/>
            </p:cNvSpPr>
            <p:nvPr/>
          </p:nvSpPr>
          <p:spPr bwMode="auto">
            <a:xfrm>
              <a:off x="4701240" y="2956939"/>
              <a:ext cx="75970" cy="28255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41"/>
            <p:cNvSpPr>
              <a:spLocks/>
            </p:cNvSpPr>
            <p:nvPr/>
          </p:nvSpPr>
          <p:spPr bwMode="auto">
            <a:xfrm>
              <a:off x="5791314" y="3117639"/>
              <a:ext cx="111304" cy="11831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242"/>
            <p:cNvSpPr>
              <a:spLocks/>
            </p:cNvSpPr>
            <p:nvPr/>
          </p:nvSpPr>
          <p:spPr bwMode="auto">
            <a:xfrm>
              <a:off x="5839016" y="3117639"/>
              <a:ext cx="19434" cy="31787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243"/>
            <p:cNvSpPr>
              <a:spLocks/>
            </p:cNvSpPr>
            <p:nvPr/>
          </p:nvSpPr>
          <p:spPr bwMode="auto">
            <a:xfrm>
              <a:off x="5973288" y="3216531"/>
              <a:ext cx="148406" cy="143040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7184624" y="2326277"/>
            <a:ext cx="1055976" cy="889473"/>
            <a:chOff x="6070458" y="1788676"/>
            <a:chExt cx="1995865" cy="1681163"/>
          </a:xfrm>
        </p:grpSpPr>
        <p:sp>
          <p:nvSpPr>
            <p:cNvPr id="389" name="Freeform 244"/>
            <p:cNvSpPr>
              <a:spLocks/>
            </p:cNvSpPr>
            <p:nvPr/>
          </p:nvSpPr>
          <p:spPr bwMode="auto">
            <a:xfrm>
              <a:off x="6070458" y="3216531"/>
              <a:ext cx="10600" cy="58276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6313723" y="1788676"/>
              <a:ext cx="1752600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20"/>
            <p:cNvSpPr>
              <a:spLocks/>
            </p:cNvSpPr>
            <p:nvPr/>
          </p:nvSpPr>
          <p:spPr bwMode="auto">
            <a:xfrm>
              <a:off x="6319023" y="2576280"/>
              <a:ext cx="1731399" cy="879432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21"/>
            <p:cNvSpPr>
              <a:spLocks/>
            </p:cNvSpPr>
            <p:nvPr/>
          </p:nvSpPr>
          <p:spPr bwMode="auto">
            <a:xfrm>
              <a:off x="7485068" y="3121951"/>
              <a:ext cx="542387" cy="284314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22"/>
            <p:cNvSpPr>
              <a:spLocks/>
            </p:cNvSpPr>
            <p:nvPr/>
          </p:nvSpPr>
          <p:spPr bwMode="auto">
            <a:xfrm>
              <a:off x="6439161" y="2994804"/>
              <a:ext cx="621890" cy="416759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23"/>
            <p:cNvSpPr>
              <a:spLocks/>
            </p:cNvSpPr>
            <p:nvPr/>
          </p:nvSpPr>
          <p:spPr bwMode="auto">
            <a:xfrm>
              <a:off x="6359658" y="2646917"/>
              <a:ext cx="314479" cy="676350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124"/>
            <p:cNvSpPr>
              <a:spLocks/>
            </p:cNvSpPr>
            <p:nvPr/>
          </p:nvSpPr>
          <p:spPr bwMode="auto">
            <a:xfrm>
              <a:off x="7868449" y="3213780"/>
              <a:ext cx="127205" cy="127147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25"/>
            <p:cNvSpPr>
              <a:spLocks/>
            </p:cNvSpPr>
            <p:nvPr/>
          </p:nvSpPr>
          <p:spPr bwMode="auto">
            <a:xfrm>
              <a:off x="7675875" y="3118419"/>
              <a:ext cx="100704" cy="102424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26"/>
            <p:cNvSpPr>
              <a:spLocks/>
            </p:cNvSpPr>
            <p:nvPr/>
          </p:nvSpPr>
          <p:spPr bwMode="auto">
            <a:xfrm>
              <a:off x="6654703" y="3256162"/>
              <a:ext cx="84803" cy="81233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127"/>
            <p:cNvSpPr>
              <a:spLocks/>
            </p:cNvSpPr>
            <p:nvPr/>
          </p:nvSpPr>
          <p:spPr bwMode="auto">
            <a:xfrm>
              <a:off x="6380859" y="3277353"/>
              <a:ext cx="104237" cy="95360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128"/>
            <p:cNvSpPr>
              <a:spLocks/>
            </p:cNvSpPr>
            <p:nvPr/>
          </p:nvSpPr>
          <p:spPr bwMode="auto">
            <a:xfrm>
              <a:off x="6499230" y="3127249"/>
              <a:ext cx="141339" cy="130679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129"/>
            <p:cNvSpPr>
              <a:spLocks/>
            </p:cNvSpPr>
            <p:nvPr/>
          </p:nvSpPr>
          <p:spPr bwMode="auto">
            <a:xfrm>
              <a:off x="6599934" y="2883551"/>
              <a:ext cx="75970" cy="63573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130"/>
            <p:cNvSpPr>
              <a:spLocks/>
            </p:cNvSpPr>
            <p:nvPr/>
          </p:nvSpPr>
          <p:spPr bwMode="auto">
            <a:xfrm>
              <a:off x="6525731" y="2719320"/>
              <a:ext cx="100704" cy="12538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131"/>
            <p:cNvSpPr>
              <a:spLocks/>
            </p:cNvSpPr>
            <p:nvPr/>
          </p:nvSpPr>
          <p:spPr bwMode="auto">
            <a:xfrm>
              <a:off x="7368463" y="2422644"/>
              <a:ext cx="602456" cy="554501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132"/>
            <p:cNvSpPr>
              <a:spLocks/>
            </p:cNvSpPr>
            <p:nvPr/>
          </p:nvSpPr>
          <p:spPr bwMode="auto">
            <a:xfrm>
              <a:off x="7416165" y="2442069"/>
              <a:ext cx="439917" cy="422057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133"/>
            <p:cNvSpPr>
              <a:spLocks/>
            </p:cNvSpPr>
            <p:nvPr/>
          </p:nvSpPr>
          <p:spPr bwMode="auto">
            <a:xfrm>
              <a:off x="6372025" y="1802803"/>
              <a:ext cx="1263215" cy="1649376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134"/>
            <p:cNvSpPr>
              <a:spLocks/>
            </p:cNvSpPr>
            <p:nvPr/>
          </p:nvSpPr>
          <p:spPr bwMode="auto">
            <a:xfrm>
              <a:off x="6985082" y="2685767"/>
              <a:ext cx="494685" cy="718733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135"/>
            <p:cNvSpPr>
              <a:spLocks/>
            </p:cNvSpPr>
            <p:nvPr/>
          </p:nvSpPr>
          <p:spPr bwMode="auto">
            <a:xfrm>
              <a:off x="7359629" y="2085352"/>
              <a:ext cx="243809" cy="333760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136"/>
            <p:cNvSpPr>
              <a:spLocks/>
            </p:cNvSpPr>
            <p:nvPr/>
          </p:nvSpPr>
          <p:spPr bwMode="auto">
            <a:xfrm>
              <a:off x="7274826" y="2420878"/>
              <a:ext cx="181974" cy="151870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137"/>
            <p:cNvSpPr>
              <a:spLocks/>
            </p:cNvSpPr>
            <p:nvPr/>
          </p:nvSpPr>
          <p:spPr bwMode="auto">
            <a:xfrm>
              <a:off x="6877311" y="2512706"/>
              <a:ext cx="242043" cy="264889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138"/>
            <p:cNvSpPr>
              <a:spLocks/>
            </p:cNvSpPr>
            <p:nvPr/>
          </p:nvSpPr>
          <p:spPr bwMode="auto">
            <a:xfrm>
              <a:off x="6495697" y="2194839"/>
              <a:ext cx="376314" cy="531544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139"/>
            <p:cNvSpPr>
              <a:spLocks/>
            </p:cNvSpPr>
            <p:nvPr/>
          </p:nvSpPr>
          <p:spPr bwMode="auto">
            <a:xfrm>
              <a:off x="6716538" y="1811633"/>
              <a:ext cx="551221" cy="257825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140"/>
            <p:cNvSpPr>
              <a:spLocks/>
            </p:cNvSpPr>
            <p:nvPr/>
          </p:nvSpPr>
          <p:spPr bwMode="auto">
            <a:xfrm>
              <a:off x="7137021" y="1961737"/>
              <a:ext cx="323312" cy="150104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141"/>
            <p:cNvSpPr>
              <a:spLocks/>
            </p:cNvSpPr>
            <p:nvPr/>
          </p:nvSpPr>
          <p:spPr bwMode="auto">
            <a:xfrm>
              <a:off x="6690037" y="2060629"/>
              <a:ext cx="392215" cy="146572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142"/>
            <p:cNvSpPr>
              <a:spLocks/>
            </p:cNvSpPr>
            <p:nvPr/>
          </p:nvSpPr>
          <p:spPr bwMode="auto">
            <a:xfrm>
              <a:off x="6877311" y="1898164"/>
              <a:ext cx="371014" cy="180125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143"/>
            <p:cNvSpPr>
              <a:spLocks/>
            </p:cNvSpPr>
            <p:nvPr/>
          </p:nvSpPr>
          <p:spPr bwMode="auto">
            <a:xfrm>
              <a:off x="7543370" y="2807616"/>
              <a:ext cx="259710" cy="245464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144"/>
            <p:cNvSpPr>
              <a:spLocks/>
            </p:cNvSpPr>
            <p:nvPr/>
          </p:nvSpPr>
          <p:spPr bwMode="auto">
            <a:xfrm>
              <a:off x="7564571" y="2823510"/>
              <a:ext cx="213775" cy="201316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145"/>
            <p:cNvSpPr>
              <a:spLocks/>
            </p:cNvSpPr>
            <p:nvPr/>
          </p:nvSpPr>
          <p:spPr bwMode="auto">
            <a:xfrm>
              <a:off x="7815447" y="2641619"/>
              <a:ext cx="141339" cy="287846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146"/>
            <p:cNvSpPr>
              <a:spLocks/>
            </p:cNvSpPr>
            <p:nvPr/>
          </p:nvSpPr>
          <p:spPr bwMode="auto">
            <a:xfrm>
              <a:off x="6879078" y="2570982"/>
              <a:ext cx="485852" cy="528012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147"/>
            <p:cNvSpPr>
              <a:spLocks/>
            </p:cNvSpPr>
            <p:nvPr/>
          </p:nvSpPr>
          <p:spPr bwMode="auto">
            <a:xfrm>
              <a:off x="6838443" y="2106543"/>
              <a:ext cx="542387" cy="559799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148"/>
            <p:cNvSpPr>
              <a:spLocks/>
            </p:cNvSpPr>
            <p:nvPr/>
          </p:nvSpPr>
          <p:spPr bwMode="auto">
            <a:xfrm>
              <a:off x="7265993" y="2244285"/>
              <a:ext cx="95404" cy="160699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49"/>
            <p:cNvSpPr>
              <a:spLocks/>
            </p:cNvSpPr>
            <p:nvPr/>
          </p:nvSpPr>
          <p:spPr bwMode="auto">
            <a:xfrm>
              <a:off x="6866711" y="2355539"/>
              <a:ext cx="189041" cy="135976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150"/>
            <p:cNvSpPr>
              <a:spLocks/>
            </p:cNvSpPr>
            <p:nvPr/>
          </p:nvSpPr>
          <p:spPr bwMode="auto">
            <a:xfrm>
              <a:off x="7084019" y="2171882"/>
              <a:ext cx="208475" cy="317867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151"/>
            <p:cNvSpPr>
              <a:spLocks/>
            </p:cNvSpPr>
            <p:nvPr/>
          </p:nvSpPr>
          <p:spPr bwMode="auto">
            <a:xfrm>
              <a:off x="6571666" y="2028842"/>
              <a:ext cx="499986" cy="220741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152"/>
            <p:cNvSpPr>
              <a:spLocks/>
            </p:cNvSpPr>
            <p:nvPr/>
          </p:nvSpPr>
          <p:spPr bwMode="auto">
            <a:xfrm>
              <a:off x="6582267" y="2166584"/>
              <a:ext cx="132505" cy="97126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153"/>
            <p:cNvSpPr>
              <a:spLocks/>
            </p:cNvSpPr>
            <p:nvPr/>
          </p:nvSpPr>
          <p:spPr bwMode="auto">
            <a:xfrm>
              <a:off x="6642336" y="1989992"/>
              <a:ext cx="496452" cy="3726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54"/>
            <p:cNvSpPr>
              <a:spLocks/>
            </p:cNvSpPr>
            <p:nvPr/>
          </p:nvSpPr>
          <p:spPr bwMode="auto">
            <a:xfrm>
              <a:off x="7105220" y="2177180"/>
              <a:ext cx="72436" cy="201316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55"/>
            <p:cNvSpPr>
              <a:spLocks/>
            </p:cNvSpPr>
            <p:nvPr/>
          </p:nvSpPr>
          <p:spPr bwMode="auto">
            <a:xfrm>
              <a:off x="7121120" y="1984694"/>
              <a:ext cx="234976" cy="67105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56"/>
            <p:cNvSpPr>
              <a:spLocks/>
            </p:cNvSpPr>
            <p:nvPr/>
          </p:nvSpPr>
          <p:spPr bwMode="auto">
            <a:xfrm>
              <a:off x="7133488" y="2014715"/>
              <a:ext cx="330379" cy="349654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57"/>
            <p:cNvSpPr>
              <a:spLocks/>
            </p:cNvSpPr>
            <p:nvPr/>
          </p:nvSpPr>
          <p:spPr bwMode="auto">
            <a:xfrm>
              <a:off x="7237725" y="2159521"/>
              <a:ext cx="88337" cy="102424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58"/>
            <p:cNvSpPr>
              <a:spLocks/>
            </p:cNvSpPr>
            <p:nvPr/>
          </p:nvSpPr>
          <p:spPr bwMode="auto">
            <a:xfrm>
              <a:off x="7228891" y="1891100"/>
              <a:ext cx="180207" cy="102424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59"/>
            <p:cNvSpPr>
              <a:spLocks/>
            </p:cNvSpPr>
            <p:nvPr/>
          </p:nvSpPr>
          <p:spPr bwMode="auto">
            <a:xfrm>
              <a:off x="7370230" y="1903461"/>
              <a:ext cx="51235" cy="65339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60"/>
            <p:cNvSpPr>
              <a:spLocks/>
            </p:cNvSpPr>
            <p:nvPr/>
          </p:nvSpPr>
          <p:spPr bwMode="auto">
            <a:xfrm>
              <a:off x="7389664" y="1914057"/>
              <a:ext cx="137805" cy="107722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61"/>
            <p:cNvSpPr>
              <a:spLocks/>
            </p:cNvSpPr>
            <p:nvPr/>
          </p:nvSpPr>
          <p:spPr bwMode="auto">
            <a:xfrm>
              <a:off x="7391431" y="2018247"/>
              <a:ext cx="104237" cy="30021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62"/>
            <p:cNvSpPr>
              <a:spLocks/>
            </p:cNvSpPr>
            <p:nvPr/>
          </p:nvSpPr>
          <p:spPr bwMode="auto">
            <a:xfrm>
              <a:off x="6877311" y="1882270"/>
              <a:ext cx="376314" cy="180125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63"/>
            <p:cNvSpPr>
              <a:spLocks/>
            </p:cNvSpPr>
            <p:nvPr/>
          </p:nvSpPr>
          <p:spPr bwMode="auto">
            <a:xfrm>
              <a:off x="6912646" y="2014715"/>
              <a:ext cx="74203" cy="26489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64"/>
            <p:cNvSpPr>
              <a:spLocks/>
            </p:cNvSpPr>
            <p:nvPr/>
          </p:nvSpPr>
          <p:spPr bwMode="auto">
            <a:xfrm>
              <a:off x="6978015" y="1984694"/>
              <a:ext cx="104237" cy="12361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65"/>
            <p:cNvSpPr>
              <a:spLocks/>
            </p:cNvSpPr>
            <p:nvPr/>
          </p:nvSpPr>
          <p:spPr bwMode="auto">
            <a:xfrm>
              <a:off x="6723605" y="1905227"/>
              <a:ext cx="150172" cy="190720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66"/>
            <p:cNvSpPr>
              <a:spLocks/>
            </p:cNvSpPr>
            <p:nvPr/>
          </p:nvSpPr>
          <p:spPr bwMode="auto">
            <a:xfrm>
              <a:off x="6753640" y="1889334"/>
              <a:ext cx="194341" cy="185422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67"/>
            <p:cNvSpPr>
              <a:spLocks/>
            </p:cNvSpPr>
            <p:nvPr/>
          </p:nvSpPr>
          <p:spPr bwMode="auto">
            <a:xfrm>
              <a:off x="6778374" y="1906993"/>
              <a:ext cx="164306" cy="169529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168"/>
            <p:cNvSpPr>
              <a:spLocks/>
            </p:cNvSpPr>
            <p:nvPr/>
          </p:nvSpPr>
          <p:spPr bwMode="auto">
            <a:xfrm>
              <a:off x="6670603" y="2080054"/>
              <a:ext cx="21201" cy="65339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169"/>
            <p:cNvSpPr>
              <a:spLocks/>
            </p:cNvSpPr>
            <p:nvPr/>
          </p:nvSpPr>
          <p:spPr bwMode="auto">
            <a:xfrm>
              <a:off x="6645869" y="1829292"/>
              <a:ext cx="323312" cy="321399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170"/>
            <p:cNvSpPr>
              <a:spLocks/>
            </p:cNvSpPr>
            <p:nvPr/>
          </p:nvSpPr>
          <p:spPr bwMode="auto">
            <a:xfrm>
              <a:off x="6999216" y="1799272"/>
              <a:ext cx="328613" cy="165997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171"/>
            <p:cNvSpPr>
              <a:spLocks/>
            </p:cNvSpPr>
            <p:nvPr/>
          </p:nvSpPr>
          <p:spPr bwMode="auto">
            <a:xfrm>
              <a:off x="7343729" y="2113607"/>
              <a:ext cx="111304" cy="314335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72"/>
            <p:cNvSpPr>
              <a:spLocks/>
            </p:cNvSpPr>
            <p:nvPr/>
          </p:nvSpPr>
          <p:spPr bwMode="auto">
            <a:xfrm>
              <a:off x="7375530" y="2087118"/>
              <a:ext cx="114838" cy="374377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73"/>
            <p:cNvSpPr>
              <a:spLocks/>
            </p:cNvSpPr>
            <p:nvPr/>
          </p:nvSpPr>
          <p:spPr bwMode="auto">
            <a:xfrm>
              <a:off x="7460333" y="2166584"/>
              <a:ext cx="181974" cy="257825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74"/>
            <p:cNvSpPr>
              <a:spLocks/>
            </p:cNvSpPr>
            <p:nvPr/>
          </p:nvSpPr>
          <p:spPr bwMode="auto">
            <a:xfrm>
              <a:off x="7550437" y="2357305"/>
              <a:ext cx="51235" cy="84765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75"/>
            <p:cNvSpPr>
              <a:spLocks/>
            </p:cNvSpPr>
            <p:nvPr/>
          </p:nvSpPr>
          <p:spPr bwMode="auto">
            <a:xfrm>
              <a:off x="7306627" y="2408517"/>
              <a:ext cx="125438" cy="14127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76"/>
            <p:cNvSpPr>
              <a:spLocks/>
            </p:cNvSpPr>
            <p:nvPr/>
          </p:nvSpPr>
          <p:spPr bwMode="auto">
            <a:xfrm>
              <a:off x="7327828" y="2424410"/>
              <a:ext cx="164306" cy="37084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77"/>
            <p:cNvSpPr>
              <a:spLocks/>
            </p:cNvSpPr>
            <p:nvPr/>
          </p:nvSpPr>
          <p:spPr bwMode="auto">
            <a:xfrm>
              <a:off x="7414398" y="2447367"/>
              <a:ext cx="75970" cy="38850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78"/>
            <p:cNvSpPr>
              <a:spLocks/>
            </p:cNvSpPr>
            <p:nvPr/>
          </p:nvSpPr>
          <p:spPr bwMode="auto">
            <a:xfrm>
              <a:off x="7034550" y="2332582"/>
              <a:ext cx="372781" cy="294910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79"/>
            <p:cNvSpPr>
              <a:spLocks/>
            </p:cNvSpPr>
            <p:nvPr/>
          </p:nvSpPr>
          <p:spPr bwMode="auto">
            <a:xfrm>
              <a:off x="6730672" y="2212499"/>
              <a:ext cx="104237" cy="192486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80"/>
            <p:cNvSpPr>
              <a:spLocks/>
            </p:cNvSpPr>
            <p:nvPr/>
          </p:nvSpPr>
          <p:spPr bwMode="auto">
            <a:xfrm>
              <a:off x="6834909" y="2321986"/>
              <a:ext cx="107771" cy="330228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81"/>
            <p:cNvSpPr>
              <a:spLocks/>
            </p:cNvSpPr>
            <p:nvPr/>
          </p:nvSpPr>
          <p:spPr bwMode="auto">
            <a:xfrm>
              <a:off x="6389693" y="2260179"/>
              <a:ext cx="254410" cy="416759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182"/>
            <p:cNvSpPr>
              <a:spLocks/>
            </p:cNvSpPr>
            <p:nvPr/>
          </p:nvSpPr>
          <p:spPr bwMode="auto">
            <a:xfrm>
              <a:off x="6341991" y="2196605"/>
              <a:ext cx="408116" cy="792901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183"/>
            <p:cNvSpPr>
              <a:spLocks/>
            </p:cNvSpPr>
            <p:nvPr/>
          </p:nvSpPr>
          <p:spPr bwMode="auto">
            <a:xfrm>
              <a:off x="6326090" y="2671640"/>
              <a:ext cx="208475" cy="337292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184"/>
            <p:cNvSpPr>
              <a:spLocks/>
            </p:cNvSpPr>
            <p:nvPr/>
          </p:nvSpPr>
          <p:spPr bwMode="auto">
            <a:xfrm>
              <a:off x="6520431" y="2454431"/>
              <a:ext cx="208475" cy="399100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185"/>
            <p:cNvSpPr>
              <a:spLocks/>
            </p:cNvSpPr>
            <p:nvPr/>
          </p:nvSpPr>
          <p:spPr bwMode="auto">
            <a:xfrm>
              <a:off x="6472729" y="2871190"/>
              <a:ext cx="37101" cy="86530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186"/>
            <p:cNvSpPr>
              <a:spLocks/>
            </p:cNvSpPr>
            <p:nvPr/>
          </p:nvSpPr>
          <p:spPr bwMode="auto">
            <a:xfrm>
              <a:off x="6472729" y="2758170"/>
              <a:ext cx="185507" cy="226039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187"/>
            <p:cNvSpPr>
              <a:spLocks/>
            </p:cNvSpPr>
            <p:nvPr/>
          </p:nvSpPr>
          <p:spPr bwMode="auto">
            <a:xfrm>
              <a:off x="6522198" y="2712256"/>
              <a:ext cx="114838" cy="137742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88"/>
            <p:cNvSpPr>
              <a:spLocks/>
            </p:cNvSpPr>
            <p:nvPr/>
          </p:nvSpPr>
          <p:spPr bwMode="auto">
            <a:xfrm>
              <a:off x="6372025" y="2959486"/>
              <a:ext cx="208475" cy="153636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189"/>
            <p:cNvSpPr>
              <a:spLocks/>
            </p:cNvSpPr>
            <p:nvPr/>
          </p:nvSpPr>
          <p:spPr bwMode="auto">
            <a:xfrm>
              <a:off x="6394993" y="3019527"/>
              <a:ext cx="192574" cy="11125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190"/>
            <p:cNvSpPr>
              <a:spLocks/>
            </p:cNvSpPr>
            <p:nvPr/>
          </p:nvSpPr>
          <p:spPr bwMode="auto">
            <a:xfrm>
              <a:off x="6810175" y="2932997"/>
              <a:ext cx="35335" cy="303740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91"/>
            <p:cNvSpPr>
              <a:spLocks/>
            </p:cNvSpPr>
            <p:nvPr/>
          </p:nvSpPr>
          <p:spPr bwMode="auto">
            <a:xfrm>
              <a:off x="6693571" y="2998336"/>
              <a:ext cx="35335" cy="12184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92"/>
            <p:cNvSpPr>
              <a:spLocks/>
            </p:cNvSpPr>
            <p:nvPr/>
          </p:nvSpPr>
          <p:spPr bwMode="auto">
            <a:xfrm>
              <a:off x="6803108" y="2307859"/>
              <a:ext cx="111304" cy="386738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93"/>
            <p:cNvSpPr>
              <a:spLocks/>
            </p:cNvSpPr>
            <p:nvPr/>
          </p:nvSpPr>
          <p:spPr bwMode="auto">
            <a:xfrm>
              <a:off x="6875544" y="2480920"/>
              <a:ext cx="181974" cy="137742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94"/>
            <p:cNvSpPr>
              <a:spLocks/>
            </p:cNvSpPr>
            <p:nvPr/>
          </p:nvSpPr>
          <p:spPr bwMode="auto">
            <a:xfrm>
              <a:off x="6672370" y="2745809"/>
              <a:ext cx="65369" cy="215443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95"/>
            <p:cNvSpPr>
              <a:spLocks/>
            </p:cNvSpPr>
            <p:nvPr/>
          </p:nvSpPr>
          <p:spPr bwMode="auto">
            <a:xfrm>
              <a:off x="6716538" y="2486217"/>
              <a:ext cx="183740" cy="475035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196"/>
            <p:cNvSpPr>
              <a:spLocks/>
            </p:cNvSpPr>
            <p:nvPr/>
          </p:nvSpPr>
          <p:spPr bwMode="auto">
            <a:xfrm>
              <a:off x="6734206" y="2698129"/>
              <a:ext cx="159006" cy="266655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197"/>
            <p:cNvSpPr>
              <a:spLocks/>
            </p:cNvSpPr>
            <p:nvPr/>
          </p:nvSpPr>
          <p:spPr bwMode="auto">
            <a:xfrm>
              <a:off x="6870244" y="2759936"/>
              <a:ext cx="35335" cy="11478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198"/>
            <p:cNvSpPr>
              <a:spLocks/>
            </p:cNvSpPr>
            <p:nvPr/>
          </p:nvSpPr>
          <p:spPr bwMode="auto">
            <a:xfrm>
              <a:off x="6907346" y="2608066"/>
              <a:ext cx="242043" cy="287846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199"/>
            <p:cNvSpPr>
              <a:spLocks/>
            </p:cNvSpPr>
            <p:nvPr/>
          </p:nvSpPr>
          <p:spPr bwMode="auto">
            <a:xfrm>
              <a:off x="6963881" y="2837637"/>
              <a:ext cx="107771" cy="104190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200"/>
            <p:cNvSpPr>
              <a:spLocks/>
            </p:cNvSpPr>
            <p:nvPr/>
          </p:nvSpPr>
          <p:spPr bwMode="auto">
            <a:xfrm>
              <a:off x="6387926" y="2904742"/>
              <a:ext cx="455817" cy="335526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201"/>
            <p:cNvSpPr>
              <a:spLocks/>
            </p:cNvSpPr>
            <p:nvPr/>
          </p:nvSpPr>
          <p:spPr bwMode="auto">
            <a:xfrm>
              <a:off x="6313723" y="3125483"/>
              <a:ext cx="74203" cy="271953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202"/>
            <p:cNvSpPr>
              <a:spLocks/>
            </p:cNvSpPr>
            <p:nvPr/>
          </p:nvSpPr>
          <p:spPr bwMode="auto">
            <a:xfrm>
              <a:off x="6873778" y="2906508"/>
              <a:ext cx="197874" cy="462673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203"/>
            <p:cNvSpPr>
              <a:spLocks/>
            </p:cNvSpPr>
            <p:nvPr/>
          </p:nvSpPr>
          <p:spPr bwMode="auto">
            <a:xfrm>
              <a:off x="6947980" y="2645151"/>
              <a:ext cx="344513" cy="434418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204"/>
            <p:cNvSpPr>
              <a:spLocks/>
            </p:cNvSpPr>
            <p:nvPr/>
          </p:nvSpPr>
          <p:spPr bwMode="auto">
            <a:xfrm>
              <a:off x="7114053" y="2784659"/>
              <a:ext cx="40635" cy="21191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205"/>
            <p:cNvSpPr>
              <a:spLocks/>
            </p:cNvSpPr>
            <p:nvPr/>
          </p:nvSpPr>
          <p:spPr bwMode="auto">
            <a:xfrm>
              <a:off x="7099920" y="2735213"/>
              <a:ext cx="47702" cy="22957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206"/>
            <p:cNvSpPr>
              <a:spLocks/>
            </p:cNvSpPr>
            <p:nvPr/>
          </p:nvSpPr>
          <p:spPr bwMode="auto">
            <a:xfrm>
              <a:off x="7082252" y="2684001"/>
              <a:ext cx="79503" cy="37084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207"/>
            <p:cNvSpPr>
              <a:spLocks/>
            </p:cNvSpPr>
            <p:nvPr/>
          </p:nvSpPr>
          <p:spPr bwMode="auto">
            <a:xfrm>
              <a:off x="7165289" y="2616896"/>
              <a:ext cx="233209" cy="213677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208"/>
            <p:cNvSpPr>
              <a:spLocks/>
            </p:cNvSpPr>
            <p:nvPr/>
          </p:nvSpPr>
          <p:spPr bwMode="auto">
            <a:xfrm>
              <a:off x="7292494" y="2722852"/>
              <a:ext cx="31801" cy="155402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209"/>
            <p:cNvSpPr>
              <a:spLocks/>
            </p:cNvSpPr>
            <p:nvPr/>
          </p:nvSpPr>
          <p:spPr bwMode="auto">
            <a:xfrm>
              <a:off x="6956814" y="3023059"/>
              <a:ext cx="128972" cy="192486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210"/>
            <p:cNvSpPr>
              <a:spLocks/>
            </p:cNvSpPr>
            <p:nvPr/>
          </p:nvSpPr>
          <p:spPr bwMode="auto">
            <a:xfrm>
              <a:off x="7020417" y="3053080"/>
              <a:ext cx="224375" cy="356717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211"/>
            <p:cNvSpPr>
              <a:spLocks/>
            </p:cNvSpPr>
            <p:nvPr/>
          </p:nvSpPr>
          <p:spPr bwMode="auto">
            <a:xfrm>
              <a:off x="7119354" y="3121951"/>
              <a:ext cx="98937" cy="24369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212"/>
            <p:cNvSpPr>
              <a:spLocks/>
            </p:cNvSpPr>
            <p:nvPr/>
          </p:nvSpPr>
          <p:spPr bwMode="auto">
            <a:xfrm>
              <a:off x="7147621" y="3125483"/>
              <a:ext cx="148406" cy="326697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213"/>
            <p:cNvSpPr>
              <a:spLocks/>
            </p:cNvSpPr>
            <p:nvPr/>
          </p:nvSpPr>
          <p:spPr bwMode="auto">
            <a:xfrm>
              <a:off x="7216524" y="3077803"/>
              <a:ext cx="109538" cy="351420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214"/>
            <p:cNvSpPr>
              <a:spLocks/>
            </p:cNvSpPr>
            <p:nvPr/>
          </p:nvSpPr>
          <p:spPr bwMode="auto">
            <a:xfrm>
              <a:off x="7237725" y="3047782"/>
              <a:ext cx="49469" cy="248996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215"/>
            <p:cNvSpPr>
              <a:spLocks/>
            </p:cNvSpPr>
            <p:nvPr/>
          </p:nvSpPr>
          <p:spPr bwMode="auto">
            <a:xfrm>
              <a:off x="7269526" y="3054846"/>
              <a:ext cx="95404" cy="324931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216"/>
            <p:cNvSpPr>
              <a:spLocks/>
            </p:cNvSpPr>
            <p:nvPr/>
          </p:nvSpPr>
          <p:spPr bwMode="auto">
            <a:xfrm>
              <a:off x="7364930" y="3393904"/>
              <a:ext cx="21201" cy="47680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217"/>
            <p:cNvSpPr>
              <a:spLocks/>
            </p:cNvSpPr>
            <p:nvPr/>
          </p:nvSpPr>
          <p:spPr bwMode="auto">
            <a:xfrm>
              <a:off x="7364930" y="3127249"/>
              <a:ext cx="97170" cy="305505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218"/>
            <p:cNvSpPr>
              <a:spLocks/>
            </p:cNvSpPr>
            <p:nvPr/>
          </p:nvSpPr>
          <p:spPr bwMode="auto">
            <a:xfrm>
              <a:off x="7380830" y="2934763"/>
              <a:ext cx="35335" cy="107722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219"/>
            <p:cNvSpPr>
              <a:spLocks/>
            </p:cNvSpPr>
            <p:nvPr/>
          </p:nvSpPr>
          <p:spPr bwMode="auto">
            <a:xfrm>
              <a:off x="7393197" y="2906508"/>
              <a:ext cx="54769" cy="162465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220"/>
            <p:cNvSpPr>
              <a:spLocks/>
            </p:cNvSpPr>
            <p:nvPr/>
          </p:nvSpPr>
          <p:spPr bwMode="auto">
            <a:xfrm>
              <a:off x="7400264" y="2862360"/>
              <a:ext cx="67136" cy="197784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221"/>
            <p:cNvSpPr>
              <a:spLocks/>
            </p:cNvSpPr>
            <p:nvPr/>
          </p:nvSpPr>
          <p:spPr bwMode="auto">
            <a:xfrm>
              <a:off x="7426765" y="2857062"/>
              <a:ext cx="310945" cy="434418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222"/>
            <p:cNvSpPr>
              <a:spLocks/>
            </p:cNvSpPr>
            <p:nvPr/>
          </p:nvSpPr>
          <p:spPr bwMode="auto">
            <a:xfrm>
              <a:off x="7522169" y="2825275"/>
              <a:ext cx="240276" cy="158933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223"/>
            <p:cNvSpPr>
              <a:spLocks/>
            </p:cNvSpPr>
            <p:nvPr/>
          </p:nvSpPr>
          <p:spPr bwMode="auto">
            <a:xfrm>
              <a:off x="7635240" y="2802318"/>
              <a:ext cx="416949" cy="49446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224"/>
            <p:cNvSpPr>
              <a:spLocks/>
            </p:cNvSpPr>
            <p:nvPr/>
          </p:nvSpPr>
          <p:spPr bwMode="auto">
            <a:xfrm>
              <a:off x="7811913" y="2678703"/>
              <a:ext cx="118371" cy="234868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225"/>
            <p:cNvSpPr>
              <a:spLocks/>
            </p:cNvSpPr>
            <p:nvPr/>
          </p:nvSpPr>
          <p:spPr bwMode="auto">
            <a:xfrm>
              <a:off x="7790713" y="2982443"/>
              <a:ext cx="26501" cy="164231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226"/>
            <p:cNvSpPr>
              <a:spLocks/>
            </p:cNvSpPr>
            <p:nvPr/>
          </p:nvSpPr>
          <p:spPr bwMode="auto">
            <a:xfrm>
              <a:off x="7886116" y="2627492"/>
              <a:ext cx="143105" cy="227805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227"/>
            <p:cNvSpPr>
              <a:spLocks/>
            </p:cNvSpPr>
            <p:nvPr/>
          </p:nvSpPr>
          <p:spPr bwMode="auto">
            <a:xfrm>
              <a:off x="7424999" y="2772298"/>
              <a:ext cx="295045" cy="148338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28"/>
            <p:cNvSpPr>
              <a:spLocks/>
            </p:cNvSpPr>
            <p:nvPr/>
          </p:nvSpPr>
          <p:spPr bwMode="auto">
            <a:xfrm>
              <a:off x="7822514" y="2484451"/>
              <a:ext cx="102471" cy="143040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29"/>
            <p:cNvSpPr>
              <a:spLocks/>
            </p:cNvSpPr>
            <p:nvPr/>
          </p:nvSpPr>
          <p:spPr bwMode="auto">
            <a:xfrm>
              <a:off x="7379064" y="2417346"/>
              <a:ext cx="597156" cy="529778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30"/>
            <p:cNvSpPr>
              <a:spLocks/>
            </p:cNvSpPr>
            <p:nvPr/>
          </p:nvSpPr>
          <p:spPr bwMode="auto">
            <a:xfrm>
              <a:off x="7460333" y="2510940"/>
              <a:ext cx="106004" cy="113019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31"/>
            <p:cNvSpPr>
              <a:spLocks/>
            </p:cNvSpPr>
            <p:nvPr/>
          </p:nvSpPr>
          <p:spPr bwMode="auto">
            <a:xfrm>
              <a:off x="7470934" y="2616896"/>
              <a:ext cx="28268" cy="5298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32"/>
            <p:cNvSpPr>
              <a:spLocks/>
            </p:cNvSpPr>
            <p:nvPr/>
          </p:nvSpPr>
          <p:spPr bwMode="auto">
            <a:xfrm>
              <a:off x="6377325" y="3270289"/>
              <a:ext cx="118371" cy="116551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33"/>
            <p:cNvSpPr>
              <a:spLocks/>
            </p:cNvSpPr>
            <p:nvPr/>
          </p:nvSpPr>
          <p:spPr bwMode="auto">
            <a:xfrm>
              <a:off x="6402060" y="3273821"/>
              <a:ext cx="40635" cy="24723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34"/>
            <p:cNvSpPr>
              <a:spLocks/>
            </p:cNvSpPr>
            <p:nvPr/>
          </p:nvSpPr>
          <p:spPr bwMode="auto">
            <a:xfrm>
              <a:off x="6490396" y="3120185"/>
              <a:ext cx="159006" cy="151870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35"/>
            <p:cNvSpPr>
              <a:spLocks/>
            </p:cNvSpPr>
            <p:nvPr/>
          </p:nvSpPr>
          <p:spPr bwMode="auto">
            <a:xfrm>
              <a:off x="6585800" y="3120185"/>
              <a:ext cx="10600" cy="47680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36"/>
            <p:cNvSpPr>
              <a:spLocks/>
            </p:cNvSpPr>
            <p:nvPr/>
          </p:nvSpPr>
          <p:spPr bwMode="auto">
            <a:xfrm>
              <a:off x="6642335" y="3245566"/>
              <a:ext cx="107771" cy="100658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37"/>
            <p:cNvSpPr>
              <a:spLocks/>
            </p:cNvSpPr>
            <p:nvPr/>
          </p:nvSpPr>
          <p:spPr bwMode="auto">
            <a:xfrm>
              <a:off x="6700638" y="3245566"/>
              <a:ext cx="15901" cy="30021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38"/>
            <p:cNvSpPr>
              <a:spLocks/>
            </p:cNvSpPr>
            <p:nvPr/>
          </p:nvSpPr>
          <p:spPr bwMode="auto">
            <a:xfrm>
              <a:off x="6594634" y="2874721"/>
              <a:ext cx="86570" cy="74169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39"/>
            <p:cNvSpPr>
              <a:spLocks/>
            </p:cNvSpPr>
            <p:nvPr/>
          </p:nvSpPr>
          <p:spPr bwMode="auto">
            <a:xfrm>
              <a:off x="6635269" y="2888849"/>
              <a:ext cx="45935" cy="12361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40"/>
            <p:cNvSpPr>
              <a:spLocks/>
            </p:cNvSpPr>
            <p:nvPr/>
          </p:nvSpPr>
          <p:spPr bwMode="auto">
            <a:xfrm>
              <a:off x="6582267" y="2947124"/>
              <a:ext cx="75970" cy="28255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41"/>
            <p:cNvSpPr>
              <a:spLocks/>
            </p:cNvSpPr>
            <p:nvPr/>
          </p:nvSpPr>
          <p:spPr bwMode="auto">
            <a:xfrm>
              <a:off x="7672341" y="3107824"/>
              <a:ext cx="111304" cy="11831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42"/>
            <p:cNvSpPr>
              <a:spLocks/>
            </p:cNvSpPr>
            <p:nvPr/>
          </p:nvSpPr>
          <p:spPr bwMode="auto">
            <a:xfrm>
              <a:off x="7720043" y="3107824"/>
              <a:ext cx="19434" cy="31787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43"/>
            <p:cNvSpPr>
              <a:spLocks/>
            </p:cNvSpPr>
            <p:nvPr/>
          </p:nvSpPr>
          <p:spPr bwMode="auto">
            <a:xfrm>
              <a:off x="7854315" y="3206716"/>
              <a:ext cx="148406" cy="143040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44"/>
            <p:cNvSpPr>
              <a:spLocks/>
            </p:cNvSpPr>
            <p:nvPr/>
          </p:nvSpPr>
          <p:spPr bwMode="auto">
            <a:xfrm>
              <a:off x="7951485" y="3206716"/>
              <a:ext cx="10600" cy="58276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621"/>
              </p:ext>
            </p:extLst>
          </p:nvPr>
        </p:nvGraphicFramePr>
        <p:xfrm>
          <a:off x="2511284" y="3650947"/>
          <a:ext cx="1049552" cy="67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6" imgW="469800" imgH="304560" progId="Equation.3">
                  <p:embed/>
                </p:oleObj>
              </mc:Choice>
              <mc:Fallback>
                <p:oleObj name="Equation" r:id="rId6" imgW="469800" imgH="304560" progId="Equation.3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284" y="3650947"/>
                        <a:ext cx="1049552" cy="679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" name="Object 5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651447"/>
              </p:ext>
            </p:extLst>
          </p:nvPr>
        </p:nvGraphicFramePr>
        <p:xfrm>
          <a:off x="381000" y="6109519"/>
          <a:ext cx="9636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8" imgW="431640" imgH="304560" progId="Equation.3">
                  <p:embed/>
                </p:oleObj>
              </mc:Choice>
              <mc:Fallback>
                <p:oleObj name="Equation" r:id="rId8" imgW="4316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109519"/>
                        <a:ext cx="9636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0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67360" y="228601"/>
            <a:ext cx="8229600" cy="8421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Quantum Motivation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381000" y="1070788"/>
            <a:ext cx="82296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QMA(2)</a:t>
            </a:r>
            <a:r>
              <a:rPr lang="en-CA" altLang="en-US" sz="2800" dirty="0" smtClean="0">
                <a:latin typeface="Calibri" pitchFamily="34" charset="0"/>
              </a:rPr>
              <a:t>: Arthur receives two </a:t>
            </a:r>
            <a:r>
              <a:rPr lang="en-CA" altLang="en-US" sz="2800" dirty="0" err="1" smtClean="0">
                <a:latin typeface="Calibri" pitchFamily="34" charset="0"/>
              </a:rPr>
              <a:t>unentangled</a:t>
            </a:r>
            <a:r>
              <a:rPr lang="en-CA" altLang="en-US" sz="2800" dirty="0" smtClean="0">
                <a:latin typeface="Calibri" pitchFamily="34" charset="0"/>
              </a:rPr>
              <a:t> quantum proofs, |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</a:t>
            </a:r>
            <a:r>
              <a:rPr lang="en-CA" altLang="en-US" sz="2800" baseline="-25000" dirty="0" smtClean="0">
                <a:latin typeface="Calibri" pitchFamily="34" charset="0"/>
                <a:sym typeface="Symbol"/>
              </a:rPr>
              <a:t>1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 from Merlin</a:t>
            </a:r>
            <a:r>
              <a:rPr lang="en-CA" altLang="en-US" sz="2800" baseline="-25000" dirty="0" smtClean="0">
                <a:latin typeface="Calibri" pitchFamily="34" charset="0"/>
                <a:sym typeface="Symbol"/>
              </a:rPr>
              <a:t>1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and|</a:t>
            </a:r>
            <a:r>
              <a:rPr lang="en-CA" altLang="en-US" sz="2800" baseline="-25000" dirty="0" smtClean="0">
                <a:latin typeface="Calibri" pitchFamily="34" charset="0"/>
                <a:sym typeface="Symbol"/>
              </a:rPr>
              <a:t>2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 from Merlin</a:t>
            </a:r>
            <a:r>
              <a:rPr lang="en-CA" altLang="en-US" sz="2800" baseline="-25000" dirty="0" smtClean="0">
                <a:latin typeface="Calibri" pitchFamily="34" charset="0"/>
                <a:sym typeface="Symbol"/>
              </a:rPr>
              <a:t>2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</a:t>
            </a:r>
            <a:endParaRPr lang="en-CA" altLang="en-US" sz="2800" dirty="0" smtClean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Best c</a:t>
            </a: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urrent knowledge: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QMA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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QMA(2)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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NEXP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.  </a:t>
            </a:r>
            <a:r>
              <a:rPr lang="en-CA" altLang="en-US" sz="2800" i="1" dirty="0" smtClean="0">
                <a:latin typeface="Calibri" pitchFamily="34" charset="0"/>
                <a:sym typeface="Symbol"/>
              </a:rPr>
              <a:t>Pathetic!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[ABDFS, CCC’2008]:</a:t>
            </a:r>
            <a:r>
              <a:rPr lang="en-CA" altLang="en-US" sz="2800" dirty="0" smtClean="0">
                <a:latin typeface="Calibri" pitchFamily="34" charset="0"/>
              </a:rPr>
              <a:t> There’s a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QMA(2)</a:t>
            </a:r>
            <a:r>
              <a:rPr lang="en-CA" altLang="en-US" sz="2800" dirty="0" smtClean="0">
                <a:latin typeface="Calibri" pitchFamily="34" charset="0"/>
              </a:rPr>
              <a:t> protocol to prove that a </a:t>
            </a:r>
            <a:r>
              <a:rPr lang="en-CA" altLang="en-US" sz="2800" cap="small" dirty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 instance of size n is </a:t>
            </a:r>
            <a:r>
              <a:rPr lang="en-CA" altLang="en-US" sz="2800" dirty="0" err="1" smtClean="0">
                <a:latin typeface="Calibri" pitchFamily="34" charset="0"/>
              </a:rPr>
              <a:t>satisfiable</a:t>
            </a:r>
            <a:r>
              <a:rPr lang="en-CA" altLang="en-US" sz="2800" dirty="0" smtClean="0">
                <a:latin typeface="Calibri" pitchFamily="34" charset="0"/>
              </a:rPr>
              <a:t>, using quantum messages with Õ(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n)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qubits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only</a:t>
            </a:r>
            <a:r>
              <a:rPr lang="en-CA" altLang="en-US" sz="2800" dirty="0">
                <a:latin typeface="Calibri" pitchFamily="34" charset="0"/>
                <a:sym typeface="Symbol"/>
              </a:rPr>
              <a:t/>
            </a:r>
            <a:br>
              <a:rPr lang="en-CA" altLang="en-US" sz="2800" dirty="0">
                <a:latin typeface="Calibri" pitchFamily="34" charset="0"/>
                <a:sym typeface="Symbol"/>
              </a:rPr>
            </a:br>
            <a:r>
              <a:rPr lang="en-CA" altLang="en-US" sz="2800" dirty="0" smtClean="0">
                <a:latin typeface="Calibri" pitchFamily="34" charset="0"/>
                <a:sym typeface="Symbol"/>
              </a:rPr>
              <a:t>Protocol uses PCP Theorem and Birthday Paradox in almost exactly the same way as our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AM(2)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protocol!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Conjectures: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QMA(2)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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EXP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.  The square-root savings of 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  <a:sym typeface="Symbol"/>
              </a:rPr>
              <a:t>[ABDFS’2008]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is optimal, assuming the ETH.</a:t>
            </a: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307771" y="3048000"/>
            <a:ext cx="4076700" cy="1815882"/>
          </a:xfrm>
          <a:prstGeom prst="rect">
            <a:avLst/>
          </a:prstGeom>
          <a:solidFill>
            <a:srgbClr val="FFE6CD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Upshot of This Work:</a:t>
            </a:r>
            <a:r>
              <a:rPr lang="en-CA" altLang="en-US" sz="2800" dirty="0" smtClean="0">
                <a:latin typeface="Calibri" pitchFamily="34" charset="0"/>
              </a:rPr>
              <a:t> Everything we’d </a:t>
            </a:r>
            <a:r>
              <a:rPr lang="en-CA" altLang="en-US" sz="2800" i="1" dirty="0" smtClean="0">
                <a:latin typeface="Calibri" pitchFamily="34" charset="0"/>
              </a:rPr>
              <a:t>like</a:t>
            </a:r>
            <a:r>
              <a:rPr lang="en-CA" altLang="en-US" sz="2800" dirty="0" smtClean="0">
                <a:latin typeface="Calibri" pitchFamily="34" charset="0"/>
              </a:rPr>
              <a:t> to prove about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QMA(2)</a:t>
            </a:r>
            <a:r>
              <a:rPr lang="en-CA" altLang="en-US" sz="2800" dirty="0" smtClean="0">
                <a:latin typeface="Calibri" pitchFamily="34" charset="0"/>
              </a:rPr>
              <a:t>, we </a:t>
            </a:r>
            <a:r>
              <a:rPr lang="en-CA" altLang="en-US" sz="2800" i="1" dirty="0" smtClean="0">
                <a:latin typeface="Calibri" pitchFamily="34" charset="0"/>
              </a:rPr>
              <a:t>can</a:t>
            </a:r>
            <a:r>
              <a:rPr lang="en-CA" altLang="en-US" sz="2800" dirty="0" smtClean="0">
                <a:latin typeface="Calibri" pitchFamily="34" charset="0"/>
              </a:rPr>
              <a:t> prove about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!</a:t>
            </a:r>
            <a:endParaRPr lang="en-CA" altLang="en-US" sz="2800" dirty="0" smtClean="0">
              <a:latin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69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Slide Where I Try to Provoke You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521970" y="2971800"/>
            <a:ext cx="81965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Think about it: we gave an Õ(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n</a:t>
            </a:r>
            <a:r>
              <a:rPr lang="en-CA" altLang="en-US" sz="2800" dirty="0" smtClean="0">
                <a:latin typeface="Calibri" pitchFamily="34" charset="0"/>
              </a:rPr>
              <a:t>)-communication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protocol for </a:t>
            </a:r>
            <a:r>
              <a:rPr lang="en-CA" altLang="en-US" sz="2800" cap="small" dirty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, and an </a:t>
            </a:r>
            <a:r>
              <a:rPr lang="en-CA" altLang="en-US" sz="2800" dirty="0" err="1" smtClean="0">
                <a:latin typeface="Calibri" pitchFamily="34" charset="0"/>
              </a:rPr>
              <a:t>n</a:t>
            </a:r>
            <a:r>
              <a:rPr lang="en-CA" altLang="en-US" sz="2800" baseline="30000" dirty="0" err="1" smtClean="0">
                <a:latin typeface="Calibri" pitchFamily="34" charset="0"/>
              </a:rPr>
              <a:t>O</a:t>
            </a:r>
            <a:r>
              <a:rPr lang="en-CA" altLang="en-US" sz="2800" baseline="30000" dirty="0" smtClean="0">
                <a:latin typeface="Calibri" pitchFamily="34" charset="0"/>
              </a:rPr>
              <a:t>(log n)</a:t>
            </a:r>
            <a:r>
              <a:rPr lang="en-CA" altLang="en-US" sz="2800" dirty="0" smtClean="0">
                <a:latin typeface="Calibri" pitchFamily="34" charset="0"/>
              </a:rPr>
              <a:t> approximation algorithm for free games.  Neither result “knew about the other.”  Yet, if either had been </a:t>
            </a:r>
            <a:r>
              <a:rPr lang="en-CA" altLang="en-US" sz="2800" i="1" dirty="0" smtClean="0">
                <a:latin typeface="Calibri" pitchFamily="34" charset="0"/>
              </a:rPr>
              <a:t>slightly</a:t>
            </a:r>
            <a:r>
              <a:rPr lang="en-CA" altLang="en-US" sz="2800" dirty="0" smtClean="0">
                <a:latin typeface="Calibri" pitchFamily="34" charset="0"/>
              </a:rPr>
              <a:t> better, their combination would’ve falsified ETH.  So if ETH is false, how did the two results “coordinate”?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619760" y="14478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600" b="1" dirty="0" smtClean="0">
                <a:solidFill>
                  <a:srgbClr val="FF0000"/>
                </a:solidFill>
                <a:latin typeface="Calibri" pitchFamily="34" charset="0"/>
              </a:rPr>
              <a:t>Should one call results like ours “evidence” for the ETH?</a:t>
            </a:r>
          </a:p>
        </p:txBody>
      </p:sp>
    </p:spTree>
    <p:extLst>
      <p:ext uri="{BB962C8B-B14F-4D97-AF65-F5344CB8AC3E}">
        <p14:creationId xmlns:p14="http://schemas.microsoft.com/office/powerpoint/2010/main" val="9830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62280" y="63461"/>
            <a:ext cx="8229600" cy="85094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Problems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17714" y="914400"/>
            <a:ext cx="86868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Õ </a:t>
            </a:r>
            <a:r>
              <a:rPr lang="en-CA" altLang="en-US" sz="2800" dirty="0" smtClean="0">
                <a:latin typeface="Calibri" pitchFamily="34" charset="0"/>
                <a:sym typeface="Wingdings" panose="05000000000000000000" pitchFamily="2" charset="2"/>
              </a:rPr>
              <a:t> O?  </a:t>
            </a:r>
            <a:r>
              <a:rPr lang="en-CA" altLang="en-US" sz="2800" dirty="0" smtClean="0">
                <a:latin typeface="Calibri" pitchFamily="34" charset="0"/>
              </a:rPr>
              <a:t>1/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</a:t>
            </a:r>
            <a:r>
              <a:rPr lang="en-CA" altLang="en-US" sz="2800" baseline="30000" dirty="0" smtClean="0">
                <a:latin typeface="Calibri" pitchFamily="34" charset="0"/>
                <a:sym typeface="Symbol"/>
              </a:rPr>
              <a:t>2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Wingdings" panose="05000000000000000000" pitchFamily="2" charset="2"/>
              </a:rPr>
              <a:t> 1/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?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  <a:sym typeface="Symbol"/>
              </a:rPr>
              <a:t>Birthday Repetition Theorem?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  <a:sym typeface="Symbol"/>
              </a:rPr>
              <a:t>Is our </a:t>
            </a:r>
            <a:r>
              <a:rPr lang="en-CA" altLang="en-US" sz="2800" cap="small" dirty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protocol non-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algebrizing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?</a:t>
            </a:r>
            <a:br>
              <a:rPr lang="en-CA" altLang="en-US" sz="2800" dirty="0" smtClean="0">
                <a:latin typeface="Calibri" pitchFamily="34" charset="0"/>
                <a:sym typeface="Symbol"/>
              </a:rPr>
            </a:br>
            <a:r>
              <a:rPr lang="en-CA" altLang="en-US" sz="2400" dirty="0" smtClean="0">
                <a:solidFill>
                  <a:srgbClr val="009900"/>
                </a:solidFill>
                <a:latin typeface="Calibri" pitchFamily="34" charset="0"/>
                <a:sym typeface="Symbol"/>
              </a:rPr>
              <a:t>	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  <a:sym typeface="Symbol"/>
              </a:rPr>
              <a:t>It’s definitely non-relativizing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Better approximation algorithms for free projection games and free unique games?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	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Conjecture: Exists a PTAS but not an FPTAS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with entangled </a:t>
            </a:r>
            <a:r>
              <a:rPr lang="en-CA" altLang="en-US" sz="2800" dirty="0" err="1" smtClean="0">
                <a:latin typeface="Calibri" pitchFamily="34" charset="0"/>
              </a:rPr>
              <a:t>provers</a:t>
            </a:r>
            <a:r>
              <a:rPr lang="en-CA" altLang="en-US" sz="2800" dirty="0" smtClean="0">
                <a:latin typeface="Calibri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Use our techniques to show n</a:t>
            </a:r>
            <a:r>
              <a:rPr lang="el-GR" altLang="en-US" sz="2800" baseline="30000" dirty="0" smtClean="0">
                <a:latin typeface="Calibri" pitchFamily="34" charset="0"/>
              </a:rPr>
              <a:t>Ω</a:t>
            </a:r>
            <a:r>
              <a:rPr lang="en-US" altLang="en-US" sz="2800" baseline="30000" dirty="0" smtClean="0">
                <a:latin typeface="Calibri" pitchFamily="34" charset="0"/>
              </a:rPr>
              <a:t>(</a:t>
            </a:r>
            <a:r>
              <a:rPr lang="en-CA" altLang="en-US" sz="2800" baseline="30000" dirty="0" smtClean="0">
                <a:latin typeface="Calibri" pitchFamily="34" charset="0"/>
              </a:rPr>
              <a:t>log n)</a:t>
            </a:r>
            <a:r>
              <a:rPr lang="en-CA" altLang="en-US" sz="2800" dirty="0" smtClean="0">
                <a:latin typeface="Calibri" pitchFamily="34" charset="0"/>
              </a:rPr>
              <a:t> hardness for approximate Nash equilibrium, assuming ETH?</a:t>
            </a:r>
            <a:r>
              <a:rPr lang="en-CA" altLang="en-US" sz="2800" dirty="0">
                <a:latin typeface="Calibri" pitchFamily="34" charset="0"/>
              </a:rPr>
              <a:t/>
            </a:r>
            <a:br>
              <a:rPr lang="en-CA" altLang="en-US" sz="2800" dirty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	</a:t>
            </a:r>
            <a:r>
              <a:rPr lang="en-US" altLang="en-US" sz="2400" b="1" dirty="0" smtClean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US" altLang="en-US" sz="2400" b="1" dirty="0" err="1" smtClean="0">
                <a:solidFill>
                  <a:srgbClr val="FF6600"/>
                </a:solidFill>
                <a:latin typeface="Calibri" pitchFamily="34" charset="0"/>
              </a:rPr>
              <a:t>Hazan-Krauthgamer</a:t>
            </a:r>
            <a:r>
              <a:rPr lang="en-US" altLang="en-US" sz="2400" b="1" dirty="0" smtClean="0">
                <a:solidFill>
                  <a:srgbClr val="FF6600"/>
                </a:solidFill>
                <a:latin typeface="Calibri" pitchFamily="34" charset="0"/>
              </a:rPr>
              <a:t> 2009]:</a:t>
            </a:r>
            <a:r>
              <a:rPr lang="en-CA" altLang="en-US" sz="2400" b="1" baseline="30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assuming planted clique is hard</a:t>
            </a:r>
          </a:p>
        </p:txBody>
      </p:sp>
    </p:spTree>
    <p:extLst>
      <p:ext uri="{BB962C8B-B14F-4D97-AF65-F5344CB8AC3E}">
        <p14:creationId xmlns:p14="http://schemas.microsoft.com/office/powerpoint/2010/main" val="4173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90114" y="1524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Two-</a:t>
            </a:r>
            <a:r>
              <a:rPr lang="en-US" alt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Prover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Games</a:t>
            </a:r>
            <a:b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(the first slide of, like, half of all complexity talks)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723442" y="1178905"/>
            <a:ext cx="144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 b="1" dirty="0" smtClean="0">
                <a:solidFill>
                  <a:srgbClr val="FF0000"/>
                </a:solidFill>
                <a:latin typeface="Calibri" pitchFamily="34" charset="0"/>
              </a:rPr>
              <a:t>Arthur</a:t>
            </a:r>
            <a:endParaRPr lang="en-CA" altLang="en-US" sz="3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285385" y="1345684"/>
            <a:ext cx="144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 b="1" dirty="0" smtClean="0">
                <a:solidFill>
                  <a:srgbClr val="FF0000"/>
                </a:solidFill>
                <a:latin typeface="Calibri" pitchFamily="34" charset="0"/>
              </a:rPr>
              <a:t>Merlin</a:t>
            </a:r>
            <a:r>
              <a:rPr lang="en-CA" altLang="en-US" sz="3000" b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CA" altLang="en-US" sz="3000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13" y="1569268"/>
            <a:ext cx="1482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18"/>
          <p:cNvGrpSpPr>
            <a:grpSpLocks/>
          </p:cNvGrpSpPr>
          <p:nvPr/>
        </p:nvGrpSpPr>
        <p:grpSpPr bwMode="auto">
          <a:xfrm>
            <a:off x="224220" y="1865843"/>
            <a:ext cx="1752600" cy="1681163"/>
            <a:chOff x="408" y="2781"/>
            <a:chExt cx="992" cy="952"/>
          </a:xfrm>
        </p:grpSpPr>
        <p:sp>
          <p:nvSpPr>
            <p:cNvPr id="19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" name="Text Box 37"/>
          <p:cNvSpPr txBox="1">
            <a:spLocks noChangeArrowheads="1"/>
          </p:cNvSpPr>
          <p:nvPr/>
        </p:nvSpPr>
        <p:spPr bwMode="auto">
          <a:xfrm>
            <a:off x="7368511" y="1292269"/>
            <a:ext cx="144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 b="1" dirty="0" smtClean="0">
                <a:solidFill>
                  <a:srgbClr val="FF0000"/>
                </a:solidFill>
                <a:latin typeface="Calibri" pitchFamily="34" charset="0"/>
              </a:rPr>
              <a:t>Merlin</a:t>
            </a:r>
            <a:r>
              <a:rPr lang="en-CA" altLang="en-US" sz="3000" b="1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CA" altLang="en-US" sz="3000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46" name="Group 118"/>
          <p:cNvGrpSpPr>
            <a:grpSpLocks/>
          </p:cNvGrpSpPr>
          <p:nvPr/>
        </p:nvGrpSpPr>
        <p:grpSpPr bwMode="auto">
          <a:xfrm>
            <a:off x="7252303" y="1813041"/>
            <a:ext cx="1752600" cy="1681163"/>
            <a:chOff x="408" y="2781"/>
            <a:chExt cx="992" cy="952"/>
          </a:xfrm>
        </p:grpSpPr>
        <p:sp>
          <p:nvSpPr>
            <p:cNvPr id="147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8093"/>
              </p:ext>
            </p:extLst>
          </p:nvPr>
        </p:nvGraphicFramePr>
        <p:xfrm>
          <a:off x="409424" y="4212771"/>
          <a:ext cx="8364890" cy="92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5" imgW="2641320" imgH="291960" progId="Equation.3">
                  <p:embed/>
                </p:oleObj>
              </mc:Choice>
              <mc:Fallback>
                <p:oleObj name="Equation" r:id="rId5" imgW="26413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424" y="4212771"/>
                        <a:ext cx="8364890" cy="92496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960919" y="2298061"/>
            <a:ext cx="1999241" cy="5572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 flipH="1">
            <a:off x="5336316" y="2973255"/>
            <a:ext cx="1915987" cy="3531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5103160" y="2252474"/>
            <a:ext cx="2212745" cy="4469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1976820" y="3027578"/>
            <a:ext cx="1830940" cy="33091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 Box 37"/>
          <p:cNvSpPr txBox="1">
            <a:spLocks noChangeArrowheads="1"/>
          </p:cNvSpPr>
          <p:nvPr/>
        </p:nvSpPr>
        <p:spPr bwMode="auto">
          <a:xfrm>
            <a:off x="2359960" y="174963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err="1" smtClean="0">
                <a:latin typeface="Calibri" pitchFamily="34" charset="0"/>
              </a:rPr>
              <a:t>x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 err="1" smtClean="0">
                <a:latin typeface="Calibri" pitchFamily="34" charset="0"/>
              </a:rPr>
              <a:t>X</a:t>
            </a:r>
            <a:endParaRPr lang="en-CA" altLang="en-US" sz="2800" dirty="0">
              <a:latin typeface="Calibri" pitchFamily="34" charset="0"/>
            </a:endParaRPr>
          </a:p>
        </p:txBody>
      </p:sp>
      <p:sp>
        <p:nvSpPr>
          <p:cNvPr id="281" name="Text Box 37"/>
          <p:cNvSpPr txBox="1">
            <a:spLocks noChangeArrowheads="1"/>
          </p:cNvSpPr>
          <p:nvPr/>
        </p:nvSpPr>
        <p:spPr bwMode="auto">
          <a:xfrm>
            <a:off x="5353067" y="166398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err="1">
                <a:latin typeface="Calibri" pitchFamily="34" charset="0"/>
                <a:sym typeface="Symbol"/>
              </a:rPr>
              <a:t>y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 err="1">
                <a:latin typeface="Calibri" pitchFamily="34" charset="0"/>
                <a:sym typeface="Symbol"/>
              </a:rPr>
              <a:t>Y</a:t>
            </a:r>
            <a:endParaRPr lang="en-CA" altLang="en-US" sz="2800" dirty="0">
              <a:latin typeface="Calibri" pitchFamily="34" charset="0"/>
            </a:endParaRPr>
          </a:p>
        </p:txBody>
      </p:sp>
      <p:sp>
        <p:nvSpPr>
          <p:cNvPr id="285" name="Text Box 37"/>
          <p:cNvSpPr txBox="1">
            <a:spLocks noChangeArrowheads="1"/>
          </p:cNvSpPr>
          <p:nvPr/>
        </p:nvSpPr>
        <p:spPr bwMode="auto">
          <a:xfrm>
            <a:off x="2306938" y="247358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latin typeface="Calibri" pitchFamily="34" charset="0"/>
                <a:sym typeface="Symbol"/>
              </a:rPr>
              <a:t>a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(x)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</a:t>
            </a:r>
            <a:r>
              <a:rPr lang="en-CA" altLang="en-US" sz="2800" dirty="0">
                <a:latin typeface="Calibri" pitchFamily="34" charset="0"/>
                <a:sym typeface="Symbol"/>
              </a:rPr>
              <a:t>A</a:t>
            </a:r>
            <a:endParaRPr lang="en-CA" altLang="en-US" sz="2800" dirty="0">
              <a:latin typeface="Calibri" pitchFamily="34" charset="0"/>
            </a:endParaRPr>
          </a:p>
        </p:txBody>
      </p:sp>
      <p:sp>
        <p:nvSpPr>
          <p:cNvPr id="286" name="Text Box 37"/>
          <p:cNvSpPr txBox="1">
            <a:spLocks noChangeArrowheads="1"/>
          </p:cNvSpPr>
          <p:nvPr/>
        </p:nvSpPr>
        <p:spPr bwMode="auto">
          <a:xfrm>
            <a:off x="5503786" y="24304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latin typeface="Calibri" pitchFamily="34" charset="0"/>
                <a:sym typeface="Symbol"/>
              </a:rPr>
              <a:t>b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(y)B</a:t>
            </a:r>
            <a:endParaRPr lang="en-CA" altLang="en-US" sz="2800" dirty="0">
              <a:latin typeface="Calibri" pitchFamily="34" charset="0"/>
            </a:endParaRPr>
          </a:p>
        </p:txBody>
      </p:sp>
      <p:graphicFrame>
        <p:nvGraphicFramePr>
          <p:cNvPr id="287" name="Object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770799"/>
              </p:ext>
            </p:extLst>
          </p:nvPr>
        </p:nvGraphicFramePr>
        <p:xfrm>
          <a:off x="4541838" y="5454650"/>
          <a:ext cx="3619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1838" y="5454650"/>
                        <a:ext cx="36195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" name="Object 2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97109"/>
              </p:ext>
            </p:extLst>
          </p:nvPr>
        </p:nvGraphicFramePr>
        <p:xfrm>
          <a:off x="2743200" y="3270295"/>
          <a:ext cx="1373035" cy="46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9" imgW="634680" imgH="215640" progId="Equation.3">
                  <p:embed/>
                </p:oleObj>
              </mc:Choice>
              <mc:Fallback>
                <p:oleObj name="Equation" r:id="rId9" imgW="634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3270295"/>
                        <a:ext cx="1373035" cy="46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" name="Text Box 37"/>
          <p:cNvSpPr txBox="1">
            <a:spLocks noChangeArrowheads="1"/>
          </p:cNvSpPr>
          <p:nvPr/>
        </p:nvSpPr>
        <p:spPr bwMode="auto">
          <a:xfrm>
            <a:off x="272773" y="5257800"/>
            <a:ext cx="83491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The PCP Theorem:</a:t>
            </a:r>
            <a:r>
              <a:rPr lang="en-CA" altLang="en-US" sz="2800" dirty="0" smtClean="0">
                <a:latin typeface="Calibri" pitchFamily="34" charset="0"/>
              </a:rPr>
              <a:t> Given G=(X,Y,A,B,D,V), it’s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NP</a:t>
            </a:r>
            <a:r>
              <a:rPr lang="en-CA" altLang="en-US" sz="2800" dirty="0" smtClean="0">
                <a:latin typeface="Calibri" pitchFamily="34" charset="0"/>
              </a:rPr>
              <a:t>-hard even just to decide whether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(G)=1 or (G)&lt;0.01</a:t>
            </a:r>
            <a:endParaRPr lang="en-CA" altLang="en-US" sz="2800" baseline="-25000" dirty="0">
              <a:latin typeface="Calibri" pitchFamily="34" charset="0"/>
            </a:endParaRPr>
          </a:p>
        </p:txBody>
      </p:sp>
      <p:graphicFrame>
        <p:nvGraphicFramePr>
          <p:cNvPr id="290" name="Object 2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72841"/>
              </p:ext>
            </p:extLst>
          </p:nvPr>
        </p:nvGraphicFramePr>
        <p:xfrm>
          <a:off x="4837087" y="3280885"/>
          <a:ext cx="2393445" cy="45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11" imgW="1130040" imgH="215640" progId="Equation.3">
                  <p:embed/>
                </p:oleObj>
              </mc:Choice>
              <mc:Fallback>
                <p:oleObj name="Equation" r:id="rId11" imgW="11300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37087" y="3280885"/>
                        <a:ext cx="2393445" cy="45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Text Box 37"/>
          <p:cNvSpPr txBox="1">
            <a:spLocks noChangeArrowheads="1"/>
          </p:cNvSpPr>
          <p:nvPr/>
        </p:nvSpPr>
        <p:spPr bwMode="auto">
          <a:xfrm>
            <a:off x="317091" y="6240728"/>
            <a:ext cx="8349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The “Scaled-Up” Version </a:t>
            </a:r>
            <a:r>
              <a:rPr lang="en-CA" altLang="en-US" sz="2800" b="1" dirty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BFL’91</a:t>
            </a:r>
            <a:r>
              <a:rPr lang="en-CA" altLang="en-US" sz="2800" b="1" dirty="0">
                <a:solidFill>
                  <a:srgbClr val="FF6600"/>
                </a:solidFill>
                <a:latin typeface="Calibri" pitchFamily="34" charset="0"/>
              </a:rPr>
              <a:t>]</a:t>
            </a: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MIP</a:t>
            </a:r>
            <a:r>
              <a:rPr lang="en-CA" altLang="en-US" sz="2800" dirty="0" smtClean="0">
                <a:latin typeface="Calibri" pitchFamily="34" charset="0"/>
              </a:rPr>
              <a:t> =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NEXP</a:t>
            </a:r>
            <a:endParaRPr lang="en-CA" altLang="en-US" sz="2800" b="1" baseline="-250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96" name="Text Box 37"/>
          <p:cNvSpPr txBox="1">
            <a:spLocks noChangeArrowheads="1"/>
          </p:cNvSpPr>
          <p:nvPr/>
        </p:nvSpPr>
        <p:spPr bwMode="auto">
          <a:xfrm>
            <a:off x="293236" y="3831771"/>
            <a:ext cx="87111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200" b="1" dirty="0" smtClean="0">
                <a:solidFill>
                  <a:srgbClr val="FF0000"/>
                </a:solidFill>
                <a:latin typeface="Calibri" pitchFamily="34" charset="0"/>
              </a:rPr>
              <a:t>“VALUE” OF THE GAME (WHAT THE MERLINS ARE TRYING TO MAXIMIZE):</a:t>
            </a:r>
            <a:endParaRPr lang="en-CA" altLang="en-US" sz="2200" baseline="-25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5" grpId="0"/>
      <p:bldP spid="2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26720" y="2286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This work: What if the challenges to the </a:t>
            </a:r>
            <a:r>
              <a:rPr lang="en-US" altLang="en-US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Merlins</a:t>
            </a: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have to be </a:t>
            </a:r>
            <a:r>
              <a:rPr lang="en-US" altLang="en-US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n-US" altLang="en-US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ndependent</a:t>
            </a: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en-US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46314" y="1300800"/>
            <a:ext cx="8305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“Free Games”:</a:t>
            </a:r>
            <a:r>
              <a:rPr lang="en-CA" altLang="en-US" sz="2800" dirty="0" smtClean="0">
                <a:latin typeface="Calibri" pitchFamily="34" charset="0"/>
              </a:rPr>
              <a:t> G’s for which D is a product distribution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400" dirty="0" smtClean="0">
                <a:solidFill>
                  <a:srgbClr val="009900"/>
                </a:solidFill>
                <a:latin typeface="Calibri" pitchFamily="34" charset="0"/>
              </a:rPr>
              <a:t>	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Or f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or simplicity, let’s say, the uniform distribution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446314" y="5016282"/>
            <a:ext cx="80880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C00000"/>
                </a:solidFill>
                <a:latin typeface="Calibri" pitchFamily="34" charset="0"/>
              </a:rPr>
              <a:t>Obvious Objection:</a:t>
            </a:r>
            <a:r>
              <a:rPr lang="en-CA" altLang="en-US" sz="2800" dirty="0" smtClean="0">
                <a:latin typeface="Calibri" pitchFamily="34" charset="0"/>
              </a:rPr>
              <a:t> The whole power of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MIP</a:t>
            </a:r>
            <a:r>
              <a:rPr lang="en-CA" altLang="en-US" sz="2800" dirty="0" smtClean="0">
                <a:latin typeface="Calibri" pitchFamily="34" charset="0"/>
              </a:rPr>
              <a:t> comes from Arthur’s ability to correlate questions—take that away, and two-</a:t>
            </a:r>
            <a:r>
              <a:rPr lang="en-CA" altLang="en-US" sz="2800" dirty="0" err="1" smtClean="0">
                <a:latin typeface="Calibri" pitchFamily="34" charset="0"/>
              </a:rPr>
              <a:t>prover</a:t>
            </a:r>
            <a:r>
              <a:rPr lang="en-CA" altLang="en-US" sz="2800" dirty="0" smtClean="0">
                <a:latin typeface="Calibri" pitchFamily="34" charset="0"/>
              </a:rPr>
              <a:t> games should become trivial!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	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As we’ll see, that’s not entirely true…</a:t>
            </a:r>
            <a:endParaRPr lang="en-CA" altLang="en-US" sz="2400" b="1" baseline="-25000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41960" y="3200400"/>
            <a:ext cx="8336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: Complexity class based on free games.  Two-</a:t>
            </a:r>
            <a:r>
              <a:rPr lang="en-CA" altLang="en-US" sz="2800" dirty="0" err="1" smtClean="0">
                <a:latin typeface="Calibri" pitchFamily="34" charset="0"/>
              </a:rPr>
              <a:t>prover</a:t>
            </a:r>
            <a:r>
              <a:rPr lang="en-CA" altLang="en-US" sz="2800" dirty="0" smtClean="0">
                <a:latin typeface="Calibri" pitchFamily="34" charset="0"/>
              </a:rPr>
              <a:t>, one-round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MIP</a:t>
            </a:r>
            <a:r>
              <a:rPr lang="en-CA" altLang="en-US" sz="2800" dirty="0" smtClean="0">
                <a:latin typeface="Calibri" pitchFamily="34" charset="0"/>
              </a:rPr>
              <a:t>, but where Arthur’s challenges to the two non-communicating </a:t>
            </a:r>
            <a:r>
              <a:rPr lang="en-CA" altLang="en-US" sz="2800" dirty="0" err="1" smtClean="0">
                <a:latin typeface="Calibri" pitchFamily="34" charset="0"/>
              </a:rPr>
              <a:t>Merlins</a:t>
            </a:r>
            <a:r>
              <a:rPr lang="en-CA" altLang="en-US" sz="2800" dirty="0" smtClean="0">
                <a:latin typeface="Calibri" pitchFamily="34" charset="0"/>
              </a:rPr>
              <a:t> have to be independent, uniform random strings</a:t>
            </a:r>
            <a:endParaRPr lang="en-CA" altLang="en-US" sz="2400" baseline="-25000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72440" y="2193352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A known concept in PCP.  </a:t>
            </a:r>
            <a:r>
              <a:rPr lang="en-CA" altLang="en-US" sz="2800" dirty="0" smtClean="0">
                <a:latin typeface="Calibri" pitchFamily="34" charset="0"/>
              </a:rPr>
              <a:t>Yet </a:t>
            </a:r>
            <a:r>
              <a:rPr lang="en-CA" altLang="en-US" sz="2800" dirty="0" smtClean="0">
                <a:latin typeface="Calibri" pitchFamily="34" charset="0"/>
              </a:rPr>
              <a:t>we seem to be the first to </a:t>
            </a:r>
            <a:r>
              <a:rPr lang="en-CA" altLang="en-US" sz="2800" i="1" dirty="0" smtClean="0">
                <a:latin typeface="Calibri" pitchFamily="34" charset="0"/>
              </a:rPr>
              <a:t>explicitly study</a:t>
            </a:r>
            <a:r>
              <a:rPr lang="en-CA" altLang="en-US" sz="2800" dirty="0" smtClean="0">
                <a:latin typeface="Calibri" pitchFamily="34" charset="0"/>
              </a:rPr>
              <a:t> the complexity of free games</a:t>
            </a:r>
            <a:endParaRPr lang="en-CA" altLang="en-US" sz="28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Summary of Results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67360" y="1295400"/>
            <a:ext cx="82194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Result #1:</a:t>
            </a:r>
            <a:r>
              <a:rPr lang="en-CA" altLang="en-US" sz="2800" dirty="0" smtClean="0">
                <a:latin typeface="Calibri" pitchFamily="34" charset="0"/>
              </a:rPr>
              <a:t> There’s an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protocol by which Arthur can become convinced that a </a:t>
            </a:r>
            <a:r>
              <a:rPr lang="en-CA" altLang="en-US" sz="2800" cap="small" dirty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 instance of size n is </a:t>
            </a:r>
            <a:r>
              <a:rPr lang="en-CA" altLang="en-US" sz="2800" dirty="0" err="1" smtClean="0">
                <a:latin typeface="Calibri" pitchFamily="34" charset="0"/>
              </a:rPr>
              <a:t>satisfiable</a:t>
            </a:r>
            <a:r>
              <a:rPr lang="en-CA" altLang="en-US" sz="2800" dirty="0" smtClean="0">
                <a:latin typeface="Calibri" pitchFamily="34" charset="0"/>
              </a:rPr>
              <a:t>, by sending just </a:t>
            </a:r>
            <a:r>
              <a:rPr lang="en-CA" altLang="en-US" sz="2800" b="1" dirty="0" smtClean="0">
                <a:latin typeface="Calibri" pitchFamily="34" charset="0"/>
              </a:rPr>
              <a:t>Õ(</a:t>
            </a:r>
            <a:r>
              <a:rPr lang="en-CA" altLang="en-US" sz="2800" b="1" dirty="0" smtClean="0">
                <a:latin typeface="Calibri" pitchFamily="34" charset="0"/>
                <a:sym typeface="Symbol"/>
              </a:rPr>
              <a:t>n)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random bits to the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Merlins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, and getting back </a:t>
            </a:r>
            <a:r>
              <a:rPr lang="en-CA" altLang="en-US" sz="2800" b="1" dirty="0" smtClean="0">
                <a:latin typeface="Calibri" pitchFamily="34" charset="0"/>
                <a:sym typeface="Symbol"/>
              </a:rPr>
              <a:t>Õ(n)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-bit answers</a:t>
            </a:r>
            <a:endParaRPr lang="en-CA" altLang="en-US" sz="2800" baseline="-25000" dirty="0">
              <a:latin typeface="Calibri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71500" y="5421086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Result #2:</a:t>
            </a:r>
            <a:r>
              <a:rPr lang="en-CA" altLang="en-US" sz="2800" dirty="0" smtClean="0">
                <a:latin typeface="Calibri" pitchFamily="34" charset="0"/>
              </a:rPr>
              <a:t> G</a:t>
            </a:r>
            <a:r>
              <a:rPr lang="en-CA" altLang="en-US" sz="2800" dirty="0" smtClean="0">
                <a:latin typeface="Calibri" pitchFamily="34" charset="0"/>
              </a:rPr>
              <a:t>iven a free game G of size n, there’s an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		algorithm to approximate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(G) within </a:t>
            </a:r>
            <a:endParaRPr lang="en-CA" altLang="en-US" sz="2800" dirty="0" smtClean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3098"/>
              </p:ext>
            </p:extLst>
          </p:nvPr>
        </p:nvGraphicFramePr>
        <p:xfrm>
          <a:off x="627380" y="5944306"/>
          <a:ext cx="1666962" cy="68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4" imgW="558720" imgH="228600" progId="Equation.3">
                  <p:embed/>
                </p:oleObj>
              </mc:Choice>
              <mc:Fallback>
                <p:oleObj name="Equation" r:id="rId4" imgW="558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" y="5944306"/>
                        <a:ext cx="1666962" cy="68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p-Down Arrow 2"/>
          <p:cNvSpPr/>
          <p:nvPr/>
        </p:nvSpPr>
        <p:spPr>
          <a:xfrm>
            <a:off x="477520" y="3200400"/>
            <a:ext cx="8219440" cy="2077912"/>
          </a:xfrm>
          <a:prstGeom prst="upDownArrow">
            <a:avLst>
              <a:gd name="adj1" fmla="val 64849"/>
              <a:gd name="adj2" fmla="val 2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981200" y="3605204"/>
            <a:ext cx="5257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Assuming the ETH, both of these results imply the other’s near-optimality!</a:t>
            </a:r>
            <a:endParaRPr lang="en-CA" altLang="en-US" sz="28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108857" y="725092"/>
            <a:ext cx="2133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cap="small" dirty="0" smtClean="0">
                <a:latin typeface="Calibri" pitchFamily="34" charset="0"/>
              </a:rPr>
              <a:t>3Sat </a:t>
            </a:r>
            <a:r>
              <a:rPr lang="en-CA" altLang="en-US" sz="2800" dirty="0" smtClean="0">
                <a:latin typeface="Calibri" pitchFamily="34" charset="0"/>
              </a:rPr>
              <a:t>instance </a:t>
            </a:r>
            <a:r>
              <a:rPr lang="en-CA" altLang="en-US" sz="4000" dirty="0">
                <a:latin typeface="Calibri" pitchFamily="34" charset="0"/>
                <a:sym typeface="Symbol"/>
              </a:rPr>
              <a:t></a:t>
            </a:r>
            <a:endParaRPr lang="en-CA" altLang="en-US" sz="4000" dirty="0">
              <a:latin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44486" y="1059768"/>
            <a:ext cx="609600" cy="685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41171" y="350242"/>
            <a:ext cx="1970315" cy="1981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2960914" y="541993"/>
            <a:ext cx="17529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Free game G of size </a:t>
            </a:r>
            <a:endParaRPr lang="en-CA" altLang="en-US" sz="2800" baseline="-25000" dirty="0">
              <a:latin typeface="Calibri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539086"/>
              </p:ext>
            </p:extLst>
          </p:nvPr>
        </p:nvGraphicFramePr>
        <p:xfrm>
          <a:off x="3243843" y="1514801"/>
          <a:ext cx="1100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4" imgW="368280" imgH="215640" progId="Equation.3">
                  <p:embed/>
                </p:oleObj>
              </mc:Choice>
              <mc:Fallback>
                <p:oleObj name="Equation" r:id="rId4" imgW="368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843" y="1514801"/>
                        <a:ext cx="11001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4941408" y="1048215"/>
            <a:ext cx="609600" cy="685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5638800" y="367270"/>
            <a:ext cx="33255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Can approximate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(G) (and thereby decide ) in time</a:t>
            </a:r>
            <a:endParaRPr lang="en-CA" altLang="en-US" sz="2800" baseline="-25000" dirty="0">
              <a:latin typeface="Calibri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49840"/>
              </p:ext>
            </p:extLst>
          </p:nvPr>
        </p:nvGraphicFramePr>
        <p:xfrm>
          <a:off x="5224437" y="1745665"/>
          <a:ext cx="37560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6" imgW="1257120" imgH="317160" progId="Equation.3">
                  <p:embed/>
                </p:oleObj>
              </mc:Choice>
              <mc:Fallback>
                <p:oleObj name="Equation" r:id="rId6" imgW="12571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37" y="1745665"/>
                        <a:ext cx="37560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53786" y="2971800"/>
            <a:ext cx="86106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latin typeface="Calibri" pitchFamily="34" charset="0"/>
              </a:rPr>
              <a:t>Which means that, assuming </a:t>
            </a:r>
            <a:r>
              <a:rPr lang="en-CA" altLang="en-US" sz="2800" b="1" cap="small" dirty="0" smtClean="0">
                <a:latin typeface="Calibri" pitchFamily="34" charset="0"/>
              </a:rPr>
              <a:t>3Sat</a:t>
            </a:r>
            <a:r>
              <a:rPr lang="en-CA" altLang="en-US" sz="2800" b="1" dirty="0" smtClean="0">
                <a:latin typeface="Calibri" pitchFamily="34" charset="0"/>
              </a:rPr>
              <a:t> requires 2</a:t>
            </a:r>
            <a:r>
              <a:rPr lang="el-GR" altLang="en-US" sz="2800" b="1" baseline="30000" dirty="0" smtClean="0">
                <a:latin typeface="Calibri" pitchFamily="34" charset="0"/>
              </a:rPr>
              <a:t>Ω</a:t>
            </a:r>
            <a:r>
              <a:rPr lang="en-US" altLang="en-US" sz="2800" b="1" baseline="30000" dirty="0" smtClean="0">
                <a:latin typeface="Calibri" pitchFamily="34" charset="0"/>
              </a:rPr>
              <a:t>(n)</a:t>
            </a:r>
            <a:r>
              <a:rPr lang="en-CA" altLang="en-US" sz="2800" b="1" dirty="0" smtClean="0">
                <a:latin typeface="Calibri" pitchFamily="34" charset="0"/>
              </a:rPr>
              <a:t> time: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protocols for </a:t>
            </a:r>
            <a:r>
              <a:rPr lang="en-CA" altLang="en-US" sz="2800" cap="small" dirty="0" smtClean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 need               </a:t>
            </a:r>
            <a:r>
              <a:rPr lang="en-US" altLang="en-US" sz="2800" dirty="0" smtClean="0">
                <a:latin typeface="Calibri" pitchFamily="34" charset="0"/>
                <a:sym typeface="Symbol"/>
              </a:rPr>
              <a:t>communication</a:t>
            </a:r>
            <a:endParaRPr lang="en-CA" altLang="en-US" sz="2800" dirty="0" smtClean="0">
              <a:latin typeface="Calibri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CA" altLang="en-US" sz="2800" dirty="0" smtClean="0">
                <a:latin typeface="Calibri" pitchFamily="34" charset="0"/>
              </a:rPr>
              <a:t>Approximating free games requires               </a:t>
            </a:r>
            <a:r>
              <a:rPr lang="en-US" altLang="en-US" sz="2800" dirty="0" smtClean="0">
                <a:latin typeface="Calibri" pitchFamily="34" charset="0"/>
              </a:rPr>
              <a:t>time</a:t>
            </a:r>
            <a:endParaRPr lang="en-CA" altLang="en-US" sz="2800" dirty="0" smtClean="0">
              <a:latin typeface="Calibri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CA" altLang="en-US" sz="2800" dirty="0" smtClean="0">
                <a:latin typeface="Calibri" pitchFamily="34" charset="0"/>
              </a:rPr>
              <a:t>Approximating dense CSPs with polynomial-size alphabets </a:t>
            </a:r>
            <a:r>
              <a:rPr lang="en-CA" altLang="en-US" sz="2800" i="1" dirty="0" smtClean="0">
                <a:latin typeface="Calibri" pitchFamily="34" charset="0"/>
              </a:rPr>
              <a:t>also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</a:rPr>
              <a:t>requires   </a:t>
            </a:r>
            <a:r>
              <a:rPr lang="en-US" altLang="en-US" sz="2800" dirty="0" smtClean="0">
                <a:latin typeface="Calibri" pitchFamily="34" charset="0"/>
              </a:rPr>
              <a:t>           </a:t>
            </a:r>
            <a:r>
              <a:rPr lang="en-US" altLang="en-US" sz="2800" dirty="0">
                <a:latin typeface="Calibri" pitchFamily="34" charset="0"/>
              </a:rPr>
              <a:t>time</a:t>
            </a:r>
            <a:r>
              <a:rPr lang="en-CA" altLang="en-US" sz="2800" dirty="0" smtClean="0">
                <a:latin typeface="Calibri" pitchFamily="34" charset="0"/>
              </a:rPr>
              <a:t/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400" b="1" dirty="0" smtClean="0">
                <a:solidFill>
                  <a:srgbClr val="FF6600"/>
                </a:solidFill>
                <a:latin typeface="Calibri" pitchFamily="34" charset="0"/>
              </a:rPr>
              <a:t>[Barak et al. 2011]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 gave an </a:t>
            </a:r>
            <a:r>
              <a:rPr lang="en-CA" altLang="en-US" sz="2400" b="1" dirty="0" err="1" smtClean="0">
                <a:solidFill>
                  <a:srgbClr val="009900"/>
                </a:solidFill>
                <a:latin typeface="Calibri" pitchFamily="34" charset="0"/>
              </a:rPr>
              <a:t>n</a:t>
            </a:r>
            <a:r>
              <a:rPr lang="en-CA" altLang="en-US" sz="2400" b="1" baseline="30000" dirty="0" err="1" smtClean="0">
                <a:solidFill>
                  <a:srgbClr val="009900"/>
                </a:solidFill>
                <a:latin typeface="Calibri" pitchFamily="34" charset="0"/>
              </a:rPr>
              <a:t>O</a:t>
            </a:r>
            <a:r>
              <a:rPr lang="en-CA" altLang="en-US" sz="2400" b="1" baseline="30000" dirty="0" smtClean="0">
                <a:solidFill>
                  <a:srgbClr val="009900"/>
                </a:solidFill>
                <a:latin typeface="Calibri" pitchFamily="34" charset="0"/>
              </a:rPr>
              <a:t>(log n)</a:t>
            </a: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-time algorithm for such CSPs, but its running time was never previously explained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9997"/>
              </p:ext>
            </p:extLst>
          </p:nvPr>
        </p:nvGraphicFramePr>
        <p:xfrm>
          <a:off x="5410200" y="3429000"/>
          <a:ext cx="950686" cy="67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8" imgW="431640" imgH="304560" progId="Equation.3">
                  <p:embed/>
                </p:oleObj>
              </mc:Choice>
              <mc:Fallback>
                <p:oleObj name="Equation" r:id="rId8" imgW="4316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429000"/>
                        <a:ext cx="950686" cy="673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88652"/>
              </p:ext>
            </p:extLst>
          </p:nvPr>
        </p:nvGraphicFramePr>
        <p:xfrm>
          <a:off x="6096000" y="4114800"/>
          <a:ext cx="9794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10" imgW="444240" imgH="266400" progId="Equation.3">
                  <p:embed/>
                </p:oleObj>
              </mc:Choice>
              <mc:Fallback>
                <p:oleObj name="Equation" r:id="rId10" imgW="444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9794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59588"/>
              </p:ext>
            </p:extLst>
          </p:nvPr>
        </p:nvGraphicFramePr>
        <p:xfrm>
          <a:off x="4321742" y="5181600"/>
          <a:ext cx="9794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2" imgW="444240" imgH="266400" progId="Equation.3">
                  <p:embed/>
                </p:oleObj>
              </mc:Choice>
              <mc:Fallback>
                <p:oleObj name="Equation" r:id="rId12" imgW="444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742" y="5181600"/>
                        <a:ext cx="9794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7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Going Further</a:t>
            </a:r>
            <a:endParaRPr lang="en-US" altLang="en-US" sz="2800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78246" y="1295400"/>
            <a:ext cx="8001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Our algorithm for free games implies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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EXP</a:t>
            </a:r>
            <a:r>
              <a:rPr lang="en-CA" altLang="en-US" sz="2800" dirty="0" smtClean="0">
                <a:latin typeface="Calibri" pitchFamily="34" charset="0"/>
              </a:rPr>
              <a:t>—</a:t>
            </a:r>
            <a:r>
              <a:rPr lang="en-CA" altLang="en-US" sz="2800" dirty="0" smtClean="0">
                <a:latin typeface="Calibri" pitchFamily="34" charset="0"/>
              </a:rPr>
              <a:t>improving on the trivial bound </a:t>
            </a:r>
            <a:r>
              <a:rPr lang="en-CA" altLang="en-US" sz="2800" b="1" dirty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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MIP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=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NEXP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But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>
                <a:latin typeface="Calibri" pitchFamily="34" charset="0"/>
                <a:sym typeface="Symbol"/>
              </a:rPr>
              <a:t>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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EXP</a:t>
            </a:r>
            <a:r>
              <a:rPr lang="en-CA" altLang="en-US" sz="2800" dirty="0" smtClean="0">
                <a:latin typeface="Calibri" pitchFamily="34" charset="0"/>
              </a:rPr>
              <a:t> </a:t>
            </a:r>
            <a:r>
              <a:rPr lang="en-CA" altLang="en-US" sz="2800" dirty="0">
                <a:latin typeface="Calibri" pitchFamily="34" charset="0"/>
              </a:rPr>
              <a:t>i</a:t>
            </a:r>
            <a:r>
              <a:rPr lang="en-CA" altLang="en-US" sz="2800" dirty="0" smtClean="0">
                <a:latin typeface="Calibri" pitchFamily="34" charset="0"/>
              </a:rPr>
              <a:t>s still quite a gap!</a:t>
            </a:r>
            <a:endParaRPr lang="en-CA" altLang="en-US" sz="2800" dirty="0" smtClean="0">
              <a:latin typeface="Calibri" pitchFamily="34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467360" y="3429000"/>
            <a:ext cx="81432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4000" b="1" dirty="0" smtClean="0">
                <a:solidFill>
                  <a:srgbClr val="C00000"/>
                </a:solidFill>
                <a:latin typeface="Calibri" pitchFamily="34" charset="0"/>
              </a:rPr>
              <a:t>Result #3:</a:t>
            </a:r>
            <a:r>
              <a:rPr lang="en-CA" altLang="en-US" sz="4000" dirty="0" smtClean="0">
                <a:latin typeface="Calibri" pitchFamily="34" charset="0"/>
              </a:rPr>
              <a:t> </a:t>
            </a:r>
            <a:r>
              <a:rPr lang="en-CA" altLang="en-US" sz="40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4000" dirty="0" smtClean="0">
                <a:latin typeface="Calibri" pitchFamily="34" charset="0"/>
              </a:rPr>
              <a:t> = </a:t>
            </a:r>
            <a:r>
              <a:rPr lang="en-CA" altLang="en-US" sz="4000" b="1" dirty="0" smtClean="0">
                <a:solidFill>
                  <a:srgbClr val="7030A0"/>
                </a:solidFill>
                <a:latin typeface="Calibri" pitchFamily="34" charset="0"/>
              </a:rPr>
              <a:t>AM</a:t>
            </a:r>
            <a:r>
              <a:rPr lang="en-CA" altLang="en-US" sz="4000" dirty="0">
                <a:latin typeface="Calibri" pitchFamily="34" charset="0"/>
              </a:rPr>
              <a:t/>
            </a:r>
            <a:br>
              <a:rPr lang="en-CA" altLang="en-US" sz="4000" dirty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	</a:t>
            </a:r>
            <a:r>
              <a:rPr lang="en-CA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(with an inherent quadratic </a:t>
            </a:r>
            <a:r>
              <a:rPr lang="en-CA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blowup</a:t>
            </a:r>
            <a:r>
              <a:rPr lang="en-CA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 in communication)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CA" altLang="en-US" sz="2800" dirty="0" smtClean="0">
                <a:latin typeface="Calibri" pitchFamily="34" charset="0"/>
              </a:rPr>
              <a:t>And more </a:t>
            </a:r>
            <a:r>
              <a:rPr lang="en-CA" altLang="en-US" sz="2800" dirty="0">
                <a:latin typeface="Calibri" pitchFamily="34" charset="0"/>
              </a:rPr>
              <a:t>generally, </a:t>
            </a:r>
            <a:r>
              <a:rPr lang="en-CA" altLang="en-US" sz="2800" b="1" dirty="0">
                <a:solidFill>
                  <a:srgbClr val="7030A0"/>
                </a:solidFill>
                <a:latin typeface="Calibri" pitchFamily="34" charset="0"/>
              </a:rPr>
              <a:t>AM(k)</a:t>
            </a:r>
            <a:r>
              <a:rPr lang="en-CA" altLang="en-US" sz="2800" dirty="0">
                <a:latin typeface="Calibri" pitchFamily="34" charset="0"/>
              </a:rPr>
              <a:t> = </a:t>
            </a:r>
            <a:r>
              <a:rPr lang="en-CA" altLang="en-US" sz="2800" b="1" dirty="0">
                <a:solidFill>
                  <a:srgbClr val="7030A0"/>
                </a:solidFill>
                <a:latin typeface="Calibri" pitchFamily="34" charset="0"/>
              </a:rPr>
              <a:t>AM</a:t>
            </a:r>
            <a:r>
              <a:rPr lang="en-CA" altLang="en-US" sz="2800" dirty="0">
                <a:latin typeface="Calibri" pitchFamily="34" charset="0"/>
              </a:rPr>
              <a:t> for all k=poly(n</a:t>
            </a:r>
            <a:r>
              <a:rPr lang="en-CA" altLang="en-US" sz="2800" dirty="0" smtClean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Proof relies heavily on previous work on </a:t>
            </a:r>
            <a:r>
              <a:rPr lang="en-CA" altLang="en-US" sz="2800" b="1" dirty="0" smtClean="0">
                <a:solidFill>
                  <a:srgbClr val="C00000"/>
                </a:solidFill>
                <a:latin typeface="Calibri" pitchFamily="34" charset="0"/>
              </a:rPr>
              <a:t>dense CSPs</a:t>
            </a:r>
            <a:r>
              <a:rPr lang="en-CA" altLang="en-US" sz="2800" dirty="0" smtClean="0">
                <a:latin typeface="Calibri" pitchFamily="34" charset="0"/>
              </a:rPr>
              <a:t>: 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CA" altLang="en-US" sz="2800" b="1" dirty="0" err="1" smtClean="0">
                <a:solidFill>
                  <a:srgbClr val="FF6600"/>
                </a:solidFill>
                <a:latin typeface="Calibri" pitchFamily="34" charset="0"/>
              </a:rPr>
              <a:t>Alon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 et al. 2002]</a:t>
            </a:r>
            <a:r>
              <a:rPr lang="en-CA" altLang="en-US" sz="2800" dirty="0" smtClean="0">
                <a:latin typeface="Calibri" pitchFamily="34" charset="0"/>
              </a:rPr>
              <a:t>, 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[Barak et al. 2011]</a:t>
            </a:r>
          </a:p>
        </p:txBody>
      </p:sp>
    </p:spTree>
    <p:extLst>
      <p:ext uri="{BB962C8B-B14F-4D97-AF65-F5344CB8AC3E}">
        <p14:creationId xmlns:p14="http://schemas.microsoft.com/office/powerpoint/2010/main" val="20672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4981" y="87086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 #1: </a:t>
            </a:r>
            <a:r>
              <a:rPr lang="en-US" altLang="en-US" cap="smal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3Sat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Protocol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5" name="Text Box 37"/>
          <p:cNvSpPr txBox="1">
            <a:spLocks noChangeArrowheads="1"/>
          </p:cNvSpPr>
          <p:nvPr/>
        </p:nvSpPr>
        <p:spPr bwMode="auto">
          <a:xfrm>
            <a:off x="186949" y="914400"/>
            <a:ext cx="87181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Let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 be a 3SAT instance of size n.  Can assume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w.l.o.g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. that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</a:t>
            </a:r>
            <a:r>
              <a:rPr lang="en-CA" altLang="en-US" sz="2800" dirty="0">
                <a:latin typeface="Calibri" pitchFamily="34" charset="0"/>
                <a:sym typeface="Symbol"/>
              </a:rPr>
              <a:t>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is a balanced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PCP, with only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polylog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</a:t>
            </a:r>
            <a:r>
              <a:rPr lang="en-CA" altLang="en-US" sz="2800" dirty="0" err="1" smtClean="0">
                <a:latin typeface="Calibri" pitchFamily="34" charset="0"/>
                <a:sym typeface="Symbol"/>
              </a:rPr>
              <a:t>blowup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 </a:t>
            </a:r>
            <a:r>
              <a:rPr lang="en-CA" altLang="en-US" sz="2800" b="1" dirty="0">
                <a:solidFill>
                  <a:srgbClr val="FF6600"/>
                </a:solidFill>
                <a:latin typeface="Calibri" pitchFamily="34" charset="0"/>
                <a:sym typeface="Symbol"/>
              </a:rPr>
              <a:t>[</a:t>
            </a:r>
            <a:r>
              <a:rPr lang="en-CA" altLang="en-US" sz="2800" b="1" dirty="0" err="1">
                <a:solidFill>
                  <a:srgbClr val="FF6600"/>
                </a:solidFill>
                <a:latin typeface="Calibri" pitchFamily="34" charset="0"/>
                <a:sym typeface="Symbol"/>
              </a:rPr>
              <a:t>Dinur</a:t>
            </a:r>
            <a:r>
              <a:rPr lang="en-CA" altLang="en-US" sz="2800" b="1" dirty="0">
                <a:solidFill>
                  <a:srgbClr val="FF6600"/>
                </a:solidFill>
                <a:latin typeface="Calibri" pitchFamily="34" charset="0"/>
                <a:sym typeface="Symbol"/>
              </a:rPr>
              <a:t> 2006]</a:t>
            </a:r>
            <a:endParaRPr lang="en-CA" altLang="en-US" sz="2800" dirty="0">
              <a:latin typeface="Calibri" pitchFamily="34" charset="0"/>
            </a:endParaRPr>
          </a:p>
        </p:txBody>
      </p:sp>
      <p:grpSp>
        <p:nvGrpSpPr>
          <p:cNvPr id="3092" name="Group 3091"/>
          <p:cNvGrpSpPr/>
          <p:nvPr/>
        </p:nvGrpSpPr>
        <p:grpSpPr>
          <a:xfrm>
            <a:off x="263196" y="1992922"/>
            <a:ext cx="8785008" cy="2276904"/>
            <a:chOff x="263196" y="1992922"/>
            <a:chExt cx="8785008" cy="2276904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1590138" y="1992922"/>
              <a:ext cx="588765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3000" b="1" dirty="0" smtClean="0">
                  <a:solidFill>
                    <a:srgbClr val="FF0000"/>
                  </a:solidFill>
                  <a:latin typeface="Calibri" pitchFamily="34" charset="0"/>
                </a:rPr>
                <a:t>Standard “Clause/Variable Game”:</a:t>
              </a:r>
              <a:endParaRPr lang="en-CA" altLang="en-US" sz="3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9" name="Picture 133" descr="C:\Users\od user\AppData\Local\Microsoft\Windows\Temporary Internet Files\Content.IE5\VHBF4MU0\MCj0411652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768" y="2572924"/>
              <a:ext cx="1187875" cy="161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18"/>
            <p:cNvGrpSpPr>
              <a:grpSpLocks/>
            </p:cNvGrpSpPr>
            <p:nvPr/>
          </p:nvGrpSpPr>
          <p:grpSpPr bwMode="auto">
            <a:xfrm>
              <a:off x="263196" y="2771008"/>
              <a:ext cx="1483081" cy="1422630"/>
              <a:chOff x="408" y="2781"/>
              <a:chExt cx="992" cy="952"/>
            </a:xfrm>
          </p:grpSpPr>
          <p:sp>
            <p:nvSpPr>
              <p:cNvPr id="11" name="AutoShape 119"/>
              <p:cNvSpPr>
                <a:spLocks noChangeAspect="1" noChangeArrowheads="1" noTextEdit="1"/>
              </p:cNvSpPr>
              <p:nvPr/>
            </p:nvSpPr>
            <p:spPr bwMode="auto">
              <a:xfrm>
                <a:off x="408" y="2781"/>
                <a:ext cx="992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0"/>
              <p:cNvSpPr>
                <a:spLocks/>
              </p:cNvSpPr>
              <p:nvPr/>
            </p:nvSpPr>
            <p:spPr bwMode="auto">
              <a:xfrm>
                <a:off x="411" y="3227"/>
                <a:ext cx="980" cy="498"/>
              </a:xfrm>
              <a:custGeom>
                <a:avLst/>
                <a:gdLst>
                  <a:gd name="T0" fmla="*/ 20 w 2942"/>
                  <a:gd name="T1" fmla="*/ 3 h 1493"/>
                  <a:gd name="T2" fmla="*/ 12 w 2942"/>
                  <a:gd name="T3" fmla="*/ 17 h 1493"/>
                  <a:gd name="T4" fmla="*/ 11 w 2942"/>
                  <a:gd name="T5" fmla="*/ 22 h 1493"/>
                  <a:gd name="T6" fmla="*/ 10 w 2942"/>
                  <a:gd name="T7" fmla="*/ 24 h 1493"/>
                  <a:gd name="T8" fmla="*/ 6 w 2942"/>
                  <a:gd name="T9" fmla="*/ 26 h 1493"/>
                  <a:gd name="T10" fmla="*/ 6 w 2942"/>
                  <a:gd name="T11" fmla="*/ 31 h 1493"/>
                  <a:gd name="T12" fmla="*/ 4 w 2942"/>
                  <a:gd name="T13" fmla="*/ 31 h 1493"/>
                  <a:gd name="T14" fmla="*/ 4 w 2942"/>
                  <a:gd name="T15" fmla="*/ 34 h 1493"/>
                  <a:gd name="T16" fmla="*/ 2 w 2942"/>
                  <a:gd name="T17" fmla="*/ 36 h 1493"/>
                  <a:gd name="T18" fmla="*/ 0 w 2942"/>
                  <a:gd name="T19" fmla="*/ 38 h 1493"/>
                  <a:gd name="T20" fmla="*/ 2 w 2942"/>
                  <a:gd name="T21" fmla="*/ 42 h 1493"/>
                  <a:gd name="T22" fmla="*/ 2 w 2942"/>
                  <a:gd name="T23" fmla="*/ 44 h 1493"/>
                  <a:gd name="T24" fmla="*/ 1 w 2942"/>
                  <a:gd name="T25" fmla="*/ 46 h 1493"/>
                  <a:gd name="T26" fmla="*/ 4 w 2942"/>
                  <a:gd name="T27" fmla="*/ 49 h 1493"/>
                  <a:gd name="T28" fmla="*/ 4 w 2942"/>
                  <a:gd name="T29" fmla="*/ 55 h 1493"/>
                  <a:gd name="T30" fmla="*/ 109 w 2942"/>
                  <a:gd name="T31" fmla="*/ 55 h 1493"/>
                  <a:gd name="T32" fmla="*/ 108 w 2942"/>
                  <a:gd name="T33" fmla="*/ 44 h 1493"/>
                  <a:gd name="T34" fmla="*/ 107 w 2942"/>
                  <a:gd name="T35" fmla="*/ 41 h 1493"/>
                  <a:gd name="T36" fmla="*/ 106 w 2942"/>
                  <a:gd name="T37" fmla="*/ 36 h 1493"/>
                  <a:gd name="T38" fmla="*/ 103 w 2942"/>
                  <a:gd name="T39" fmla="*/ 28 h 1493"/>
                  <a:gd name="T40" fmla="*/ 95 w 2942"/>
                  <a:gd name="T41" fmla="*/ 20 h 1493"/>
                  <a:gd name="T42" fmla="*/ 20 w 2942"/>
                  <a:gd name="T43" fmla="*/ 0 h 1493"/>
                  <a:gd name="T44" fmla="*/ 20 w 2942"/>
                  <a:gd name="T45" fmla="*/ 3 h 1493"/>
                  <a:gd name="T46" fmla="*/ 20 w 2942"/>
                  <a:gd name="T47" fmla="*/ 3 h 1493"/>
                  <a:gd name="T48" fmla="*/ 20 w 2942"/>
                  <a:gd name="T49" fmla="*/ 3 h 1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42"/>
                  <a:gd name="T76" fmla="*/ 0 h 1493"/>
                  <a:gd name="T77" fmla="*/ 2942 w 2942"/>
                  <a:gd name="T78" fmla="*/ 1493 h 14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42" h="1493">
                    <a:moveTo>
                      <a:pt x="537" y="69"/>
                    </a:moveTo>
                    <a:lnTo>
                      <a:pt x="332" y="457"/>
                    </a:lnTo>
                    <a:lnTo>
                      <a:pt x="288" y="591"/>
                    </a:lnTo>
                    <a:lnTo>
                      <a:pt x="279" y="641"/>
                    </a:lnTo>
                    <a:lnTo>
                      <a:pt x="174" y="710"/>
                    </a:lnTo>
                    <a:lnTo>
                      <a:pt x="174" y="829"/>
                    </a:lnTo>
                    <a:lnTo>
                      <a:pt x="121" y="829"/>
                    </a:lnTo>
                    <a:lnTo>
                      <a:pt x="106" y="911"/>
                    </a:lnTo>
                    <a:lnTo>
                      <a:pt x="61" y="970"/>
                    </a:lnTo>
                    <a:lnTo>
                      <a:pt x="0" y="1015"/>
                    </a:lnTo>
                    <a:lnTo>
                      <a:pt x="54" y="1140"/>
                    </a:lnTo>
                    <a:lnTo>
                      <a:pt x="54" y="1186"/>
                    </a:lnTo>
                    <a:lnTo>
                      <a:pt x="22" y="1232"/>
                    </a:lnTo>
                    <a:lnTo>
                      <a:pt x="99" y="1314"/>
                    </a:lnTo>
                    <a:lnTo>
                      <a:pt x="106" y="1493"/>
                    </a:lnTo>
                    <a:lnTo>
                      <a:pt x="2942" y="1493"/>
                    </a:lnTo>
                    <a:lnTo>
                      <a:pt x="2925" y="1186"/>
                    </a:lnTo>
                    <a:lnTo>
                      <a:pt x="2888" y="1105"/>
                    </a:lnTo>
                    <a:lnTo>
                      <a:pt x="2864" y="970"/>
                    </a:lnTo>
                    <a:lnTo>
                      <a:pt x="2789" y="768"/>
                    </a:lnTo>
                    <a:lnTo>
                      <a:pt x="2578" y="546"/>
                    </a:lnTo>
                    <a:lnTo>
                      <a:pt x="552" y="0"/>
                    </a:lnTo>
                    <a:lnTo>
                      <a:pt x="537" y="69"/>
                    </a:lnTo>
                    <a:close/>
                  </a:path>
                </a:pathLst>
              </a:custGeom>
              <a:solidFill>
                <a:srgbClr val="997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1"/>
              <p:cNvSpPr>
                <a:spLocks/>
              </p:cNvSpPr>
              <p:nvPr/>
            </p:nvSpPr>
            <p:spPr bwMode="auto">
              <a:xfrm>
                <a:off x="1071" y="3536"/>
                <a:ext cx="307" cy="161"/>
              </a:xfrm>
              <a:custGeom>
                <a:avLst/>
                <a:gdLst>
                  <a:gd name="T0" fmla="*/ 6 w 923"/>
                  <a:gd name="T1" fmla="*/ 0 h 484"/>
                  <a:gd name="T2" fmla="*/ 1 w 923"/>
                  <a:gd name="T3" fmla="*/ 12 h 484"/>
                  <a:gd name="T4" fmla="*/ 0 w 923"/>
                  <a:gd name="T5" fmla="*/ 18 h 484"/>
                  <a:gd name="T6" fmla="*/ 5 w 923"/>
                  <a:gd name="T7" fmla="*/ 18 h 484"/>
                  <a:gd name="T8" fmla="*/ 34 w 923"/>
                  <a:gd name="T9" fmla="*/ 17 h 484"/>
                  <a:gd name="T10" fmla="*/ 29 w 923"/>
                  <a:gd name="T11" fmla="*/ 3 h 484"/>
                  <a:gd name="T12" fmla="*/ 26 w 923"/>
                  <a:gd name="T13" fmla="*/ 11 h 484"/>
                  <a:gd name="T14" fmla="*/ 25 w 923"/>
                  <a:gd name="T15" fmla="*/ 4 h 484"/>
                  <a:gd name="T16" fmla="*/ 19 w 923"/>
                  <a:gd name="T17" fmla="*/ 13 h 484"/>
                  <a:gd name="T18" fmla="*/ 20 w 923"/>
                  <a:gd name="T19" fmla="*/ 2 h 484"/>
                  <a:gd name="T20" fmla="*/ 16 w 923"/>
                  <a:gd name="T21" fmla="*/ 9 h 484"/>
                  <a:gd name="T22" fmla="*/ 16 w 923"/>
                  <a:gd name="T23" fmla="*/ 0 h 484"/>
                  <a:gd name="T24" fmla="*/ 9 w 923"/>
                  <a:gd name="T25" fmla="*/ 15 h 484"/>
                  <a:gd name="T26" fmla="*/ 8 w 923"/>
                  <a:gd name="T27" fmla="*/ 8 h 484"/>
                  <a:gd name="T28" fmla="*/ 4 w 923"/>
                  <a:gd name="T29" fmla="*/ 11 h 484"/>
                  <a:gd name="T30" fmla="*/ 6 w 923"/>
                  <a:gd name="T31" fmla="*/ 1 h 484"/>
                  <a:gd name="T32" fmla="*/ 6 w 923"/>
                  <a:gd name="T33" fmla="*/ 0 h 484"/>
                  <a:gd name="T34" fmla="*/ 6 w 923"/>
                  <a:gd name="T35" fmla="*/ 0 h 484"/>
                  <a:gd name="T36" fmla="*/ 6 w 923"/>
                  <a:gd name="T37" fmla="*/ 0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3"/>
                  <a:gd name="T58" fmla="*/ 0 h 484"/>
                  <a:gd name="T59" fmla="*/ 923 w 923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3" h="484">
                    <a:moveTo>
                      <a:pt x="160" y="0"/>
                    </a:moveTo>
                    <a:lnTo>
                      <a:pt x="32" y="335"/>
                    </a:lnTo>
                    <a:lnTo>
                      <a:pt x="0" y="484"/>
                    </a:lnTo>
                    <a:lnTo>
                      <a:pt x="137" y="484"/>
                    </a:lnTo>
                    <a:lnTo>
                      <a:pt x="923" y="469"/>
                    </a:lnTo>
                    <a:lnTo>
                      <a:pt x="801" y="82"/>
                    </a:lnTo>
                    <a:lnTo>
                      <a:pt x="719" y="306"/>
                    </a:lnTo>
                    <a:lnTo>
                      <a:pt x="665" y="119"/>
                    </a:lnTo>
                    <a:lnTo>
                      <a:pt x="507" y="365"/>
                    </a:lnTo>
                    <a:lnTo>
                      <a:pt x="552" y="66"/>
                    </a:lnTo>
                    <a:lnTo>
                      <a:pt x="431" y="253"/>
                    </a:lnTo>
                    <a:lnTo>
                      <a:pt x="439" y="8"/>
                    </a:lnTo>
                    <a:lnTo>
                      <a:pt x="257" y="395"/>
                    </a:lnTo>
                    <a:lnTo>
                      <a:pt x="220" y="214"/>
                    </a:lnTo>
                    <a:lnTo>
                      <a:pt x="113" y="291"/>
                    </a:lnTo>
                    <a:lnTo>
                      <a:pt x="175" y="3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2"/>
              <p:cNvSpPr>
                <a:spLocks/>
              </p:cNvSpPr>
              <p:nvPr/>
            </p:nvSpPr>
            <p:spPr bwMode="auto">
              <a:xfrm>
                <a:off x="479" y="3464"/>
                <a:ext cx="352" cy="236"/>
              </a:xfrm>
              <a:custGeom>
                <a:avLst/>
                <a:gdLst>
                  <a:gd name="T0" fmla="*/ 3 w 1057"/>
                  <a:gd name="T1" fmla="*/ 12 h 708"/>
                  <a:gd name="T2" fmla="*/ 1 w 1057"/>
                  <a:gd name="T3" fmla="*/ 15 h 708"/>
                  <a:gd name="T4" fmla="*/ 0 w 1057"/>
                  <a:gd name="T5" fmla="*/ 20 h 708"/>
                  <a:gd name="T6" fmla="*/ 0 w 1057"/>
                  <a:gd name="T7" fmla="*/ 26 h 708"/>
                  <a:gd name="T8" fmla="*/ 39 w 1057"/>
                  <a:gd name="T9" fmla="*/ 26 h 708"/>
                  <a:gd name="T10" fmla="*/ 38 w 1057"/>
                  <a:gd name="T11" fmla="*/ 23 h 708"/>
                  <a:gd name="T12" fmla="*/ 32 w 1057"/>
                  <a:gd name="T13" fmla="*/ 20 h 708"/>
                  <a:gd name="T14" fmla="*/ 29 w 1057"/>
                  <a:gd name="T15" fmla="*/ 18 h 708"/>
                  <a:gd name="T16" fmla="*/ 28 w 1057"/>
                  <a:gd name="T17" fmla="*/ 13 h 708"/>
                  <a:gd name="T18" fmla="*/ 26 w 1057"/>
                  <a:gd name="T19" fmla="*/ 1 h 708"/>
                  <a:gd name="T20" fmla="*/ 26 w 1057"/>
                  <a:gd name="T21" fmla="*/ 13 h 708"/>
                  <a:gd name="T22" fmla="*/ 26 w 1057"/>
                  <a:gd name="T23" fmla="*/ 18 h 708"/>
                  <a:gd name="T24" fmla="*/ 23 w 1057"/>
                  <a:gd name="T25" fmla="*/ 17 h 708"/>
                  <a:gd name="T26" fmla="*/ 22 w 1057"/>
                  <a:gd name="T27" fmla="*/ 12 h 708"/>
                  <a:gd name="T28" fmla="*/ 19 w 1057"/>
                  <a:gd name="T29" fmla="*/ 17 h 708"/>
                  <a:gd name="T30" fmla="*/ 18 w 1057"/>
                  <a:gd name="T31" fmla="*/ 14 h 708"/>
                  <a:gd name="T32" fmla="*/ 20 w 1057"/>
                  <a:gd name="T33" fmla="*/ 0 h 708"/>
                  <a:gd name="T34" fmla="*/ 16 w 1057"/>
                  <a:gd name="T35" fmla="*/ 11 h 708"/>
                  <a:gd name="T36" fmla="*/ 14 w 1057"/>
                  <a:gd name="T37" fmla="*/ 12 h 708"/>
                  <a:gd name="T38" fmla="*/ 15 w 1057"/>
                  <a:gd name="T39" fmla="*/ 3 h 708"/>
                  <a:gd name="T40" fmla="*/ 14 w 1057"/>
                  <a:gd name="T41" fmla="*/ 2 h 708"/>
                  <a:gd name="T42" fmla="*/ 8 w 1057"/>
                  <a:gd name="T43" fmla="*/ 8 h 708"/>
                  <a:gd name="T44" fmla="*/ 4 w 1057"/>
                  <a:gd name="T45" fmla="*/ 15 h 708"/>
                  <a:gd name="T46" fmla="*/ 3 w 1057"/>
                  <a:gd name="T47" fmla="*/ 12 h 708"/>
                  <a:gd name="T48" fmla="*/ 3 w 1057"/>
                  <a:gd name="T49" fmla="*/ 12 h 708"/>
                  <a:gd name="T50" fmla="*/ 3 w 1057"/>
                  <a:gd name="T51" fmla="*/ 12 h 7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57"/>
                  <a:gd name="T79" fmla="*/ 0 h 708"/>
                  <a:gd name="T80" fmla="*/ 1057 w 1057"/>
                  <a:gd name="T81" fmla="*/ 708 h 7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57" h="708">
                    <a:moveTo>
                      <a:pt x="89" y="311"/>
                    </a:moveTo>
                    <a:lnTo>
                      <a:pt x="29" y="403"/>
                    </a:lnTo>
                    <a:lnTo>
                      <a:pt x="0" y="551"/>
                    </a:lnTo>
                    <a:lnTo>
                      <a:pt x="0" y="708"/>
                    </a:lnTo>
                    <a:lnTo>
                      <a:pt x="1057" y="700"/>
                    </a:lnTo>
                    <a:lnTo>
                      <a:pt x="1020" y="626"/>
                    </a:lnTo>
                    <a:lnTo>
                      <a:pt x="861" y="551"/>
                    </a:lnTo>
                    <a:lnTo>
                      <a:pt x="794" y="492"/>
                    </a:lnTo>
                    <a:lnTo>
                      <a:pt x="747" y="349"/>
                    </a:lnTo>
                    <a:lnTo>
                      <a:pt x="710" y="37"/>
                    </a:lnTo>
                    <a:lnTo>
                      <a:pt x="702" y="358"/>
                    </a:lnTo>
                    <a:lnTo>
                      <a:pt x="696" y="492"/>
                    </a:lnTo>
                    <a:lnTo>
                      <a:pt x="627" y="469"/>
                    </a:lnTo>
                    <a:lnTo>
                      <a:pt x="597" y="320"/>
                    </a:lnTo>
                    <a:lnTo>
                      <a:pt x="520" y="447"/>
                    </a:lnTo>
                    <a:lnTo>
                      <a:pt x="490" y="380"/>
                    </a:lnTo>
                    <a:lnTo>
                      <a:pt x="536" y="0"/>
                    </a:lnTo>
                    <a:lnTo>
                      <a:pt x="431" y="290"/>
                    </a:lnTo>
                    <a:lnTo>
                      <a:pt x="384" y="320"/>
                    </a:lnTo>
                    <a:lnTo>
                      <a:pt x="415" y="74"/>
                    </a:lnTo>
                    <a:lnTo>
                      <a:pt x="369" y="67"/>
                    </a:lnTo>
                    <a:lnTo>
                      <a:pt x="226" y="207"/>
                    </a:lnTo>
                    <a:lnTo>
                      <a:pt x="113" y="418"/>
                    </a:lnTo>
                    <a:lnTo>
                      <a:pt x="89" y="311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3"/>
              <p:cNvSpPr>
                <a:spLocks/>
              </p:cNvSpPr>
              <p:nvPr/>
            </p:nvSpPr>
            <p:spPr bwMode="auto">
              <a:xfrm>
                <a:off x="434" y="3267"/>
                <a:ext cx="178" cy="383"/>
              </a:xfrm>
              <a:custGeom>
                <a:avLst/>
                <a:gdLst>
                  <a:gd name="T0" fmla="*/ 16 w 536"/>
                  <a:gd name="T1" fmla="*/ 3 h 1149"/>
                  <a:gd name="T2" fmla="*/ 12 w 536"/>
                  <a:gd name="T3" fmla="*/ 12 h 1149"/>
                  <a:gd name="T4" fmla="*/ 11 w 536"/>
                  <a:gd name="T5" fmla="*/ 15 h 1149"/>
                  <a:gd name="T6" fmla="*/ 12 w 536"/>
                  <a:gd name="T7" fmla="*/ 16 h 1149"/>
                  <a:gd name="T8" fmla="*/ 8 w 536"/>
                  <a:gd name="T9" fmla="*/ 21 h 1149"/>
                  <a:gd name="T10" fmla="*/ 6 w 536"/>
                  <a:gd name="T11" fmla="*/ 22 h 1149"/>
                  <a:gd name="T12" fmla="*/ 7 w 536"/>
                  <a:gd name="T13" fmla="*/ 24 h 1149"/>
                  <a:gd name="T14" fmla="*/ 4 w 536"/>
                  <a:gd name="T15" fmla="*/ 27 h 1149"/>
                  <a:gd name="T16" fmla="*/ 2 w 536"/>
                  <a:gd name="T17" fmla="*/ 28 h 1149"/>
                  <a:gd name="T18" fmla="*/ 4 w 536"/>
                  <a:gd name="T19" fmla="*/ 30 h 1149"/>
                  <a:gd name="T20" fmla="*/ 0 w 536"/>
                  <a:gd name="T21" fmla="*/ 33 h 1149"/>
                  <a:gd name="T22" fmla="*/ 1 w 536"/>
                  <a:gd name="T23" fmla="*/ 35 h 1149"/>
                  <a:gd name="T24" fmla="*/ 1 w 536"/>
                  <a:gd name="T25" fmla="*/ 39 h 1149"/>
                  <a:gd name="T26" fmla="*/ 2 w 536"/>
                  <a:gd name="T27" fmla="*/ 43 h 1149"/>
                  <a:gd name="T28" fmla="*/ 3 w 536"/>
                  <a:gd name="T29" fmla="*/ 34 h 1149"/>
                  <a:gd name="T30" fmla="*/ 8 w 536"/>
                  <a:gd name="T31" fmla="*/ 28 h 1149"/>
                  <a:gd name="T32" fmla="*/ 13 w 536"/>
                  <a:gd name="T33" fmla="*/ 24 h 1149"/>
                  <a:gd name="T34" fmla="*/ 19 w 536"/>
                  <a:gd name="T35" fmla="*/ 21 h 1149"/>
                  <a:gd name="T36" fmla="*/ 20 w 536"/>
                  <a:gd name="T37" fmla="*/ 13 h 1149"/>
                  <a:gd name="T38" fmla="*/ 19 w 536"/>
                  <a:gd name="T39" fmla="*/ 6 h 1149"/>
                  <a:gd name="T40" fmla="*/ 19 w 536"/>
                  <a:gd name="T41" fmla="*/ 0 h 1149"/>
                  <a:gd name="T42" fmla="*/ 16 w 536"/>
                  <a:gd name="T43" fmla="*/ 3 h 1149"/>
                  <a:gd name="T44" fmla="*/ 16 w 536"/>
                  <a:gd name="T45" fmla="*/ 3 h 1149"/>
                  <a:gd name="T46" fmla="*/ 16 w 536"/>
                  <a:gd name="T47" fmla="*/ 3 h 1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6"/>
                  <a:gd name="T73" fmla="*/ 0 h 1149"/>
                  <a:gd name="T74" fmla="*/ 536 w 536"/>
                  <a:gd name="T75" fmla="*/ 1149 h 1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6" h="1149">
                    <a:moveTo>
                      <a:pt x="445" y="83"/>
                    </a:moveTo>
                    <a:lnTo>
                      <a:pt x="317" y="329"/>
                    </a:lnTo>
                    <a:lnTo>
                      <a:pt x="302" y="412"/>
                    </a:lnTo>
                    <a:lnTo>
                      <a:pt x="325" y="442"/>
                    </a:lnTo>
                    <a:lnTo>
                      <a:pt x="219" y="561"/>
                    </a:lnTo>
                    <a:lnTo>
                      <a:pt x="158" y="599"/>
                    </a:lnTo>
                    <a:lnTo>
                      <a:pt x="188" y="643"/>
                    </a:lnTo>
                    <a:lnTo>
                      <a:pt x="105" y="733"/>
                    </a:lnTo>
                    <a:lnTo>
                      <a:pt x="67" y="762"/>
                    </a:lnTo>
                    <a:lnTo>
                      <a:pt x="97" y="798"/>
                    </a:lnTo>
                    <a:lnTo>
                      <a:pt x="0" y="889"/>
                    </a:lnTo>
                    <a:lnTo>
                      <a:pt x="37" y="949"/>
                    </a:lnTo>
                    <a:lnTo>
                      <a:pt x="37" y="1053"/>
                    </a:lnTo>
                    <a:lnTo>
                      <a:pt x="43" y="1149"/>
                    </a:lnTo>
                    <a:lnTo>
                      <a:pt x="90" y="919"/>
                    </a:lnTo>
                    <a:lnTo>
                      <a:pt x="225" y="762"/>
                    </a:lnTo>
                    <a:lnTo>
                      <a:pt x="355" y="643"/>
                    </a:lnTo>
                    <a:lnTo>
                      <a:pt x="520" y="561"/>
                    </a:lnTo>
                    <a:lnTo>
                      <a:pt x="536" y="345"/>
                    </a:lnTo>
                    <a:lnTo>
                      <a:pt x="513" y="174"/>
                    </a:lnTo>
                    <a:lnTo>
                      <a:pt x="513" y="0"/>
                    </a:lnTo>
                    <a:lnTo>
                      <a:pt x="445" y="83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24"/>
              <p:cNvSpPr>
                <a:spLocks/>
              </p:cNvSpPr>
              <p:nvPr/>
            </p:nvSpPr>
            <p:spPr bwMode="auto">
              <a:xfrm>
                <a:off x="1288" y="3588"/>
                <a:ext cx="72" cy="72"/>
              </a:xfrm>
              <a:custGeom>
                <a:avLst/>
                <a:gdLst>
                  <a:gd name="T0" fmla="*/ 5 w 215"/>
                  <a:gd name="T1" fmla="*/ 0 h 216"/>
                  <a:gd name="T2" fmla="*/ 3 w 215"/>
                  <a:gd name="T3" fmla="*/ 2 h 216"/>
                  <a:gd name="T4" fmla="*/ 1 w 215"/>
                  <a:gd name="T5" fmla="*/ 2 h 216"/>
                  <a:gd name="T6" fmla="*/ 2 w 215"/>
                  <a:gd name="T7" fmla="*/ 3 h 216"/>
                  <a:gd name="T8" fmla="*/ 0 w 215"/>
                  <a:gd name="T9" fmla="*/ 6 h 216"/>
                  <a:gd name="T10" fmla="*/ 2 w 215"/>
                  <a:gd name="T11" fmla="*/ 6 h 216"/>
                  <a:gd name="T12" fmla="*/ 3 w 215"/>
                  <a:gd name="T13" fmla="*/ 8 h 216"/>
                  <a:gd name="T14" fmla="*/ 5 w 215"/>
                  <a:gd name="T15" fmla="*/ 6 h 216"/>
                  <a:gd name="T16" fmla="*/ 8 w 215"/>
                  <a:gd name="T17" fmla="*/ 5 h 216"/>
                  <a:gd name="T18" fmla="*/ 6 w 215"/>
                  <a:gd name="T19" fmla="*/ 3 h 216"/>
                  <a:gd name="T20" fmla="*/ 6 w 215"/>
                  <a:gd name="T21" fmla="*/ 0 h 216"/>
                  <a:gd name="T22" fmla="*/ 5 w 215"/>
                  <a:gd name="T23" fmla="*/ 0 h 216"/>
                  <a:gd name="T24" fmla="*/ 5 w 215"/>
                  <a:gd name="T25" fmla="*/ 0 h 216"/>
                  <a:gd name="T26" fmla="*/ 5 w 215"/>
                  <a:gd name="T27" fmla="*/ 0 h 2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5"/>
                  <a:gd name="T43" fmla="*/ 0 h 216"/>
                  <a:gd name="T44" fmla="*/ 215 w 215"/>
                  <a:gd name="T45" fmla="*/ 216 h 2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5" h="216">
                    <a:moveTo>
                      <a:pt x="144" y="0"/>
                    </a:moveTo>
                    <a:lnTo>
                      <a:pt x="93" y="54"/>
                    </a:lnTo>
                    <a:lnTo>
                      <a:pt x="29" y="44"/>
                    </a:lnTo>
                    <a:lnTo>
                      <a:pt x="43" y="94"/>
                    </a:lnTo>
                    <a:lnTo>
                      <a:pt x="0" y="149"/>
                    </a:lnTo>
                    <a:lnTo>
                      <a:pt x="55" y="153"/>
                    </a:lnTo>
                    <a:lnTo>
                      <a:pt x="91" y="216"/>
                    </a:lnTo>
                    <a:lnTo>
                      <a:pt x="125" y="153"/>
                    </a:lnTo>
                    <a:lnTo>
                      <a:pt x="215" y="128"/>
                    </a:lnTo>
                    <a:lnTo>
                      <a:pt x="152" y="88"/>
                    </a:lnTo>
                    <a:lnTo>
                      <a:pt x="149" y="1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25"/>
              <p:cNvSpPr>
                <a:spLocks/>
              </p:cNvSpPr>
              <p:nvPr/>
            </p:nvSpPr>
            <p:spPr bwMode="auto">
              <a:xfrm>
                <a:off x="1179" y="3534"/>
                <a:ext cx="57" cy="58"/>
              </a:xfrm>
              <a:custGeom>
                <a:avLst/>
                <a:gdLst>
                  <a:gd name="T0" fmla="*/ 3 w 170"/>
                  <a:gd name="T1" fmla="*/ 0 h 175"/>
                  <a:gd name="T2" fmla="*/ 3 w 170"/>
                  <a:gd name="T3" fmla="*/ 3 h 175"/>
                  <a:gd name="T4" fmla="*/ 0 w 170"/>
                  <a:gd name="T5" fmla="*/ 4 h 175"/>
                  <a:gd name="T6" fmla="*/ 2 w 170"/>
                  <a:gd name="T7" fmla="*/ 4 h 175"/>
                  <a:gd name="T8" fmla="*/ 2 w 170"/>
                  <a:gd name="T9" fmla="*/ 6 h 175"/>
                  <a:gd name="T10" fmla="*/ 3 w 170"/>
                  <a:gd name="T11" fmla="*/ 5 h 175"/>
                  <a:gd name="T12" fmla="*/ 6 w 170"/>
                  <a:gd name="T13" fmla="*/ 5 h 175"/>
                  <a:gd name="T14" fmla="*/ 5 w 170"/>
                  <a:gd name="T15" fmla="*/ 3 h 175"/>
                  <a:gd name="T16" fmla="*/ 6 w 170"/>
                  <a:gd name="T17" fmla="*/ 1 h 175"/>
                  <a:gd name="T18" fmla="*/ 4 w 170"/>
                  <a:gd name="T19" fmla="*/ 1 h 175"/>
                  <a:gd name="T20" fmla="*/ 3 w 170"/>
                  <a:gd name="T21" fmla="*/ 0 h 175"/>
                  <a:gd name="T22" fmla="*/ 3 w 170"/>
                  <a:gd name="T23" fmla="*/ 0 h 175"/>
                  <a:gd name="T24" fmla="*/ 3 w 170"/>
                  <a:gd name="T25" fmla="*/ 0 h 175"/>
                  <a:gd name="T26" fmla="*/ 3 w 170"/>
                  <a:gd name="T27" fmla="*/ 0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175"/>
                  <a:gd name="T44" fmla="*/ 170 w 170"/>
                  <a:gd name="T45" fmla="*/ 175 h 1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175">
                    <a:moveTo>
                      <a:pt x="76" y="6"/>
                    </a:moveTo>
                    <a:lnTo>
                      <a:pt x="69" y="69"/>
                    </a:lnTo>
                    <a:lnTo>
                      <a:pt x="0" y="110"/>
                    </a:lnTo>
                    <a:lnTo>
                      <a:pt x="48" y="119"/>
                    </a:lnTo>
                    <a:lnTo>
                      <a:pt x="54" y="175"/>
                    </a:lnTo>
                    <a:lnTo>
                      <a:pt x="93" y="130"/>
                    </a:lnTo>
                    <a:lnTo>
                      <a:pt x="158" y="139"/>
                    </a:lnTo>
                    <a:lnTo>
                      <a:pt x="132" y="71"/>
                    </a:lnTo>
                    <a:lnTo>
                      <a:pt x="170" y="24"/>
                    </a:lnTo>
                    <a:lnTo>
                      <a:pt x="108" y="32"/>
                    </a:lnTo>
                    <a:lnTo>
                      <a:pt x="76" y="0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26"/>
              <p:cNvSpPr>
                <a:spLocks/>
              </p:cNvSpPr>
              <p:nvPr/>
            </p:nvSpPr>
            <p:spPr bwMode="auto">
              <a:xfrm>
                <a:off x="601" y="3612"/>
                <a:ext cx="48" cy="46"/>
              </a:xfrm>
              <a:custGeom>
                <a:avLst/>
                <a:gdLst>
                  <a:gd name="T0" fmla="*/ 3 w 143"/>
                  <a:gd name="T1" fmla="*/ 0 h 138"/>
                  <a:gd name="T2" fmla="*/ 2 w 143"/>
                  <a:gd name="T3" fmla="*/ 1 h 138"/>
                  <a:gd name="T4" fmla="*/ 0 w 143"/>
                  <a:gd name="T5" fmla="*/ 1 h 138"/>
                  <a:gd name="T6" fmla="*/ 1 w 143"/>
                  <a:gd name="T7" fmla="*/ 2 h 138"/>
                  <a:gd name="T8" fmla="*/ 0 w 143"/>
                  <a:gd name="T9" fmla="*/ 5 h 138"/>
                  <a:gd name="T10" fmla="*/ 2 w 143"/>
                  <a:gd name="T11" fmla="*/ 4 h 138"/>
                  <a:gd name="T12" fmla="*/ 4 w 143"/>
                  <a:gd name="T13" fmla="*/ 5 h 138"/>
                  <a:gd name="T14" fmla="*/ 4 w 143"/>
                  <a:gd name="T15" fmla="*/ 3 h 138"/>
                  <a:gd name="T16" fmla="*/ 5 w 143"/>
                  <a:gd name="T17" fmla="*/ 2 h 138"/>
                  <a:gd name="T18" fmla="*/ 4 w 143"/>
                  <a:gd name="T19" fmla="*/ 1 h 138"/>
                  <a:gd name="T20" fmla="*/ 3 w 143"/>
                  <a:gd name="T21" fmla="*/ 0 h 138"/>
                  <a:gd name="T22" fmla="*/ 3 w 143"/>
                  <a:gd name="T23" fmla="*/ 0 h 138"/>
                  <a:gd name="T24" fmla="*/ 3 w 143"/>
                  <a:gd name="T25" fmla="*/ 0 h 138"/>
                  <a:gd name="T26" fmla="*/ 3 w 143"/>
                  <a:gd name="T27" fmla="*/ 0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3"/>
                  <a:gd name="T43" fmla="*/ 0 h 138"/>
                  <a:gd name="T44" fmla="*/ 143 w 143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3" h="138">
                    <a:moveTo>
                      <a:pt x="78" y="0"/>
                    </a:moveTo>
                    <a:lnTo>
                      <a:pt x="53" y="32"/>
                    </a:lnTo>
                    <a:lnTo>
                      <a:pt x="0" y="38"/>
                    </a:lnTo>
                    <a:lnTo>
                      <a:pt x="21" y="65"/>
                    </a:lnTo>
                    <a:lnTo>
                      <a:pt x="5" y="126"/>
                    </a:lnTo>
                    <a:lnTo>
                      <a:pt x="49" y="112"/>
                    </a:lnTo>
                    <a:lnTo>
                      <a:pt x="102" y="138"/>
                    </a:lnTo>
                    <a:lnTo>
                      <a:pt x="102" y="83"/>
                    </a:lnTo>
                    <a:lnTo>
                      <a:pt x="143" y="45"/>
                    </a:lnTo>
                    <a:lnTo>
                      <a:pt x="94" y="28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27"/>
              <p:cNvSpPr>
                <a:spLocks/>
              </p:cNvSpPr>
              <p:nvPr/>
            </p:nvSpPr>
            <p:spPr bwMode="auto">
              <a:xfrm>
                <a:off x="446" y="3624"/>
                <a:ext cx="59" cy="54"/>
              </a:xfrm>
              <a:custGeom>
                <a:avLst/>
                <a:gdLst>
                  <a:gd name="T0" fmla="*/ 2 w 175"/>
                  <a:gd name="T1" fmla="*/ 0 h 163"/>
                  <a:gd name="T2" fmla="*/ 2 w 175"/>
                  <a:gd name="T3" fmla="*/ 2 h 163"/>
                  <a:gd name="T4" fmla="*/ 0 w 175"/>
                  <a:gd name="T5" fmla="*/ 4 h 163"/>
                  <a:gd name="T6" fmla="*/ 2 w 175"/>
                  <a:gd name="T7" fmla="*/ 4 h 163"/>
                  <a:gd name="T8" fmla="*/ 2 w 175"/>
                  <a:gd name="T9" fmla="*/ 6 h 163"/>
                  <a:gd name="T10" fmla="*/ 4 w 175"/>
                  <a:gd name="T11" fmla="*/ 4 h 163"/>
                  <a:gd name="T12" fmla="*/ 7 w 175"/>
                  <a:gd name="T13" fmla="*/ 4 h 163"/>
                  <a:gd name="T14" fmla="*/ 5 w 175"/>
                  <a:gd name="T15" fmla="*/ 2 h 163"/>
                  <a:gd name="T16" fmla="*/ 6 w 175"/>
                  <a:gd name="T17" fmla="*/ 0 h 163"/>
                  <a:gd name="T18" fmla="*/ 4 w 175"/>
                  <a:gd name="T19" fmla="*/ 1 h 163"/>
                  <a:gd name="T20" fmla="*/ 2 w 175"/>
                  <a:gd name="T21" fmla="*/ 0 h 163"/>
                  <a:gd name="T22" fmla="*/ 2 w 175"/>
                  <a:gd name="T23" fmla="*/ 0 h 163"/>
                  <a:gd name="T24" fmla="*/ 2 w 175"/>
                  <a:gd name="T25" fmla="*/ 0 h 163"/>
                  <a:gd name="T26" fmla="*/ 2 w 175"/>
                  <a:gd name="T27" fmla="*/ 0 h 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163"/>
                  <a:gd name="T44" fmla="*/ 175 w 175"/>
                  <a:gd name="T45" fmla="*/ 163 h 1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163">
                    <a:moveTo>
                      <a:pt x="41" y="11"/>
                    </a:moveTo>
                    <a:lnTo>
                      <a:pt x="42" y="65"/>
                    </a:lnTo>
                    <a:lnTo>
                      <a:pt x="0" y="113"/>
                    </a:lnTo>
                    <a:lnTo>
                      <a:pt x="46" y="119"/>
                    </a:lnTo>
                    <a:lnTo>
                      <a:pt x="66" y="163"/>
                    </a:lnTo>
                    <a:lnTo>
                      <a:pt x="102" y="115"/>
                    </a:lnTo>
                    <a:lnTo>
                      <a:pt x="175" y="119"/>
                    </a:lnTo>
                    <a:lnTo>
                      <a:pt x="129" y="66"/>
                    </a:lnTo>
                    <a:lnTo>
                      <a:pt x="150" y="0"/>
                    </a:lnTo>
                    <a:lnTo>
                      <a:pt x="100" y="30"/>
                    </a:lnTo>
                    <a:lnTo>
                      <a:pt x="57" y="2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28"/>
              <p:cNvSpPr>
                <a:spLocks/>
              </p:cNvSpPr>
              <p:nvPr/>
            </p:nvSpPr>
            <p:spPr bwMode="auto">
              <a:xfrm>
                <a:off x="513" y="3539"/>
                <a:ext cx="80" cy="74"/>
              </a:xfrm>
              <a:custGeom>
                <a:avLst/>
                <a:gdLst>
                  <a:gd name="T0" fmla="*/ 5 w 241"/>
                  <a:gd name="T1" fmla="*/ 0 h 223"/>
                  <a:gd name="T2" fmla="*/ 3 w 241"/>
                  <a:gd name="T3" fmla="*/ 2 h 223"/>
                  <a:gd name="T4" fmla="*/ 0 w 241"/>
                  <a:gd name="T5" fmla="*/ 3 h 223"/>
                  <a:gd name="T6" fmla="*/ 2 w 241"/>
                  <a:gd name="T7" fmla="*/ 5 h 223"/>
                  <a:gd name="T8" fmla="*/ 1 w 241"/>
                  <a:gd name="T9" fmla="*/ 7 h 223"/>
                  <a:gd name="T10" fmla="*/ 4 w 241"/>
                  <a:gd name="T11" fmla="*/ 6 h 223"/>
                  <a:gd name="T12" fmla="*/ 6 w 241"/>
                  <a:gd name="T13" fmla="*/ 8 h 223"/>
                  <a:gd name="T14" fmla="*/ 6 w 241"/>
                  <a:gd name="T15" fmla="*/ 5 h 223"/>
                  <a:gd name="T16" fmla="*/ 9 w 241"/>
                  <a:gd name="T17" fmla="*/ 3 h 223"/>
                  <a:gd name="T18" fmla="*/ 6 w 241"/>
                  <a:gd name="T19" fmla="*/ 2 h 223"/>
                  <a:gd name="T20" fmla="*/ 6 w 241"/>
                  <a:gd name="T21" fmla="*/ 0 h 223"/>
                  <a:gd name="T22" fmla="*/ 5 w 241"/>
                  <a:gd name="T23" fmla="*/ 0 h 223"/>
                  <a:gd name="T24" fmla="*/ 5 w 241"/>
                  <a:gd name="T25" fmla="*/ 0 h 223"/>
                  <a:gd name="T26" fmla="*/ 5 w 241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1"/>
                  <a:gd name="T43" fmla="*/ 0 h 223"/>
                  <a:gd name="T44" fmla="*/ 241 w 241"/>
                  <a:gd name="T45" fmla="*/ 223 h 2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1" h="223">
                    <a:moveTo>
                      <a:pt x="145" y="0"/>
                    </a:moveTo>
                    <a:lnTo>
                      <a:pt x="91" y="66"/>
                    </a:lnTo>
                    <a:lnTo>
                      <a:pt x="0" y="79"/>
                    </a:lnTo>
                    <a:lnTo>
                      <a:pt x="47" y="135"/>
                    </a:lnTo>
                    <a:lnTo>
                      <a:pt x="27" y="202"/>
                    </a:lnTo>
                    <a:lnTo>
                      <a:pt x="100" y="166"/>
                    </a:lnTo>
                    <a:lnTo>
                      <a:pt x="158" y="223"/>
                    </a:lnTo>
                    <a:lnTo>
                      <a:pt x="176" y="143"/>
                    </a:lnTo>
                    <a:lnTo>
                      <a:pt x="241" y="85"/>
                    </a:lnTo>
                    <a:lnTo>
                      <a:pt x="157" y="64"/>
                    </a:lnTo>
                    <a:lnTo>
                      <a:pt x="15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29"/>
              <p:cNvSpPr>
                <a:spLocks/>
              </p:cNvSpPr>
              <p:nvPr/>
            </p:nvSpPr>
            <p:spPr bwMode="auto">
              <a:xfrm>
                <a:off x="570" y="3401"/>
                <a:ext cx="43" cy="36"/>
              </a:xfrm>
              <a:custGeom>
                <a:avLst/>
                <a:gdLst>
                  <a:gd name="T0" fmla="*/ 2 w 127"/>
                  <a:gd name="T1" fmla="*/ 0 h 109"/>
                  <a:gd name="T2" fmla="*/ 1 w 127"/>
                  <a:gd name="T3" fmla="*/ 1 h 109"/>
                  <a:gd name="T4" fmla="*/ 0 w 127"/>
                  <a:gd name="T5" fmla="*/ 3 h 109"/>
                  <a:gd name="T6" fmla="*/ 1 w 127"/>
                  <a:gd name="T7" fmla="*/ 4 h 109"/>
                  <a:gd name="T8" fmla="*/ 2 w 127"/>
                  <a:gd name="T9" fmla="*/ 3 h 109"/>
                  <a:gd name="T10" fmla="*/ 4 w 127"/>
                  <a:gd name="T11" fmla="*/ 4 h 109"/>
                  <a:gd name="T12" fmla="*/ 4 w 127"/>
                  <a:gd name="T13" fmla="*/ 2 h 109"/>
                  <a:gd name="T14" fmla="*/ 5 w 127"/>
                  <a:gd name="T15" fmla="*/ 1 h 109"/>
                  <a:gd name="T16" fmla="*/ 3 w 127"/>
                  <a:gd name="T17" fmla="*/ 1 h 109"/>
                  <a:gd name="T18" fmla="*/ 2 w 127"/>
                  <a:gd name="T19" fmla="*/ 0 h 109"/>
                  <a:gd name="T20" fmla="*/ 2 w 127"/>
                  <a:gd name="T21" fmla="*/ 0 h 109"/>
                  <a:gd name="T22" fmla="*/ 2 w 127"/>
                  <a:gd name="T23" fmla="*/ 0 h 109"/>
                  <a:gd name="T24" fmla="*/ 2 w 127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109"/>
                  <a:gd name="T41" fmla="*/ 127 w 127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109">
                    <a:moveTo>
                      <a:pt x="48" y="0"/>
                    </a:moveTo>
                    <a:lnTo>
                      <a:pt x="36" y="40"/>
                    </a:lnTo>
                    <a:lnTo>
                      <a:pt x="0" y="73"/>
                    </a:lnTo>
                    <a:lnTo>
                      <a:pt x="24" y="109"/>
                    </a:lnTo>
                    <a:lnTo>
                      <a:pt x="58" y="80"/>
                    </a:lnTo>
                    <a:lnTo>
                      <a:pt x="97" y="98"/>
                    </a:lnTo>
                    <a:lnTo>
                      <a:pt x="97" y="49"/>
                    </a:lnTo>
                    <a:lnTo>
                      <a:pt x="127" y="20"/>
                    </a:lnTo>
                    <a:lnTo>
                      <a:pt x="70" y="14"/>
                    </a:lnTo>
                    <a:lnTo>
                      <a:pt x="62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30"/>
              <p:cNvSpPr>
                <a:spLocks/>
              </p:cNvSpPr>
              <p:nvPr/>
            </p:nvSpPr>
            <p:spPr bwMode="auto">
              <a:xfrm>
                <a:off x="528" y="3308"/>
                <a:ext cx="57" cy="71"/>
              </a:xfrm>
              <a:custGeom>
                <a:avLst/>
                <a:gdLst>
                  <a:gd name="T0" fmla="*/ 3 w 169"/>
                  <a:gd name="T1" fmla="*/ 1 h 215"/>
                  <a:gd name="T2" fmla="*/ 4 w 169"/>
                  <a:gd name="T3" fmla="*/ 0 h 215"/>
                  <a:gd name="T4" fmla="*/ 4 w 169"/>
                  <a:gd name="T5" fmla="*/ 3 h 215"/>
                  <a:gd name="T6" fmla="*/ 6 w 169"/>
                  <a:gd name="T7" fmla="*/ 4 h 215"/>
                  <a:gd name="T8" fmla="*/ 4 w 169"/>
                  <a:gd name="T9" fmla="*/ 5 h 215"/>
                  <a:gd name="T10" fmla="*/ 4 w 169"/>
                  <a:gd name="T11" fmla="*/ 8 h 215"/>
                  <a:gd name="T12" fmla="*/ 2 w 169"/>
                  <a:gd name="T13" fmla="*/ 6 h 215"/>
                  <a:gd name="T14" fmla="*/ 0 w 169"/>
                  <a:gd name="T15" fmla="*/ 7 h 215"/>
                  <a:gd name="T16" fmla="*/ 0 w 169"/>
                  <a:gd name="T17" fmla="*/ 6 h 215"/>
                  <a:gd name="T18" fmla="*/ 3 w 169"/>
                  <a:gd name="T19" fmla="*/ 2 h 215"/>
                  <a:gd name="T20" fmla="*/ 3 w 169"/>
                  <a:gd name="T21" fmla="*/ 1 h 215"/>
                  <a:gd name="T22" fmla="*/ 3 w 169"/>
                  <a:gd name="T23" fmla="*/ 1 h 215"/>
                  <a:gd name="T24" fmla="*/ 3 w 169"/>
                  <a:gd name="T25" fmla="*/ 1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215"/>
                  <a:gd name="T41" fmla="*/ 169 w 169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215">
                    <a:moveTo>
                      <a:pt x="73" y="30"/>
                    </a:moveTo>
                    <a:lnTo>
                      <a:pt x="120" y="0"/>
                    </a:lnTo>
                    <a:lnTo>
                      <a:pt x="117" y="79"/>
                    </a:lnTo>
                    <a:lnTo>
                      <a:pt x="169" y="102"/>
                    </a:lnTo>
                    <a:lnTo>
                      <a:pt x="111" y="138"/>
                    </a:lnTo>
                    <a:lnTo>
                      <a:pt x="108" y="215"/>
                    </a:lnTo>
                    <a:lnTo>
                      <a:pt x="49" y="163"/>
                    </a:lnTo>
                    <a:lnTo>
                      <a:pt x="3" y="206"/>
                    </a:lnTo>
                    <a:lnTo>
                      <a:pt x="0" y="162"/>
                    </a:lnTo>
                    <a:lnTo>
                      <a:pt x="68" y="44"/>
                    </a:lnTo>
                    <a:lnTo>
                      <a:pt x="73" y="3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31"/>
              <p:cNvSpPr>
                <a:spLocks/>
              </p:cNvSpPr>
              <p:nvPr/>
            </p:nvSpPr>
            <p:spPr bwMode="auto">
              <a:xfrm>
                <a:off x="1005" y="3140"/>
                <a:ext cx="341" cy="314"/>
              </a:xfrm>
              <a:custGeom>
                <a:avLst/>
                <a:gdLst>
                  <a:gd name="T0" fmla="*/ 22 w 1024"/>
                  <a:gd name="T1" fmla="*/ 0 h 943"/>
                  <a:gd name="T2" fmla="*/ 18 w 1024"/>
                  <a:gd name="T3" fmla="*/ 0 h 943"/>
                  <a:gd name="T4" fmla="*/ 14 w 1024"/>
                  <a:gd name="T5" fmla="*/ 1 h 943"/>
                  <a:gd name="T6" fmla="*/ 7 w 1024"/>
                  <a:gd name="T7" fmla="*/ 3 h 943"/>
                  <a:gd name="T8" fmla="*/ 2 w 1024"/>
                  <a:gd name="T9" fmla="*/ 8 h 943"/>
                  <a:gd name="T10" fmla="*/ 0 w 1024"/>
                  <a:gd name="T11" fmla="*/ 20 h 943"/>
                  <a:gd name="T12" fmla="*/ 3 w 1024"/>
                  <a:gd name="T13" fmla="*/ 30 h 943"/>
                  <a:gd name="T14" fmla="*/ 13 w 1024"/>
                  <a:gd name="T15" fmla="*/ 35 h 943"/>
                  <a:gd name="T16" fmla="*/ 26 w 1024"/>
                  <a:gd name="T17" fmla="*/ 33 h 943"/>
                  <a:gd name="T18" fmla="*/ 31 w 1024"/>
                  <a:gd name="T19" fmla="*/ 30 h 943"/>
                  <a:gd name="T20" fmla="*/ 37 w 1024"/>
                  <a:gd name="T21" fmla="*/ 23 h 943"/>
                  <a:gd name="T22" fmla="*/ 38 w 1024"/>
                  <a:gd name="T23" fmla="*/ 14 h 943"/>
                  <a:gd name="T24" fmla="*/ 36 w 1024"/>
                  <a:gd name="T25" fmla="*/ 9 h 943"/>
                  <a:gd name="T26" fmla="*/ 35 w 1024"/>
                  <a:gd name="T27" fmla="*/ 6 h 943"/>
                  <a:gd name="T28" fmla="*/ 32 w 1024"/>
                  <a:gd name="T29" fmla="*/ 3 h 943"/>
                  <a:gd name="T30" fmla="*/ 28 w 1024"/>
                  <a:gd name="T31" fmla="*/ 1 h 943"/>
                  <a:gd name="T32" fmla="*/ 25 w 1024"/>
                  <a:gd name="T33" fmla="*/ 0 h 943"/>
                  <a:gd name="T34" fmla="*/ 24 w 1024"/>
                  <a:gd name="T35" fmla="*/ 0 h 943"/>
                  <a:gd name="T36" fmla="*/ 22 w 1024"/>
                  <a:gd name="T37" fmla="*/ 0 h 943"/>
                  <a:gd name="T38" fmla="*/ 22 w 1024"/>
                  <a:gd name="T39" fmla="*/ 0 h 943"/>
                  <a:gd name="T40" fmla="*/ 22 w 1024"/>
                  <a:gd name="T41" fmla="*/ 0 h 9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4"/>
                  <a:gd name="T64" fmla="*/ 0 h 943"/>
                  <a:gd name="T65" fmla="*/ 1024 w 1024"/>
                  <a:gd name="T66" fmla="*/ 943 h 9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4" h="943">
                    <a:moveTo>
                      <a:pt x="606" y="0"/>
                    </a:moveTo>
                    <a:lnTo>
                      <a:pt x="497" y="3"/>
                    </a:lnTo>
                    <a:lnTo>
                      <a:pt x="388" y="25"/>
                    </a:lnTo>
                    <a:lnTo>
                      <a:pt x="200" y="79"/>
                    </a:lnTo>
                    <a:lnTo>
                      <a:pt x="60" y="223"/>
                    </a:lnTo>
                    <a:lnTo>
                      <a:pt x="0" y="537"/>
                    </a:lnTo>
                    <a:lnTo>
                      <a:pt x="93" y="817"/>
                    </a:lnTo>
                    <a:lnTo>
                      <a:pt x="353" y="943"/>
                    </a:lnTo>
                    <a:lnTo>
                      <a:pt x="711" y="892"/>
                    </a:lnTo>
                    <a:lnTo>
                      <a:pt x="847" y="805"/>
                    </a:lnTo>
                    <a:lnTo>
                      <a:pt x="1002" y="611"/>
                    </a:lnTo>
                    <a:lnTo>
                      <a:pt x="1024" y="386"/>
                    </a:lnTo>
                    <a:lnTo>
                      <a:pt x="978" y="235"/>
                    </a:lnTo>
                    <a:lnTo>
                      <a:pt x="943" y="168"/>
                    </a:lnTo>
                    <a:lnTo>
                      <a:pt x="869" y="93"/>
                    </a:lnTo>
                    <a:lnTo>
                      <a:pt x="746" y="28"/>
                    </a:lnTo>
                    <a:lnTo>
                      <a:pt x="664" y="9"/>
                    </a:lnTo>
                    <a:lnTo>
                      <a:pt x="662" y="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32"/>
              <p:cNvSpPr>
                <a:spLocks/>
              </p:cNvSpPr>
              <p:nvPr/>
            </p:nvSpPr>
            <p:spPr bwMode="auto">
              <a:xfrm>
                <a:off x="1032" y="3151"/>
                <a:ext cx="249" cy="239"/>
              </a:xfrm>
              <a:custGeom>
                <a:avLst/>
                <a:gdLst>
                  <a:gd name="T0" fmla="*/ 20 w 747"/>
                  <a:gd name="T1" fmla="*/ 0 h 717"/>
                  <a:gd name="T2" fmla="*/ 19 w 747"/>
                  <a:gd name="T3" fmla="*/ 0 h 717"/>
                  <a:gd name="T4" fmla="*/ 14 w 747"/>
                  <a:gd name="T5" fmla="*/ 0 h 717"/>
                  <a:gd name="T6" fmla="*/ 9 w 747"/>
                  <a:gd name="T7" fmla="*/ 2 h 717"/>
                  <a:gd name="T8" fmla="*/ 5 w 747"/>
                  <a:gd name="T9" fmla="*/ 4 h 717"/>
                  <a:gd name="T10" fmla="*/ 2 w 747"/>
                  <a:gd name="T11" fmla="*/ 8 h 717"/>
                  <a:gd name="T12" fmla="*/ 0 w 747"/>
                  <a:gd name="T13" fmla="*/ 12 h 717"/>
                  <a:gd name="T14" fmla="*/ 0 w 747"/>
                  <a:gd name="T15" fmla="*/ 16 h 717"/>
                  <a:gd name="T16" fmla="*/ 1 w 747"/>
                  <a:gd name="T17" fmla="*/ 19 h 717"/>
                  <a:gd name="T18" fmla="*/ 3 w 747"/>
                  <a:gd name="T19" fmla="*/ 21 h 717"/>
                  <a:gd name="T20" fmla="*/ 6 w 747"/>
                  <a:gd name="T21" fmla="*/ 23 h 717"/>
                  <a:gd name="T22" fmla="*/ 12 w 747"/>
                  <a:gd name="T23" fmla="*/ 25 h 717"/>
                  <a:gd name="T24" fmla="*/ 16 w 747"/>
                  <a:gd name="T25" fmla="*/ 26 h 717"/>
                  <a:gd name="T26" fmla="*/ 19 w 747"/>
                  <a:gd name="T27" fmla="*/ 27 h 717"/>
                  <a:gd name="T28" fmla="*/ 20 w 747"/>
                  <a:gd name="T29" fmla="*/ 25 h 717"/>
                  <a:gd name="T30" fmla="*/ 21 w 747"/>
                  <a:gd name="T31" fmla="*/ 23 h 717"/>
                  <a:gd name="T32" fmla="*/ 22 w 747"/>
                  <a:gd name="T33" fmla="*/ 22 h 717"/>
                  <a:gd name="T34" fmla="*/ 24 w 747"/>
                  <a:gd name="T35" fmla="*/ 22 h 717"/>
                  <a:gd name="T36" fmla="*/ 25 w 747"/>
                  <a:gd name="T37" fmla="*/ 20 h 717"/>
                  <a:gd name="T38" fmla="*/ 25 w 747"/>
                  <a:gd name="T39" fmla="*/ 18 h 717"/>
                  <a:gd name="T40" fmla="*/ 25 w 747"/>
                  <a:gd name="T41" fmla="*/ 15 h 717"/>
                  <a:gd name="T42" fmla="*/ 28 w 747"/>
                  <a:gd name="T43" fmla="*/ 14 h 717"/>
                  <a:gd name="T44" fmla="*/ 28 w 747"/>
                  <a:gd name="T45" fmla="*/ 11 h 717"/>
                  <a:gd name="T46" fmla="*/ 27 w 747"/>
                  <a:gd name="T47" fmla="*/ 7 h 717"/>
                  <a:gd name="T48" fmla="*/ 25 w 747"/>
                  <a:gd name="T49" fmla="*/ 3 h 717"/>
                  <a:gd name="T50" fmla="*/ 22 w 747"/>
                  <a:gd name="T51" fmla="*/ 1 h 717"/>
                  <a:gd name="T52" fmla="*/ 20 w 747"/>
                  <a:gd name="T53" fmla="*/ 0 h 717"/>
                  <a:gd name="T54" fmla="*/ 20 w 747"/>
                  <a:gd name="T55" fmla="*/ 0 h 717"/>
                  <a:gd name="T56" fmla="*/ 20 w 747"/>
                  <a:gd name="T57" fmla="*/ 0 h 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7"/>
                  <a:gd name="T88" fmla="*/ 0 h 717"/>
                  <a:gd name="T89" fmla="*/ 747 w 747"/>
                  <a:gd name="T90" fmla="*/ 717 h 7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7" h="717">
                    <a:moveTo>
                      <a:pt x="548" y="1"/>
                    </a:moveTo>
                    <a:lnTo>
                      <a:pt x="501" y="0"/>
                    </a:lnTo>
                    <a:lnTo>
                      <a:pt x="385" y="13"/>
                    </a:lnTo>
                    <a:lnTo>
                      <a:pt x="248" y="56"/>
                    </a:lnTo>
                    <a:lnTo>
                      <a:pt x="134" y="109"/>
                    </a:lnTo>
                    <a:lnTo>
                      <a:pt x="57" y="203"/>
                    </a:lnTo>
                    <a:lnTo>
                      <a:pt x="8" y="327"/>
                    </a:lnTo>
                    <a:lnTo>
                      <a:pt x="0" y="439"/>
                    </a:lnTo>
                    <a:lnTo>
                      <a:pt x="25" y="519"/>
                    </a:lnTo>
                    <a:lnTo>
                      <a:pt x="81" y="577"/>
                    </a:lnTo>
                    <a:lnTo>
                      <a:pt x="175" y="632"/>
                    </a:lnTo>
                    <a:lnTo>
                      <a:pt x="316" y="685"/>
                    </a:lnTo>
                    <a:lnTo>
                      <a:pt x="439" y="715"/>
                    </a:lnTo>
                    <a:lnTo>
                      <a:pt x="524" y="717"/>
                    </a:lnTo>
                    <a:lnTo>
                      <a:pt x="538" y="679"/>
                    </a:lnTo>
                    <a:lnTo>
                      <a:pt x="560" y="618"/>
                    </a:lnTo>
                    <a:lnTo>
                      <a:pt x="598" y="593"/>
                    </a:lnTo>
                    <a:lnTo>
                      <a:pt x="660" y="588"/>
                    </a:lnTo>
                    <a:lnTo>
                      <a:pt x="664" y="549"/>
                    </a:lnTo>
                    <a:lnTo>
                      <a:pt x="664" y="479"/>
                    </a:lnTo>
                    <a:lnTo>
                      <a:pt x="688" y="401"/>
                    </a:lnTo>
                    <a:lnTo>
                      <a:pt x="743" y="374"/>
                    </a:lnTo>
                    <a:lnTo>
                      <a:pt x="747" y="296"/>
                    </a:lnTo>
                    <a:lnTo>
                      <a:pt x="721" y="196"/>
                    </a:lnTo>
                    <a:lnTo>
                      <a:pt x="670" y="90"/>
                    </a:lnTo>
                    <a:lnTo>
                      <a:pt x="585" y="15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33"/>
              <p:cNvSpPr>
                <a:spLocks/>
              </p:cNvSpPr>
              <p:nvPr/>
            </p:nvSpPr>
            <p:spPr bwMode="auto">
              <a:xfrm>
                <a:off x="441" y="2789"/>
                <a:ext cx="715" cy="934"/>
              </a:xfrm>
              <a:custGeom>
                <a:avLst/>
                <a:gdLst>
                  <a:gd name="T0" fmla="*/ 28 w 2144"/>
                  <a:gd name="T1" fmla="*/ 4 h 2803"/>
                  <a:gd name="T2" fmla="*/ 20 w 2144"/>
                  <a:gd name="T3" fmla="*/ 12 h 2803"/>
                  <a:gd name="T4" fmla="*/ 17 w 2144"/>
                  <a:gd name="T5" fmla="*/ 22 h 2803"/>
                  <a:gd name="T6" fmla="*/ 15 w 2144"/>
                  <a:gd name="T7" fmla="*/ 29 h 2803"/>
                  <a:gd name="T8" fmla="*/ 19 w 2144"/>
                  <a:gd name="T9" fmla="*/ 23 h 2803"/>
                  <a:gd name="T10" fmla="*/ 17 w 2144"/>
                  <a:gd name="T11" fmla="*/ 30 h 2803"/>
                  <a:gd name="T12" fmla="*/ 13 w 2144"/>
                  <a:gd name="T13" fmla="*/ 40 h 2803"/>
                  <a:gd name="T14" fmla="*/ 2 w 2144"/>
                  <a:gd name="T15" fmla="*/ 49 h 2803"/>
                  <a:gd name="T16" fmla="*/ 4 w 2144"/>
                  <a:gd name="T17" fmla="*/ 51 h 2803"/>
                  <a:gd name="T18" fmla="*/ 16 w 2144"/>
                  <a:gd name="T19" fmla="*/ 41 h 2803"/>
                  <a:gd name="T20" fmla="*/ 6 w 2144"/>
                  <a:gd name="T21" fmla="*/ 53 h 2803"/>
                  <a:gd name="T22" fmla="*/ 5 w 2144"/>
                  <a:gd name="T23" fmla="*/ 62 h 2803"/>
                  <a:gd name="T24" fmla="*/ 0 w 2144"/>
                  <a:gd name="T25" fmla="*/ 68 h 2803"/>
                  <a:gd name="T26" fmla="*/ 2 w 2144"/>
                  <a:gd name="T27" fmla="*/ 68 h 2803"/>
                  <a:gd name="T28" fmla="*/ 7 w 2144"/>
                  <a:gd name="T29" fmla="*/ 64 h 2803"/>
                  <a:gd name="T30" fmla="*/ 12 w 2144"/>
                  <a:gd name="T31" fmla="*/ 59 h 2803"/>
                  <a:gd name="T32" fmla="*/ 21 w 2144"/>
                  <a:gd name="T33" fmla="*/ 58 h 2803"/>
                  <a:gd name="T34" fmla="*/ 20 w 2144"/>
                  <a:gd name="T35" fmla="*/ 69 h 2803"/>
                  <a:gd name="T36" fmla="*/ 23 w 2144"/>
                  <a:gd name="T37" fmla="*/ 73 h 2803"/>
                  <a:gd name="T38" fmla="*/ 26 w 2144"/>
                  <a:gd name="T39" fmla="*/ 70 h 2803"/>
                  <a:gd name="T40" fmla="*/ 34 w 2144"/>
                  <a:gd name="T41" fmla="*/ 68 h 2803"/>
                  <a:gd name="T42" fmla="*/ 38 w 2144"/>
                  <a:gd name="T43" fmla="*/ 79 h 2803"/>
                  <a:gd name="T44" fmla="*/ 45 w 2144"/>
                  <a:gd name="T45" fmla="*/ 85 h 2803"/>
                  <a:gd name="T46" fmla="*/ 49 w 2144"/>
                  <a:gd name="T47" fmla="*/ 95 h 2803"/>
                  <a:gd name="T48" fmla="*/ 57 w 2144"/>
                  <a:gd name="T49" fmla="*/ 103 h 2803"/>
                  <a:gd name="T50" fmla="*/ 65 w 2144"/>
                  <a:gd name="T51" fmla="*/ 103 h 2803"/>
                  <a:gd name="T52" fmla="*/ 63 w 2144"/>
                  <a:gd name="T53" fmla="*/ 94 h 2803"/>
                  <a:gd name="T54" fmla="*/ 67 w 2144"/>
                  <a:gd name="T55" fmla="*/ 98 h 2803"/>
                  <a:gd name="T56" fmla="*/ 70 w 2144"/>
                  <a:gd name="T57" fmla="*/ 88 h 2803"/>
                  <a:gd name="T58" fmla="*/ 74 w 2144"/>
                  <a:gd name="T59" fmla="*/ 76 h 2803"/>
                  <a:gd name="T60" fmla="*/ 65 w 2144"/>
                  <a:gd name="T61" fmla="*/ 62 h 2803"/>
                  <a:gd name="T62" fmla="*/ 66 w 2144"/>
                  <a:gd name="T63" fmla="*/ 47 h 2803"/>
                  <a:gd name="T64" fmla="*/ 77 w 2144"/>
                  <a:gd name="T65" fmla="*/ 40 h 2803"/>
                  <a:gd name="T66" fmla="*/ 77 w 2144"/>
                  <a:gd name="T67" fmla="*/ 33 h 2803"/>
                  <a:gd name="T68" fmla="*/ 66 w 2144"/>
                  <a:gd name="T69" fmla="*/ 18 h 2803"/>
                  <a:gd name="T70" fmla="*/ 71 w 2144"/>
                  <a:gd name="T71" fmla="*/ 12 h 2803"/>
                  <a:gd name="T72" fmla="*/ 66 w 2144"/>
                  <a:gd name="T73" fmla="*/ 12 h 2803"/>
                  <a:gd name="T74" fmla="*/ 67 w 2144"/>
                  <a:gd name="T75" fmla="*/ 7 h 2803"/>
                  <a:gd name="T76" fmla="*/ 61 w 2144"/>
                  <a:gd name="T77" fmla="*/ 10 h 2803"/>
                  <a:gd name="T78" fmla="*/ 53 w 2144"/>
                  <a:gd name="T79" fmla="*/ 1 h 2803"/>
                  <a:gd name="T80" fmla="*/ 40 w 2144"/>
                  <a:gd name="T81" fmla="*/ 1 h 2803"/>
                  <a:gd name="T82" fmla="*/ 35 w 2144"/>
                  <a:gd name="T83" fmla="*/ 2 h 28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44"/>
                  <a:gd name="T127" fmla="*/ 0 h 2803"/>
                  <a:gd name="T128" fmla="*/ 2144 w 2144"/>
                  <a:gd name="T129" fmla="*/ 2803 h 28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44" h="2803">
                    <a:moveTo>
                      <a:pt x="957" y="53"/>
                    </a:moveTo>
                    <a:lnTo>
                      <a:pt x="859" y="65"/>
                    </a:lnTo>
                    <a:lnTo>
                      <a:pt x="760" y="104"/>
                    </a:lnTo>
                    <a:lnTo>
                      <a:pt x="642" y="188"/>
                    </a:lnTo>
                    <a:lnTo>
                      <a:pt x="570" y="264"/>
                    </a:lnTo>
                    <a:lnTo>
                      <a:pt x="537" y="337"/>
                    </a:lnTo>
                    <a:lnTo>
                      <a:pt x="497" y="460"/>
                    </a:lnTo>
                    <a:lnTo>
                      <a:pt x="485" y="564"/>
                    </a:lnTo>
                    <a:lnTo>
                      <a:pt x="471" y="589"/>
                    </a:lnTo>
                    <a:lnTo>
                      <a:pt x="419" y="634"/>
                    </a:lnTo>
                    <a:lnTo>
                      <a:pt x="419" y="739"/>
                    </a:lnTo>
                    <a:lnTo>
                      <a:pt x="413" y="776"/>
                    </a:lnTo>
                    <a:lnTo>
                      <a:pt x="439" y="746"/>
                    </a:lnTo>
                    <a:lnTo>
                      <a:pt x="458" y="660"/>
                    </a:lnTo>
                    <a:lnTo>
                      <a:pt x="524" y="627"/>
                    </a:lnTo>
                    <a:lnTo>
                      <a:pt x="485" y="686"/>
                    </a:lnTo>
                    <a:lnTo>
                      <a:pt x="485" y="739"/>
                    </a:lnTo>
                    <a:lnTo>
                      <a:pt x="446" y="809"/>
                    </a:lnTo>
                    <a:lnTo>
                      <a:pt x="426" y="862"/>
                    </a:lnTo>
                    <a:lnTo>
                      <a:pt x="413" y="984"/>
                    </a:lnTo>
                    <a:lnTo>
                      <a:pt x="354" y="1081"/>
                    </a:lnTo>
                    <a:lnTo>
                      <a:pt x="241" y="1171"/>
                    </a:lnTo>
                    <a:lnTo>
                      <a:pt x="111" y="1269"/>
                    </a:lnTo>
                    <a:lnTo>
                      <a:pt x="58" y="1327"/>
                    </a:lnTo>
                    <a:lnTo>
                      <a:pt x="45" y="1366"/>
                    </a:lnTo>
                    <a:lnTo>
                      <a:pt x="52" y="1464"/>
                    </a:lnTo>
                    <a:lnTo>
                      <a:pt x="98" y="1366"/>
                    </a:lnTo>
                    <a:lnTo>
                      <a:pt x="150" y="1288"/>
                    </a:lnTo>
                    <a:lnTo>
                      <a:pt x="281" y="1210"/>
                    </a:lnTo>
                    <a:lnTo>
                      <a:pt x="439" y="1101"/>
                    </a:lnTo>
                    <a:lnTo>
                      <a:pt x="334" y="1210"/>
                    </a:lnTo>
                    <a:lnTo>
                      <a:pt x="188" y="1341"/>
                    </a:lnTo>
                    <a:lnTo>
                      <a:pt x="156" y="1437"/>
                    </a:lnTo>
                    <a:lnTo>
                      <a:pt x="163" y="1566"/>
                    </a:lnTo>
                    <a:lnTo>
                      <a:pt x="176" y="1619"/>
                    </a:lnTo>
                    <a:lnTo>
                      <a:pt x="137" y="1663"/>
                    </a:lnTo>
                    <a:lnTo>
                      <a:pt x="45" y="1702"/>
                    </a:lnTo>
                    <a:lnTo>
                      <a:pt x="6" y="1755"/>
                    </a:lnTo>
                    <a:lnTo>
                      <a:pt x="0" y="1845"/>
                    </a:lnTo>
                    <a:lnTo>
                      <a:pt x="58" y="1954"/>
                    </a:lnTo>
                    <a:lnTo>
                      <a:pt x="72" y="1904"/>
                    </a:lnTo>
                    <a:lnTo>
                      <a:pt x="45" y="1845"/>
                    </a:lnTo>
                    <a:lnTo>
                      <a:pt x="52" y="1768"/>
                    </a:lnTo>
                    <a:lnTo>
                      <a:pt x="137" y="1728"/>
                    </a:lnTo>
                    <a:lnTo>
                      <a:pt x="183" y="1722"/>
                    </a:lnTo>
                    <a:lnTo>
                      <a:pt x="229" y="1652"/>
                    </a:lnTo>
                    <a:lnTo>
                      <a:pt x="268" y="1722"/>
                    </a:lnTo>
                    <a:lnTo>
                      <a:pt x="321" y="1599"/>
                    </a:lnTo>
                    <a:lnTo>
                      <a:pt x="485" y="1321"/>
                    </a:lnTo>
                    <a:lnTo>
                      <a:pt x="595" y="1341"/>
                    </a:lnTo>
                    <a:lnTo>
                      <a:pt x="564" y="1573"/>
                    </a:lnTo>
                    <a:lnTo>
                      <a:pt x="550" y="1652"/>
                    </a:lnTo>
                    <a:lnTo>
                      <a:pt x="576" y="1742"/>
                    </a:lnTo>
                    <a:lnTo>
                      <a:pt x="544" y="1865"/>
                    </a:lnTo>
                    <a:lnTo>
                      <a:pt x="564" y="1982"/>
                    </a:lnTo>
                    <a:lnTo>
                      <a:pt x="615" y="1982"/>
                    </a:lnTo>
                    <a:lnTo>
                      <a:pt x="629" y="1962"/>
                    </a:lnTo>
                    <a:lnTo>
                      <a:pt x="623" y="1877"/>
                    </a:lnTo>
                    <a:lnTo>
                      <a:pt x="682" y="1755"/>
                    </a:lnTo>
                    <a:lnTo>
                      <a:pt x="701" y="1890"/>
                    </a:lnTo>
                    <a:lnTo>
                      <a:pt x="741" y="1728"/>
                    </a:lnTo>
                    <a:lnTo>
                      <a:pt x="819" y="1831"/>
                    </a:lnTo>
                    <a:lnTo>
                      <a:pt x="911" y="1831"/>
                    </a:lnTo>
                    <a:lnTo>
                      <a:pt x="989" y="1831"/>
                    </a:lnTo>
                    <a:lnTo>
                      <a:pt x="1011" y="2103"/>
                    </a:lnTo>
                    <a:lnTo>
                      <a:pt x="1017" y="2136"/>
                    </a:lnTo>
                    <a:lnTo>
                      <a:pt x="1056" y="2187"/>
                    </a:lnTo>
                    <a:lnTo>
                      <a:pt x="1174" y="2279"/>
                    </a:lnTo>
                    <a:lnTo>
                      <a:pt x="1225" y="2298"/>
                    </a:lnTo>
                    <a:lnTo>
                      <a:pt x="1278" y="2375"/>
                    </a:lnTo>
                    <a:lnTo>
                      <a:pt x="1318" y="2434"/>
                    </a:lnTo>
                    <a:lnTo>
                      <a:pt x="1318" y="2564"/>
                    </a:lnTo>
                    <a:lnTo>
                      <a:pt x="1357" y="2641"/>
                    </a:lnTo>
                    <a:lnTo>
                      <a:pt x="1436" y="2712"/>
                    </a:lnTo>
                    <a:lnTo>
                      <a:pt x="1528" y="2771"/>
                    </a:lnTo>
                    <a:lnTo>
                      <a:pt x="1554" y="2803"/>
                    </a:lnTo>
                    <a:lnTo>
                      <a:pt x="1672" y="2783"/>
                    </a:lnTo>
                    <a:lnTo>
                      <a:pt x="1751" y="2771"/>
                    </a:lnTo>
                    <a:lnTo>
                      <a:pt x="1757" y="2668"/>
                    </a:lnTo>
                    <a:lnTo>
                      <a:pt x="1706" y="2629"/>
                    </a:lnTo>
                    <a:lnTo>
                      <a:pt x="1698" y="2551"/>
                    </a:lnTo>
                    <a:lnTo>
                      <a:pt x="1751" y="2506"/>
                    </a:lnTo>
                    <a:lnTo>
                      <a:pt x="1757" y="2576"/>
                    </a:lnTo>
                    <a:lnTo>
                      <a:pt x="1804" y="2635"/>
                    </a:lnTo>
                    <a:lnTo>
                      <a:pt x="1796" y="2486"/>
                    </a:lnTo>
                    <a:lnTo>
                      <a:pt x="1843" y="2473"/>
                    </a:lnTo>
                    <a:lnTo>
                      <a:pt x="1902" y="2389"/>
                    </a:lnTo>
                    <a:lnTo>
                      <a:pt x="1934" y="2402"/>
                    </a:lnTo>
                    <a:lnTo>
                      <a:pt x="1980" y="2266"/>
                    </a:lnTo>
                    <a:lnTo>
                      <a:pt x="1987" y="2064"/>
                    </a:lnTo>
                    <a:lnTo>
                      <a:pt x="1916" y="1974"/>
                    </a:lnTo>
                    <a:lnTo>
                      <a:pt x="1804" y="1793"/>
                    </a:lnTo>
                    <a:lnTo>
                      <a:pt x="1744" y="1669"/>
                    </a:lnTo>
                    <a:lnTo>
                      <a:pt x="1725" y="1573"/>
                    </a:lnTo>
                    <a:lnTo>
                      <a:pt x="1725" y="1398"/>
                    </a:lnTo>
                    <a:lnTo>
                      <a:pt x="1777" y="1282"/>
                    </a:lnTo>
                    <a:lnTo>
                      <a:pt x="1843" y="1204"/>
                    </a:lnTo>
                    <a:lnTo>
                      <a:pt x="1928" y="1134"/>
                    </a:lnTo>
                    <a:lnTo>
                      <a:pt x="2085" y="1081"/>
                    </a:lnTo>
                    <a:lnTo>
                      <a:pt x="2144" y="1062"/>
                    </a:lnTo>
                    <a:lnTo>
                      <a:pt x="2138" y="971"/>
                    </a:lnTo>
                    <a:lnTo>
                      <a:pt x="2072" y="893"/>
                    </a:lnTo>
                    <a:lnTo>
                      <a:pt x="1909" y="759"/>
                    </a:lnTo>
                    <a:lnTo>
                      <a:pt x="1777" y="504"/>
                    </a:lnTo>
                    <a:lnTo>
                      <a:pt x="1790" y="473"/>
                    </a:lnTo>
                    <a:lnTo>
                      <a:pt x="1830" y="473"/>
                    </a:lnTo>
                    <a:lnTo>
                      <a:pt x="1889" y="421"/>
                    </a:lnTo>
                    <a:lnTo>
                      <a:pt x="1928" y="331"/>
                    </a:lnTo>
                    <a:lnTo>
                      <a:pt x="1875" y="344"/>
                    </a:lnTo>
                    <a:lnTo>
                      <a:pt x="1824" y="331"/>
                    </a:lnTo>
                    <a:lnTo>
                      <a:pt x="1790" y="311"/>
                    </a:lnTo>
                    <a:lnTo>
                      <a:pt x="1757" y="311"/>
                    </a:lnTo>
                    <a:lnTo>
                      <a:pt x="1810" y="253"/>
                    </a:lnTo>
                    <a:lnTo>
                      <a:pt x="1796" y="182"/>
                    </a:lnTo>
                    <a:lnTo>
                      <a:pt x="1770" y="137"/>
                    </a:lnTo>
                    <a:lnTo>
                      <a:pt x="1725" y="227"/>
                    </a:lnTo>
                    <a:lnTo>
                      <a:pt x="1659" y="264"/>
                    </a:lnTo>
                    <a:lnTo>
                      <a:pt x="1594" y="272"/>
                    </a:lnTo>
                    <a:lnTo>
                      <a:pt x="1548" y="169"/>
                    </a:lnTo>
                    <a:lnTo>
                      <a:pt x="1422" y="26"/>
                    </a:lnTo>
                    <a:lnTo>
                      <a:pt x="1331" y="0"/>
                    </a:lnTo>
                    <a:lnTo>
                      <a:pt x="1188" y="6"/>
                    </a:lnTo>
                    <a:lnTo>
                      <a:pt x="1088" y="40"/>
                    </a:lnTo>
                    <a:lnTo>
                      <a:pt x="1029" y="45"/>
                    </a:lnTo>
                    <a:lnTo>
                      <a:pt x="997" y="45"/>
                    </a:lnTo>
                    <a:lnTo>
                      <a:pt x="957" y="53"/>
                    </a:lnTo>
                    <a:close/>
                  </a:path>
                </a:pathLst>
              </a:custGeom>
              <a:solidFill>
                <a:srgbClr val="DC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34"/>
              <p:cNvSpPr>
                <a:spLocks/>
              </p:cNvSpPr>
              <p:nvPr/>
            </p:nvSpPr>
            <p:spPr bwMode="auto">
              <a:xfrm>
                <a:off x="788" y="3289"/>
                <a:ext cx="280" cy="407"/>
              </a:xfrm>
              <a:custGeom>
                <a:avLst/>
                <a:gdLst>
                  <a:gd name="T0" fmla="*/ 0 w 838"/>
                  <a:gd name="T1" fmla="*/ 23 h 1221"/>
                  <a:gd name="T2" fmla="*/ 1 w 838"/>
                  <a:gd name="T3" fmla="*/ 25 h 1221"/>
                  <a:gd name="T4" fmla="*/ 2 w 838"/>
                  <a:gd name="T5" fmla="*/ 22 h 1221"/>
                  <a:gd name="T6" fmla="*/ 8 w 838"/>
                  <a:gd name="T7" fmla="*/ 28 h 1221"/>
                  <a:gd name="T8" fmla="*/ 8 w 838"/>
                  <a:gd name="T9" fmla="*/ 26 h 1221"/>
                  <a:gd name="T10" fmla="*/ 12 w 838"/>
                  <a:gd name="T11" fmla="*/ 31 h 1221"/>
                  <a:gd name="T12" fmla="*/ 11 w 838"/>
                  <a:gd name="T13" fmla="*/ 25 h 1221"/>
                  <a:gd name="T14" fmla="*/ 15 w 838"/>
                  <a:gd name="T15" fmla="*/ 36 h 1221"/>
                  <a:gd name="T16" fmla="*/ 15 w 838"/>
                  <a:gd name="T17" fmla="*/ 24 h 1221"/>
                  <a:gd name="T18" fmla="*/ 17 w 838"/>
                  <a:gd name="T19" fmla="*/ 27 h 1221"/>
                  <a:gd name="T20" fmla="*/ 17 w 838"/>
                  <a:gd name="T21" fmla="*/ 31 h 1221"/>
                  <a:gd name="T22" fmla="*/ 18 w 838"/>
                  <a:gd name="T23" fmla="*/ 38 h 1221"/>
                  <a:gd name="T24" fmla="*/ 20 w 838"/>
                  <a:gd name="T25" fmla="*/ 41 h 1221"/>
                  <a:gd name="T26" fmla="*/ 18 w 838"/>
                  <a:gd name="T27" fmla="*/ 37 h 1221"/>
                  <a:gd name="T28" fmla="*/ 19 w 838"/>
                  <a:gd name="T29" fmla="*/ 30 h 1221"/>
                  <a:gd name="T30" fmla="*/ 19 w 838"/>
                  <a:gd name="T31" fmla="*/ 27 h 1221"/>
                  <a:gd name="T32" fmla="*/ 19 w 838"/>
                  <a:gd name="T33" fmla="*/ 31 h 1221"/>
                  <a:gd name="T34" fmla="*/ 20 w 838"/>
                  <a:gd name="T35" fmla="*/ 38 h 1221"/>
                  <a:gd name="T36" fmla="*/ 22 w 838"/>
                  <a:gd name="T37" fmla="*/ 43 h 1221"/>
                  <a:gd name="T38" fmla="*/ 21 w 838"/>
                  <a:gd name="T39" fmla="*/ 39 h 1221"/>
                  <a:gd name="T40" fmla="*/ 22 w 838"/>
                  <a:gd name="T41" fmla="*/ 34 h 1221"/>
                  <a:gd name="T42" fmla="*/ 23 w 838"/>
                  <a:gd name="T43" fmla="*/ 31 h 1221"/>
                  <a:gd name="T44" fmla="*/ 22 w 838"/>
                  <a:gd name="T45" fmla="*/ 38 h 1221"/>
                  <a:gd name="T46" fmla="*/ 24 w 838"/>
                  <a:gd name="T47" fmla="*/ 43 h 1221"/>
                  <a:gd name="T48" fmla="*/ 24 w 838"/>
                  <a:gd name="T49" fmla="*/ 45 h 1221"/>
                  <a:gd name="T50" fmla="*/ 24 w 838"/>
                  <a:gd name="T51" fmla="*/ 42 h 1221"/>
                  <a:gd name="T52" fmla="*/ 24 w 838"/>
                  <a:gd name="T53" fmla="*/ 38 h 1221"/>
                  <a:gd name="T54" fmla="*/ 25 w 838"/>
                  <a:gd name="T55" fmla="*/ 34 h 1221"/>
                  <a:gd name="T56" fmla="*/ 27 w 838"/>
                  <a:gd name="T57" fmla="*/ 32 h 1221"/>
                  <a:gd name="T58" fmla="*/ 27 w 838"/>
                  <a:gd name="T59" fmla="*/ 34 h 1221"/>
                  <a:gd name="T60" fmla="*/ 29 w 838"/>
                  <a:gd name="T61" fmla="*/ 29 h 1221"/>
                  <a:gd name="T62" fmla="*/ 30 w 838"/>
                  <a:gd name="T63" fmla="*/ 26 h 1221"/>
                  <a:gd name="T64" fmla="*/ 31 w 838"/>
                  <a:gd name="T65" fmla="*/ 29 h 1221"/>
                  <a:gd name="T66" fmla="*/ 31 w 838"/>
                  <a:gd name="T67" fmla="*/ 24 h 1221"/>
                  <a:gd name="T68" fmla="*/ 29 w 838"/>
                  <a:gd name="T69" fmla="*/ 19 h 1221"/>
                  <a:gd name="T70" fmla="*/ 26 w 838"/>
                  <a:gd name="T71" fmla="*/ 12 h 1221"/>
                  <a:gd name="T72" fmla="*/ 24 w 838"/>
                  <a:gd name="T73" fmla="*/ 3 h 1221"/>
                  <a:gd name="T74" fmla="*/ 24 w 838"/>
                  <a:gd name="T75" fmla="*/ 0 h 1221"/>
                  <a:gd name="T76" fmla="*/ 21 w 838"/>
                  <a:gd name="T77" fmla="*/ 1 h 1221"/>
                  <a:gd name="T78" fmla="*/ 20 w 838"/>
                  <a:gd name="T79" fmla="*/ 5 h 1221"/>
                  <a:gd name="T80" fmla="*/ 20 w 838"/>
                  <a:gd name="T81" fmla="*/ 11 h 1221"/>
                  <a:gd name="T82" fmla="*/ 17 w 838"/>
                  <a:gd name="T83" fmla="*/ 13 h 1221"/>
                  <a:gd name="T84" fmla="*/ 16 w 838"/>
                  <a:gd name="T85" fmla="*/ 16 h 1221"/>
                  <a:gd name="T86" fmla="*/ 8 w 838"/>
                  <a:gd name="T87" fmla="*/ 19 h 1221"/>
                  <a:gd name="T88" fmla="*/ 8 w 838"/>
                  <a:gd name="T89" fmla="*/ 23 h 1221"/>
                  <a:gd name="T90" fmla="*/ 6 w 838"/>
                  <a:gd name="T91" fmla="*/ 20 h 1221"/>
                  <a:gd name="T92" fmla="*/ 7 w 838"/>
                  <a:gd name="T93" fmla="*/ 23 h 1221"/>
                  <a:gd name="T94" fmla="*/ 3 w 838"/>
                  <a:gd name="T95" fmla="*/ 21 h 1221"/>
                  <a:gd name="T96" fmla="*/ 1 w 838"/>
                  <a:gd name="T97" fmla="*/ 22 h 1221"/>
                  <a:gd name="T98" fmla="*/ 0 w 838"/>
                  <a:gd name="T99" fmla="*/ 23 h 1221"/>
                  <a:gd name="T100" fmla="*/ 0 w 838"/>
                  <a:gd name="T101" fmla="*/ 23 h 1221"/>
                  <a:gd name="T102" fmla="*/ 0 w 838"/>
                  <a:gd name="T103" fmla="*/ 23 h 12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8"/>
                  <a:gd name="T157" fmla="*/ 0 h 1221"/>
                  <a:gd name="T158" fmla="*/ 838 w 838"/>
                  <a:gd name="T159" fmla="*/ 1221 h 12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8" h="1221">
                    <a:moveTo>
                      <a:pt x="0" y="609"/>
                    </a:moveTo>
                    <a:lnTo>
                      <a:pt x="39" y="662"/>
                    </a:lnTo>
                    <a:lnTo>
                      <a:pt x="50" y="601"/>
                    </a:lnTo>
                    <a:lnTo>
                      <a:pt x="218" y="767"/>
                    </a:lnTo>
                    <a:lnTo>
                      <a:pt x="211" y="701"/>
                    </a:lnTo>
                    <a:lnTo>
                      <a:pt x="314" y="824"/>
                    </a:lnTo>
                    <a:lnTo>
                      <a:pt x="291" y="674"/>
                    </a:lnTo>
                    <a:lnTo>
                      <a:pt x="412" y="969"/>
                    </a:lnTo>
                    <a:lnTo>
                      <a:pt x="397" y="637"/>
                    </a:lnTo>
                    <a:lnTo>
                      <a:pt x="449" y="738"/>
                    </a:lnTo>
                    <a:lnTo>
                      <a:pt x="466" y="834"/>
                    </a:lnTo>
                    <a:lnTo>
                      <a:pt x="477" y="1030"/>
                    </a:lnTo>
                    <a:lnTo>
                      <a:pt x="536" y="1115"/>
                    </a:lnTo>
                    <a:lnTo>
                      <a:pt x="494" y="997"/>
                    </a:lnTo>
                    <a:lnTo>
                      <a:pt x="500" y="817"/>
                    </a:lnTo>
                    <a:lnTo>
                      <a:pt x="500" y="738"/>
                    </a:lnTo>
                    <a:lnTo>
                      <a:pt x="525" y="838"/>
                    </a:lnTo>
                    <a:lnTo>
                      <a:pt x="532" y="1022"/>
                    </a:lnTo>
                    <a:lnTo>
                      <a:pt x="590" y="1149"/>
                    </a:lnTo>
                    <a:lnTo>
                      <a:pt x="574" y="1041"/>
                    </a:lnTo>
                    <a:lnTo>
                      <a:pt x="580" y="922"/>
                    </a:lnTo>
                    <a:lnTo>
                      <a:pt x="609" y="834"/>
                    </a:lnTo>
                    <a:lnTo>
                      <a:pt x="605" y="1022"/>
                    </a:lnTo>
                    <a:lnTo>
                      <a:pt x="635" y="1155"/>
                    </a:lnTo>
                    <a:lnTo>
                      <a:pt x="656" y="1221"/>
                    </a:lnTo>
                    <a:lnTo>
                      <a:pt x="653" y="1138"/>
                    </a:lnTo>
                    <a:lnTo>
                      <a:pt x="635" y="1019"/>
                    </a:lnTo>
                    <a:lnTo>
                      <a:pt x="682" y="922"/>
                    </a:lnTo>
                    <a:lnTo>
                      <a:pt x="712" y="853"/>
                    </a:lnTo>
                    <a:lnTo>
                      <a:pt x="729" y="918"/>
                    </a:lnTo>
                    <a:lnTo>
                      <a:pt x="766" y="782"/>
                    </a:lnTo>
                    <a:lnTo>
                      <a:pt x="796" y="694"/>
                    </a:lnTo>
                    <a:lnTo>
                      <a:pt x="838" y="778"/>
                    </a:lnTo>
                    <a:lnTo>
                      <a:pt x="827" y="649"/>
                    </a:lnTo>
                    <a:lnTo>
                      <a:pt x="769" y="511"/>
                    </a:lnTo>
                    <a:lnTo>
                      <a:pt x="699" y="334"/>
                    </a:lnTo>
                    <a:lnTo>
                      <a:pt x="645" y="89"/>
                    </a:lnTo>
                    <a:lnTo>
                      <a:pt x="638" y="0"/>
                    </a:lnTo>
                    <a:lnTo>
                      <a:pt x="576" y="29"/>
                    </a:lnTo>
                    <a:lnTo>
                      <a:pt x="543" y="143"/>
                    </a:lnTo>
                    <a:lnTo>
                      <a:pt x="532" y="297"/>
                    </a:lnTo>
                    <a:lnTo>
                      <a:pt x="466" y="341"/>
                    </a:lnTo>
                    <a:lnTo>
                      <a:pt x="427" y="430"/>
                    </a:lnTo>
                    <a:lnTo>
                      <a:pt x="211" y="511"/>
                    </a:lnTo>
                    <a:lnTo>
                      <a:pt x="222" y="611"/>
                    </a:lnTo>
                    <a:lnTo>
                      <a:pt x="159" y="537"/>
                    </a:lnTo>
                    <a:lnTo>
                      <a:pt x="181" y="615"/>
                    </a:lnTo>
                    <a:lnTo>
                      <a:pt x="87" y="578"/>
                    </a:lnTo>
                    <a:lnTo>
                      <a:pt x="28" y="593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35"/>
              <p:cNvSpPr>
                <a:spLocks/>
              </p:cNvSpPr>
              <p:nvPr/>
            </p:nvSpPr>
            <p:spPr bwMode="auto">
              <a:xfrm>
                <a:off x="1000" y="2949"/>
                <a:ext cx="138" cy="189"/>
              </a:xfrm>
              <a:custGeom>
                <a:avLst/>
                <a:gdLst>
                  <a:gd name="T0" fmla="*/ 2 w 414"/>
                  <a:gd name="T1" fmla="*/ 12 h 565"/>
                  <a:gd name="T2" fmla="*/ 4 w 414"/>
                  <a:gd name="T3" fmla="*/ 19 h 565"/>
                  <a:gd name="T4" fmla="*/ 3 w 414"/>
                  <a:gd name="T5" fmla="*/ 11 h 565"/>
                  <a:gd name="T6" fmla="*/ 6 w 414"/>
                  <a:gd name="T7" fmla="*/ 20 h 565"/>
                  <a:gd name="T8" fmla="*/ 5 w 414"/>
                  <a:gd name="T9" fmla="*/ 10 h 565"/>
                  <a:gd name="T10" fmla="*/ 8 w 414"/>
                  <a:gd name="T11" fmla="*/ 19 h 565"/>
                  <a:gd name="T12" fmla="*/ 7 w 414"/>
                  <a:gd name="T13" fmla="*/ 12 h 565"/>
                  <a:gd name="T14" fmla="*/ 11 w 414"/>
                  <a:gd name="T15" fmla="*/ 21 h 565"/>
                  <a:gd name="T16" fmla="*/ 10 w 414"/>
                  <a:gd name="T17" fmla="*/ 14 h 565"/>
                  <a:gd name="T18" fmla="*/ 15 w 414"/>
                  <a:gd name="T19" fmla="*/ 18 h 565"/>
                  <a:gd name="T20" fmla="*/ 10 w 414"/>
                  <a:gd name="T21" fmla="*/ 13 h 565"/>
                  <a:gd name="T22" fmla="*/ 7 w 414"/>
                  <a:gd name="T23" fmla="*/ 8 h 565"/>
                  <a:gd name="T24" fmla="*/ 6 w 414"/>
                  <a:gd name="T25" fmla="*/ 3 h 565"/>
                  <a:gd name="T26" fmla="*/ 3 w 414"/>
                  <a:gd name="T27" fmla="*/ 0 h 565"/>
                  <a:gd name="T28" fmla="*/ 0 w 414"/>
                  <a:gd name="T29" fmla="*/ 2 h 565"/>
                  <a:gd name="T30" fmla="*/ 1 w 414"/>
                  <a:gd name="T31" fmla="*/ 5 h 565"/>
                  <a:gd name="T32" fmla="*/ 1 w 414"/>
                  <a:gd name="T33" fmla="*/ 11 h 565"/>
                  <a:gd name="T34" fmla="*/ 2 w 414"/>
                  <a:gd name="T35" fmla="*/ 12 h 565"/>
                  <a:gd name="T36" fmla="*/ 2 w 414"/>
                  <a:gd name="T37" fmla="*/ 12 h 565"/>
                  <a:gd name="T38" fmla="*/ 2 w 414"/>
                  <a:gd name="T39" fmla="*/ 12 h 5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4"/>
                  <a:gd name="T61" fmla="*/ 0 h 565"/>
                  <a:gd name="T62" fmla="*/ 414 w 414"/>
                  <a:gd name="T63" fmla="*/ 565 h 5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4" h="565">
                    <a:moveTo>
                      <a:pt x="51" y="328"/>
                    </a:moveTo>
                    <a:lnTo>
                      <a:pt x="96" y="520"/>
                    </a:lnTo>
                    <a:lnTo>
                      <a:pt x="88" y="286"/>
                    </a:lnTo>
                    <a:lnTo>
                      <a:pt x="171" y="525"/>
                    </a:lnTo>
                    <a:lnTo>
                      <a:pt x="143" y="265"/>
                    </a:lnTo>
                    <a:lnTo>
                      <a:pt x="226" y="506"/>
                    </a:lnTo>
                    <a:lnTo>
                      <a:pt x="198" y="324"/>
                    </a:lnTo>
                    <a:lnTo>
                      <a:pt x="291" y="565"/>
                    </a:lnTo>
                    <a:lnTo>
                      <a:pt x="281" y="383"/>
                    </a:lnTo>
                    <a:lnTo>
                      <a:pt x="414" y="473"/>
                    </a:lnTo>
                    <a:lnTo>
                      <a:pt x="258" y="338"/>
                    </a:lnTo>
                    <a:lnTo>
                      <a:pt x="184" y="219"/>
                    </a:lnTo>
                    <a:lnTo>
                      <a:pt x="153" y="92"/>
                    </a:lnTo>
                    <a:lnTo>
                      <a:pt x="81" y="0"/>
                    </a:lnTo>
                    <a:lnTo>
                      <a:pt x="0" y="54"/>
                    </a:lnTo>
                    <a:lnTo>
                      <a:pt x="14" y="132"/>
                    </a:lnTo>
                    <a:lnTo>
                      <a:pt x="22" y="305"/>
                    </a:lnTo>
                    <a:lnTo>
                      <a:pt x="51" y="3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36"/>
              <p:cNvSpPr>
                <a:spLocks/>
              </p:cNvSpPr>
              <p:nvPr/>
            </p:nvSpPr>
            <p:spPr bwMode="auto">
              <a:xfrm>
                <a:off x="952" y="3139"/>
                <a:ext cx="103" cy="86"/>
              </a:xfrm>
              <a:custGeom>
                <a:avLst/>
                <a:gdLst>
                  <a:gd name="T0" fmla="*/ 2 w 310"/>
                  <a:gd name="T1" fmla="*/ 0 h 259"/>
                  <a:gd name="T2" fmla="*/ 4 w 310"/>
                  <a:gd name="T3" fmla="*/ 0 h 259"/>
                  <a:gd name="T4" fmla="*/ 3 w 310"/>
                  <a:gd name="T5" fmla="*/ 1 h 259"/>
                  <a:gd name="T6" fmla="*/ 9 w 310"/>
                  <a:gd name="T7" fmla="*/ 2 h 259"/>
                  <a:gd name="T8" fmla="*/ 8 w 310"/>
                  <a:gd name="T9" fmla="*/ 2 h 259"/>
                  <a:gd name="T10" fmla="*/ 11 w 310"/>
                  <a:gd name="T11" fmla="*/ 4 h 259"/>
                  <a:gd name="T12" fmla="*/ 10 w 310"/>
                  <a:gd name="T13" fmla="*/ 6 h 259"/>
                  <a:gd name="T14" fmla="*/ 8 w 310"/>
                  <a:gd name="T15" fmla="*/ 8 h 259"/>
                  <a:gd name="T16" fmla="*/ 7 w 310"/>
                  <a:gd name="T17" fmla="*/ 10 h 259"/>
                  <a:gd name="T18" fmla="*/ 6 w 310"/>
                  <a:gd name="T19" fmla="*/ 9 h 259"/>
                  <a:gd name="T20" fmla="*/ 1 w 310"/>
                  <a:gd name="T21" fmla="*/ 6 h 259"/>
                  <a:gd name="T22" fmla="*/ 1 w 310"/>
                  <a:gd name="T23" fmla="*/ 8 h 259"/>
                  <a:gd name="T24" fmla="*/ 0 w 310"/>
                  <a:gd name="T25" fmla="*/ 6 h 259"/>
                  <a:gd name="T26" fmla="*/ 1 w 310"/>
                  <a:gd name="T27" fmla="*/ 5 h 259"/>
                  <a:gd name="T28" fmla="*/ 2 w 310"/>
                  <a:gd name="T29" fmla="*/ 4 h 259"/>
                  <a:gd name="T30" fmla="*/ 2 w 310"/>
                  <a:gd name="T31" fmla="*/ 1 h 259"/>
                  <a:gd name="T32" fmla="*/ 2 w 310"/>
                  <a:gd name="T33" fmla="*/ 0 h 259"/>
                  <a:gd name="T34" fmla="*/ 2 w 310"/>
                  <a:gd name="T35" fmla="*/ 0 h 259"/>
                  <a:gd name="T36" fmla="*/ 2 w 310"/>
                  <a:gd name="T37" fmla="*/ 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259"/>
                  <a:gd name="T59" fmla="*/ 310 w 310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259">
                    <a:moveTo>
                      <a:pt x="60" y="10"/>
                    </a:moveTo>
                    <a:lnTo>
                      <a:pt x="115" y="0"/>
                    </a:lnTo>
                    <a:lnTo>
                      <a:pt x="74" y="27"/>
                    </a:lnTo>
                    <a:lnTo>
                      <a:pt x="239" y="41"/>
                    </a:lnTo>
                    <a:lnTo>
                      <a:pt x="212" y="60"/>
                    </a:lnTo>
                    <a:lnTo>
                      <a:pt x="310" y="104"/>
                    </a:lnTo>
                    <a:lnTo>
                      <a:pt x="258" y="150"/>
                    </a:lnTo>
                    <a:lnTo>
                      <a:pt x="217" y="219"/>
                    </a:lnTo>
                    <a:lnTo>
                      <a:pt x="202" y="259"/>
                    </a:lnTo>
                    <a:lnTo>
                      <a:pt x="157" y="232"/>
                    </a:lnTo>
                    <a:lnTo>
                      <a:pt x="27" y="155"/>
                    </a:lnTo>
                    <a:lnTo>
                      <a:pt x="36" y="210"/>
                    </a:lnTo>
                    <a:lnTo>
                      <a:pt x="0" y="169"/>
                    </a:lnTo>
                    <a:lnTo>
                      <a:pt x="19" y="136"/>
                    </a:lnTo>
                    <a:lnTo>
                      <a:pt x="55" y="118"/>
                    </a:lnTo>
                    <a:lnTo>
                      <a:pt x="55" y="27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7"/>
              <p:cNvSpPr>
                <a:spLocks/>
              </p:cNvSpPr>
              <p:nvPr/>
            </p:nvSpPr>
            <p:spPr bwMode="auto">
              <a:xfrm>
                <a:off x="727" y="3191"/>
                <a:ext cx="137" cy="150"/>
              </a:xfrm>
              <a:custGeom>
                <a:avLst/>
                <a:gdLst>
                  <a:gd name="T0" fmla="*/ 11 w 411"/>
                  <a:gd name="T1" fmla="*/ 0 h 452"/>
                  <a:gd name="T2" fmla="*/ 9 w 411"/>
                  <a:gd name="T3" fmla="*/ 1 h 452"/>
                  <a:gd name="T4" fmla="*/ 5 w 411"/>
                  <a:gd name="T5" fmla="*/ 2 h 452"/>
                  <a:gd name="T6" fmla="*/ 3 w 411"/>
                  <a:gd name="T7" fmla="*/ 5 h 452"/>
                  <a:gd name="T8" fmla="*/ 4 w 411"/>
                  <a:gd name="T9" fmla="*/ 5 h 452"/>
                  <a:gd name="T10" fmla="*/ 2 w 411"/>
                  <a:gd name="T11" fmla="*/ 8 h 452"/>
                  <a:gd name="T12" fmla="*/ 3 w 411"/>
                  <a:gd name="T13" fmla="*/ 8 h 452"/>
                  <a:gd name="T14" fmla="*/ 1 w 411"/>
                  <a:gd name="T15" fmla="*/ 10 h 452"/>
                  <a:gd name="T16" fmla="*/ 3 w 411"/>
                  <a:gd name="T17" fmla="*/ 10 h 452"/>
                  <a:gd name="T18" fmla="*/ 1 w 411"/>
                  <a:gd name="T19" fmla="*/ 13 h 452"/>
                  <a:gd name="T20" fmla="*/ 0 w 411"/>
                  <a:gd name="T21" fmla="*/ 15 h 452"/>
                  <a:gd name="T22" fmla="*/ 2 w 411"/>
                  <a:gd name="T23" fmla="*/ 13 h 452"/>
                  <a:gd name="T24" fmla="*/ 2 w 411"/>
                  <a:gd name="T25" fmla="*/ 17 h 452"/>
                  <a:gd name="T26" fmla="*/ 3 w 411"/>
                  <a:gd name="T27" fmla="*/ 11 h 452"/>
                  <a:gd name="T28" fmla="*/ 6 w 411"/>
                  <a:gd name="T29" fmla="*/ 7 h 452"/>
                  <a:gd name="T30" fmla="*/ 8 w 411"/>
                  <a:gd name="T31" fmla="*/ 6 h 452"/>
                  <a:gd name="T32" fmla="*/ 6 w 411"/>
                  <a:gd name="T33" fmla="*/ 9 h 452"/>
                  <a:gd name="T34" fmla="*/ 8 w 411"/>
                  <a:gd name="T35" fmla="*/ 9 h 452"/>
                  <a:gd name="T36" fmla="*/ 7 w 411"/>
                  <a:gd name="T37" fmla="*/ 12 h 452"/>
                  <a:gd name="T38" fmla="*/ 9 w 411"/>
                  <a:gd name="T39" fmla="*/ 11 h 452"/>
                  <a:gd name="T40" fmla="*/ 10 w 411"/>
                  <a:gd name="T41" fmla="*/ 6 h 452"/>
                  <a:gd name="T42" fmla="*/ 11 w 411"/>
                  <a:gd name="T43" fmla="*/ 6 h 452"/>
                  <a:gd name="T44" fmla="*/ 13 w 411"/>
                  <a:gd name="T45" fmla="*/ 5 h 452"/>
                  <a:gd name="T46" fmla="*/ 15 w 411"/>
                  <a:gd name="T47" fmla="*/ 3 h 452"/>
                  <a:gd name="T48" fmla="*/ 14 w 411"/>
                  <a:gd name="T49" fmla="*/ 1 h 452"/>
                  <a:gd name="T50" fmla="*/ 11 w 411"/>
                  <a:gd name="T51" fmla="*/ 0 h 452"/>
                  <a:gd name="T52" fmla="*/ 11 w 411"/>
                  <a:gd name="T53" fmla="*/ 0 h 452"/>
                  <a:gd name="T54" fmla="*/ 11 w 411"/>
                  <a:gd name="T55" fmla="*/ 0 h 452"/>
                  <a:gd name="T56" fmla="*/ 11 w 411"/>
                  <a:gd name="T57" fmla="*/ 0 h 4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1"/>
                  <a:gd name="T88" fmla="*/ 0 h 452"/>
                  <a:gd name="T89" fmla="*/ 411 w 411"/>
                  <a:gd name="T90" fmla="*/ 452 h 4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1" h="452">
                    <a:moveTo>
                      <a:pt x="291" y="0"/>
                    </a:moveTo>
                    <a:lnTo>
                      <a:pt x="231" y="19"/>
                    </a:lnTo>
                    <a:lnTo>
                      <a:pt x="143" y="55"/>
                    </a:lnTo>
                    <a:lnTo>
                      <a:pt x="69" y="137"/>
                    </a:lnTo>
                    <a:lnTo>
                      <a:pt x="101" y="132"/>
                    </a:lnTo>
                    <a:lnTo>
                      <a:pt x="46" y="208"/>
                    </a:lnTo>
                    <a:lnTo>
                      <a:pt x="86" y="205"/>
                    </a:lnTo>
                    <a:lnTo>
                      <a:pt x="27" y="277"/>
                    </a:lnTo>
                    <a:lnTo>
                      <a:pt x="69" y="277"/>
                    </a:lnTo>
                    <a:lnTo>
                      <a:pt x="27" y="345"/>
                    </a:lnTo>
                    <a:lnTo>
                      <a:pt x="0" y="402"/>
                    </a:lnTo>
                    <a:lnTo>
                      <a:pt x="46" y="369"/>
                    </a:lnTo>
                    <a:lnTo>
                      <a:pt x="46" y="452"/>
                    </a:lnTo>
                    <a:lnTo>
                      <a:pt x="91" y="291"/>
                    </a:lnTo>
                    <a:lnTo>
                      <a:pt x="157" y="201"/>
                    </a:lnTo>
                    <a:lnTo>
                      <a:pt x="217" y="173"/>
                    </a:lnTo>
                    <a:lnTo>
                      <a:pt x="175" y="245"/>
                    </a:lnTo>
                    <a:lnTo>
                      <a:pt x="212" y="237"/>
                    </a:lnTo>
                    <a:lnTo>
                      <a:pt x="193" y="336"/>
                    </a:lnTo>
                    <a:lnTo>
                      <a:pt x="234" y="287"/>
                    </a:lnTo>
                    <a:lnTo>
                      <a:pt x="272" y="173"/>
                    </a:lnTo>
                    <a:lnTo>
                      <a:pt x="308" y="156"/>
                    </a:lnTo>
                    <a:lnTo>
                      <a:pt x="360" y="137"/>
                    </a:lnTo>
                    <a:lnTo>
                      <a:pt x="411" y="85"/>
                    </a:lnTo>
                    <a:lnTo>
                      <a:pt x="384" y="37"/>
                    </a:lnTo>
                    <a:lnTo>
                      <a:pt x="308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8"/>
              <p:cNvSpPr>
                <a:spLocks/>
              </p:cNvSpPr>
              <p:nvPr/>
            </p:nvSpPr>
            <p:spPr bwMode="auto">
              <a:xfrm>
                <a:off x="511" y="3011"/>
                <a:ext cx="213" cy="301"/>
              </a:xfrm>
              <a:custGeom>
                <a:avLst/>
                <a:gdLst>
                  <a:gd name="T0" fmla="*/ 9 w 640"/>
                  <a:gd name="T1" fmla="*/ 7 h 902"/>
                  <a:gd name="T2" fmla="*/ 8 w 640"/>
                  <a:gd name="T3" fmla="*/ 12 h 902"/>
                  <a:gd name="T4" fmla="*/ 7 w 640"/>
                  <a:gd name="T5" fmla="*/ 16 h 902"/>
                  <a:gd name="T6" fmla="*/ 0 w 640"/>
                  <a:gd name="T7" fmla="*/ 20 h 902"/>
                  <a:gd name="T8" fmla="*/ 8 w 640"/>
                  <a:gd name="T9" fmla="*/ 16 h 902"/>
                  <a:gd name="T10" fmla="*/ 9 w 640"/>
                  <a:gd name="T11" fmla="*/ 17 h 902"/>
                  <a:gd name="T12" fmla="*/ 3 w 640"/>
                  <a:gd name="T13" fmla="*/ 24 h 902"/>
                  <a:gd name="T14" fmla="*/ 1 w 640"/>
                  <a:gd name="T15" fmla="*/ 27 h 902"/>
                  <a:gd name="T16" fmla="*/ 0 w 640"/>
                  <a:gd name="T17" fmla="*/ 32 h 902"/>
                  <a:gd name="T18" fmla="*/ 3 w 640"/>
                  <a:gd name="T19" fmla="*/ 26 h 902"/>
                  <a:gd name="T20" fmla="*/ 7 w 640"/>
                  <a:gd name="T21" fmla="*/ 23 h 902"/>
                  <a:gd name="T22" fmla="*/ 4 w 640"/>
                  <a:gd name="T23" fmla="*/ 29 h 902"/>
                  <a:gd name="T24" fmla="*/ 4 w 640"/>
                  <a:gd name="T25" fmla="*/ 33 h 902"/>
                  <a:gd name="T26" fmla="*/ 7 w 640"/>
                  <a:gd name="T27" fmla="*/ 27 h 902"/>
                  <a:gd name="T28" fmla="*/ 10 w 640"/>
                  <a:gd name="T29" fmla="*/ 22 h 902"/>
                  <a:gd name="T30" fmla="*/ 13 w 640"/>
                  <a:gd name="T31" fmla="*/ 18 h 902"/>
                  <a:gd name="T32" fmla="*/ 13 w 640"/>
                  <a:gd name="T33" fmla="*/ 12 h 902"/>
                  <a:gd name="T34" fmla="*/ 14 w 640"/>
                  <a:gd name="T35" fmla="*/ 7 h 902"/>
                  <a:gd name="T36" fmla="*/ 14 w 640"/>
                  <a:gd name="T37" fmla="*/ 13 h 902"/>
                  <a:gd name="T38" fmla="*/ 15 w 640"/>
                  <a:gd name="T39" fmla="*/ 10 h 902"/>
                  <a:gd name="T40" fmla="*/ 15 w 640"/>
                  <a:gd name="T41" fmla="*/ 19 h 902"/>
                  <a:gd name="T42" fmla="*/ 16 w 640"/>
                  <a:gd name="T43" fmla="*/ 14 h 902"/>
                  <a:gd name="T44" fmla="*/ 16 w 640"/>
                  <a:gd name="T45" fmla="*/ 25 h 902"/>
                  <a:gd name="T46" fmla="*/ 19 w 640"/>
                  <a:gd name="T47" fmla="*/ 12 h 902"/>
                  <a:gd name="T48" fmla="*/ 19 w 640"/>
                  <a:gd name="T49" fmla="*/ 19 h 902"/>
                  <a:gd name="T50" fmla="*/ 20 w 640"/>
                  <a:gd name="T51" fmla="*/ 11 h 902"/>
                  <a:gd name="T52" fmla="*/ 21 w 640"/>
                  <a:gd name="T53" fmla="*/ 16 h 902"/>
                  <a:gd name="T54" fmla="*/ 22 w 640"/>
                  <a:gd name="T55" fmla="*/ 8 h 902"/>
                  <a:gd name="T56" fmla="*/ 24 w 640"/>
                  <a:gd name="T57" fmla="*/ 4 h 902"/>
                  <a:gd name="T58" fmla="*/ 23 w 640"/>
                  <a:gd name="T59" fmla="*/ 2 h 902"/>
                  <a:gd name="T60" fmla="*/ 19 w 640"/>
                  <a:gd name="T61" fmla="*/ 2 h 902"/>
                  <a:gd name="T62" fmla="*/ 15 w 640"/>
                  <a:gd name="T63" fmla="*/ 1 h 902"/>
                  <a:gd name="T64" fmla="*/ 13 w 640"/>
                  <a:gd name="T65" fmla="*/ 0 h 902"/>
                  <a:gd name="T66" fmla="*/ 12 w 640"/>
                  <a:gd name="T67" fmla="*/ 1 h 902"/>
                  <a:gd name="T68" fmla="*/ 11 w 640"/>
                  <a:gd name="T69" fmla="*/ 4 h 902"/>
                  <a:gd name="T70" fmla="*/ 9 w 640"/>
                  <a:gd name="T71" fmla="*/ 7 h 902"/>
                  <a:gd name="T72" fmla="*/ 9 w 640"/>
                  <a:gd name="T73" fmla="*/ 7 h 902"/>
                  <a:gd name="T74" fmla="*/ 9 w 640"/>
                  <a:gd name="T75" fmla="*/ 7 h 902"/>
                  <a:gd name="T76" fmla="*/ 9 w 640"/>
                  <a:gd name="T77" fmla="*/ 7 h 9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40"/>
                  <a:gd name="T118" fmla="*/ 0 h 902"/>
                  <a:gd name="T119" fmla="*/ 640 w 640"/>
                  <a:gd name="T120" fmla="*/ 902 h 9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40" h="902">
                    <a:moveTo>
                      <a:pt x="244" y="197"/>
                    </a:moveTo>
                    <a:lnTo>
                      <a:pt x="220" y="320"/>
                    </a:lnTo>
                    <a:lnTo>
                      <a:pt x="179" y="420"/>
                    </a:lnTo>
                    <a:lnTo>
                      <a:pt x="0" y="552"/>
                    </a:lnTo>
                    <a:lnTo>
                      <a:pt x="215" y="424"/>
                    </a:lnTo>
                    <a:lnTo>
                      <a:pt x="230" y="452"/>
                    </a:lnTo>
                    <a:lnTo>
                      <a:pt x="72" y="639"/>
                    </a:lnTo>
                    <a:lnTo>
                      <a:pt x="27" y="734"/>
                    </a:lnTo>
                    <a:lnTo>
                      <a:pt x="0" y="867"/>
                    </a:lnTo>
                    <a:lnTo>
                      <a:pt x="72" y="711"/>
                    </a:lnTo>
                    <a:lnTo>
                      <a:pt x="179" y="611"/>
                    </a:lnTo>
                    <a:lnTo>
                      <a:pt x="110" y="783"/>
                    </a:lnTo>
                    <a:lnTo>
                      <a:pt x="100" y="902"/>
                    </a:lnTo>
                    <a:lnTo>
                      <a:pt x="183" y="734"/>
                    </a:lnTo>
                    <a:lnTo>
                      <a:pt x="266" y="602"/>
                    </a:lnTo>
                    <a:lnTo>
                      <a:pt x="341" y="492"/>
                    </a:lnTo>
                    <a:lnTo>
                      <a:pt x="341" y="320"/>
                    </a:lnTo>
                    <a:lnTo>
                      <a:pt x="369" y="183"/>
                    </a:lnTo>
                    <a:lnTo>
                      <a:pt x="390" y="351"/>
                    </a:lnTo>
                    <a:lnTo>
                      <a:pt x="405" y="279"/>
                    </a:lnTo>
                    <a:lnTo>
                      <a:pt x="414" y="506"/>
                    </a:lnTo>
                    <a:lnTo>
                      <a:pt x="433" y="383"/>
                    </a:lnTo>
                    <a:lnTo>
                      <a:pt x="446" y="661"/>
                    </a:lnTo>
                    <a:lnTo>
                      <a:pt x="502" y="320"/>
                    </a:lnTo>
                    <a:lnTo>
                      <a:pt x="520" y="519"/>
                    </a:lnTo>
                    <a:lnTo>
                      <a:pt x="548" y="284"/>
                    </a:lnTo>
                    <a:lnTo>
                      <a:pt x="576" y="420"/>
                    </a:lnTo>
                    <a:lnTo>
                      <a:pt x="607" y="223"/>
                    </a:lnTo>
                    <a:lnTo>
                      <a:pt x="640" y="100"/>
                    </a:lnTo>
                    <a:lnTo>
                      <a:pt x="621" y="60"/>
                    </a:lnTo>
                    <a:lnTo>
                      <a:pt x="510" y="52"/>
                    </a:lnTo>
                    <a:lnTo>
                      <a:pt x="409" y="14"/>
                    </a:lnTo>
                    <a:lnTo>
                      <a:pt x="364" y="0"/>
                    </a:lnTo>
                    <a:lnTo>
                      <a:pt x="317" y="24"/>
                    </a:lnTo>
                    <a:lnTo>
                      <a:pt x="293" y="100"/>
                    </a:lnTo>
                    <a:lnTo>
                      <a:pt x="253" y="178"/>
                    </a:lnTo>
                    <a:lnTo>
                      <a:pt x="244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39"/>
              <p:cNvSpPr>
                <a:spLocks/>
              </p:cNvSpPr>
              <p:nvPr/>
            </p:nvSpPr>
            <p:spPr bwMode="auto">
              <a:xfrm>
                <a:off x="636" y="2794"/>
                <a:ext cx="312" cy="146"/>
              </a:xfrm>
              <a:custGeom>
                <a:avLst/>
                <a:gdLst>
                  <a:gd name="T0" fmla="*/ 15 w 936"/>
                  <a:gd name="T1" fmla="*/ 2 h 439"/>
                  <a:gd name="T2" fmla="*/ 10 w 936"/>
                  <a:gd name="T3" fmla="*/ 3 h 439"/>
                  <a:gd name="T4" fmla="*/ 6 w 936"/>
                  <a:gd name="T5" fmla="*/ 5 h 439"/>
                  <a:gd name="T6" fmla="*/ 2 w 936"/>
                  <a:gd name="T7" fmla="*/ 9 h 439"/>
                  <a:gd name="T8" fmla="*/ 0 w 936"/>
                  <a:gd name="T9" fmla="*/ 15 h 439"/>
                  <a:gd name="T10" fmla="*/ 3 w 936"/>
                  <a:gd name="T11" fmla="*/ 10 h 439"/>
                  <a:gd name="T12" fmla="*/ 8 w 936"/>
                  <a:gd name="T13" fmla="*/ 6 h 439"/>
                  <a:gd name="T14" fmla="*/ 5 w 936"/>
                  <a:gd name="T15" fmla="*/ 11 h 439"/>
                  <a:gd name="T16" fmla="*/ 4 w 936"/>
                  <a:gd name="T17" fmla="*/ 15 h 439"/>
                  <a:gd name="T18" fmla="*/ 5 w 936"/>
                  <a:gd name="T19" fmla="*/ 16 h 439"/>
                  <a:gd name="T20" fmla="*/ 7 w 936"/>
                  <a:gd name="T21" fmla="*/ 11 h 439"/>
                  <a:gd name="T22" fmla="*/ 9 w 936"/>
                  <a:gd name="T23" fmla="*/ 8 h 439"/>
                  <a:gd name="T24" fmla="*/ 12 w 936"/>
                  <a:gd name="T25" fmla="*/ 7 h 439"/>
                  <a:gd name="T26" fmla="*/ 9 w 936"/>
                  <a:gd name="T27" fmla="*/ 11 h 439"/>
                  <a:gd name="T28" fmla="*/ 9 w 936"/>
                  <a:gd name="T29" fmla="*/ 14 h 439"/>
                  <a:gd name="T30" fmla="*/ 9 w 936"/>
                  <a:gd name="T31" fmla="*/ 15 h 439"/>
                  <a:gd name="T32" fmla="*/ 10 w 936"/>
                  <a:gd name="T33" fmla="*/ 12 h 439"/>
                  <a:gd name="T34" fmla="*/ 14 w 936"/>
                  <a:gd name="T35" fmla="*/ 9 h 439"/>
                  <a:gd name="T36" fmla="*/ 17 w 936"/>
                  <a:gd name="T37" fmla="*/ 7 h 439"/>
                  <a:gd name="T38" fmla="*/ 19 w 936"/>
                  <a:gd name="T39" fmla="*/ 4 h 439"/>
                  <a:gd name="T40" fmla="*/ 20 w 936"/>
                  <a:gd name="T41" fmla="*/ 3 h 439"/>
                  <a:gd name="T42" fmla="*/ 23 w 936"/>
                  <a:gd name="T43" fmla="*/ 6 h 439"/>
                  <a:gd name="T44" fmla="*/ 30 w 936"/>
                  <a:gd name="T45" fmla="*/ 7 h 439"/>
                  <a:gd name="T46" fmla="*/ 35 w 936"/>
                  <a:gd name="T47" fmla="*/ 9 h 439"/>
                  <a:gd name="T48" fmla="*/ 28 w 936"/>
                  <a:gd name="T49" fmla="*/ 5 h 439"/>
                  <a:gd name="T50" fmla="*/ 33 w 936"/>
                  <a:gd name="T51" fmla="*/ 6 h 439"/>
                  <a:gd name="T52" fmla="*/ 27 w 936"/>
                  <a:gd name="T53" fmla="*/ 3 h 439"/>
                  <a:gd name="T54" fmla="*/ 31 w 936"/>
                  <a:gd name="T55" fmla="*/ 2 h 439"/>
                  <a:gd name="T56" fmla="*/ 26 w 936"/>
                  <a:gd name="T57" fmla="*/ 1 h 439"/>
                  <a:gd name="T58" fmla="*/ 28 w 936"/>
                  <a:gd name="T59" fmla="*/ 1 h 439"/>
                  <a:gd name="T60" fmla="*/ 25 w 936"/>
                  <a:gd name="T61" fmla="*/ 0 h 439"/>
                  <a:gd name="T62" fmla="*/ 21 w 936"/>
                  <a:gd name="T63" fmla="*/ 1 h 439"/>
                  <a:gd name="T64" fmla="*/ 18 w 936"/>
                  <a:gd name="T65" fmla="*/ 2 h 439"/>
                  <a:gd name="T66" fmla="*/ 17 w 936"/>
                  <a:gd name="T67" fmla="*/ 2 h 439"/>
                  <a:gd name="T68" fmla="*/ 15 w 936"/>
                  <a:gd name="T69" fmla="*/ 2 h 439"/>
                  <a:gd name="T70" fmla="*/ 15 w 936"/>
                  <a:gd name="T71" fmla="*/ 2 h 439"/>
                  <a:gd name="T72" fmla="*/ 15 w 936"/>
                  <a:gd name="T73" fmla="*/ 2 h 4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6"/>
                  <a:gd name="T112" fmla="*/ 0 h 439"/>
                  <a:gd name="T113" fmla="*/ 936 w 936"/>
                  <a:gd name="T114" fmla="*/ 439 h 4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6" h="439">
                    <a:moveTo>
                      <a:pt x="401" y="58"/>
                    </a:moveTo>
                    <a:lnTo>
                      <a:pt x="283" y="84"/>
                    </a:lnTo>
                    <a:lnTo>
                      <a:pt x="149" y="142"/>
                    </a:lnTo>
                    <a:lnTo>
                      <a:pt x="44" y="242"/>
                    </a:lnTo>
                    <a:lnTo>
                      <a:pt x="0" y="399"/>
                    </a:lnTo>
                    <a:lnTo>
                      <a:pt x="75" y="261"/>
                    </a:lnTo>
                    <a:lnTo>
                      <a:pt x="218" y="169"/>
                    </a:lnTo>
                    <a:lnTo>
                      <a:pt x="124" y="292"/>
                    </a:lnTo>
                    <a:lnTo>
                      <a:pt x="113" y="396"/>
                    </a:lnTo>
                    <a:lnTo>
                      <a:pt x="124" y="439"/>
                    </a:lnTo>
                    <a:lnTo>
                      <a:pt x="178" y="288"/>
                    </a:lnTo>
                    <a:lnTo>
                      <a:pt x="248" y="206"/>
                    </a:lnTo>
                    <a:lnTo>
                      <a:pt x="321" y="193"/>
                    </a:lnTo>
                    <a:lnTo>
                      <a:pt x="242" y="292"/>
                    </a:lnTo>
                    <a:lnTo>
                      <a:pt x="231" y="389"/>
                    </a:lnTo>
                    <a:lnTo>
                      <a:pt x="252" y="409"/>
                    </a:lnTo>
                    <a:lnTo>
                      <a:pt x="277" y="326"/>
                    </a:lnTo>
                    <a:lnTo>
                      <a:pt x="368" y="255"/>
                    </a:lnTo>
                    <a:lnTo>
                      <a:pt x="452" y="186"/>
                    </a:lnTo>
                    <a:lnTo>
                      <a:pt x="501" y="104"/>
                    </a:lnTo>
                    <a:lnTo>
                      <a:pt x="546" y="93"/>
                    </a:lnTo>
                    <a:lnTo>
                      <a:pt x="620" y="153"/>
                    </a:lnTo>
                    <a:lnTo>
                      <a:pt x="797" y="188"/>
                    </a:lnTo>
                    <a:lnTo>
                      <a:pt x="936" y="236"/>
                    </a:lnTo>
                    <a:lnTo>
                      <a:pt x="763" y="144"/>
                    </a:lnTo>
                    <a:lnTo>
                      <a:pt x="893" y="175"/>
                    </a:lnTo>
                    <a:lnTo>
                      <a:pt x="740" y="88"/>
                    </a:lnTo>
                    <a:lnTo>
                      <a:pt x="824" y="55"/>
                    </a:lnTo>
                    <a:lnTo>
                      <a:pt x="696" y="34"/>
                    </a:lnTo>
                    <a:lnTo>
                      <a:pt x="763" y="19"/>
                    </a:lnTo>
                    <a:lnTo>
                      <a:pt x="679" y="0"/>
                    </a:lnTo>
                    <a:lnTo>
                      <a:pt x="558" y="30"/>
                    </a:lnTo>
                    <a:lnTo>
                      <a:pt x="473" y="49"/>
                    </a:lnTo>
                    <a:lnTo>
                      <a:pt x="470" y="49"/>
                    </a:lnTo>
                    <a:lnTo>
                      <a:pt x="401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40"/>
              <p:cNvSpPr>
                <a:spLocks/>
              </p:cNvSpPr>
              <p:nvPr/>
            </p:nvSpPr>
            <p:spPr bwMode="auto">
              <a:xfrm>
                <a:off x="874" y="2879"/>
                <a:ext cx="183" cy="85"/>
              </a:xfrm>
              <a:custGeom>
                <a:avLst/>
                <a:gdLst>
                  <a:gd name="T0" fmla="*/ 0 w 550"/>
                  <a:gd name="T1" fmla="*/ 5 h 254"/>
                  <a:gd name="T2" fmla="*/ 3 w 550"/>
                  <a:gd name="T3" fmla="*/ 3 h 254"/>
                  <a:gd name="T4" fmla="*/ 4 w 550"/>
                  <a:gd name="T5" fmla="*/ 3 h 254"/>
                  <a:gd name="T6" fmla="*/ 6 w 550"/>
                  <a:gd name="T7" fmla="*/ 3 h 254"/>
                  <a:gd name="T8" fmla="*/ 10 w 550"/>
                  <a:gd name="T9" fmla="*/ 3 h 254"/>
                  <a:gd name="T10" fmla="*/ 10 w 550"/>
                  <a:gd name="T11" fmla="*/ 3 h 254"/>
                  <a:gd name="T12" fmla="*/ 10 w 550"/>
                  <a:gd name="T13" fmla="*/ 1 h 254"/>
                  <a:gd name="T14" fmla="*/ 12 w 550"/>
                  <a:gd name="T15" fmla="*/ 1 h 254"/>
                  <a:gd name="T16" fmla="*/ 14 w 550"/>
                  <a:gd name="T17" fmla="*/ 0 h 254"/>
                  <a:gd name="T18" fmla="*/ 15 w 550"/>
                  <a:gd name="T19" fmla="*/ 2 h 254"/>
                  <a:gd name="T20" fmla="*/ 16 w 550"/>
                  <a:gd name="T21" fmla="*/ 1 h 254"/>
                  <a:gd name="T22" fmla="*/ 16 w 550"/>
                  <a:gd name="T23" fmla="*/ 3 h 254"/>
                  <a:gd name="T24" fmla="*/ 20 w 550"/>
                  <a:gd name="T25" fmla="*/ 3 h 254"/>
                  <a:gd name="T26" fmla="*/ 18 w 550"/>
                  <a:gd name="T27" fmla="*/ 4 h 254"/>
                  <a:gd name="T28" fmla="*/ 15 w 550"/>
                  <a:gd name="T29" fmla="*/ 5 h 254"/>
                  <a:gd name="T30" fmla="*/ 15 w 550"/>
                  <a:gd name="T31" fmla="*/ 5 h 254"/>
                  <a:gd name="T32" fmla="*/ 19 w 550"/>
                  <a:gd name="T33" fmla="*/ 7 h 254"/>
                  <a:gd name="T34" fmla="*/ 16 w 550"/>
                  <a:gd name="T35" fmla="*/ 7 h 254"/>
                  <a:gd name="T36" fmla="*/ 13 w 550"/>
                  <a:gd name="T37" fmla="*/ 6 h 254"/>
                  <a:gd name="T38" fmla="*/ 12 w 550"/>
                  <a:gd name="T39" fmla="*/ 6 h 254"/>
                  <a:gd name="T40" fmla="*/ 13 w 550"/>
                  <a:gd name="T41" fmla="*/ 8 h 254"/>
                  <a:gd name="T42" fmla="*/ 10 w 550"/>
                  <a:gd name="T43" fmla="*/ 6 h 254"/>
                  <a:gd name="T44" fmla="*/ 10 w 550"/>
                  <a:gd name="T45" fmla="*/ 7 h 254"/>
                  <a:gd name="T46" fmla="*/ 9 w 550"/>
                  <a:gd name="T47" fmla="*/ 7 h 254"/>
                  <a:gd name="T48" fmla="*/ 9 w 550"/>
                  <a:gd name="T49" fmla="*/ 8 h 254"/>
                  <a:gd name="T50" fmla="*/ 6 w 550"/>
                  <a:gd name="T51" fmla="*/ 7 h 254"/>
                  <a:gd name="T52" fmla="*/ 6 w 550"/>
                  <a:gd name="T53" fmla="*/ 8 h 254"/>
                  <a:gd name="T54" fmla="*/ 3 w 550"/>
                  <a:gd name="T55" fmla="*/ 9 h 254"/>
                  <a:gd name="T56" fmla="*/ 1 w 550"/>
                  <a:gd name="T57" fmla="*/ 9 h 254"/>
                  <a:gd name="T58" fmla="*/ 0 w 550"/>
                  <a:gd name="T59" fmla="*/ 8 h 254"/>
                  <a:gd name="T60" fmla="*/ 0 w 550"/>
                  <a:gd name="T61" fmla="*/ 6 h 254"/>
                  <a:gd name="T62" fmla="*/ 0 w 550"/>
                  <a:gd name="T63" fmla="*/ 5 h 254"/>
                  <a:gd name="T64" fmla="*/ 0 w 550"/>
                  <a:gd name="T65" fmla="*/ 5 h 254"/>
                  <a:gd name="T66" fmla="*/ 0 w 550"/>
                  <a:gd name="T67" fmla="*/ 5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0"/>
                  <a:gd name="T103" fmla="*/ 0 h 254"/>
                  <a:gd name="T104" fmla="*/ 550 w 550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0" h="254">
                    <a:moveTo>
                      <a:pt x="10" y="144"/>
                    </a:moveTo>
                    <a:lnTo>
                      <a:pt x="69" y="92"/>
                    </a:lnTo>
                    <a:lnTo>
                      <a:pt x="119" y="74"/>
                    </a:lnTo>
                    <a:lnTo>
                      <a:pt x="166" y="71"/>
                    </a:lnTo>
                    <a:lnTo>
                      <a:pt x="263" y="84"/>
                    </a:lnTo>
                    <a:lnTo>
                      <a:pt x="265" y="68"/>
                    </a:lnTo>
                    <a:lnTo>
                      <a:pt x="265" y="37"/>
                    </a:lnTo>
                    <a:lnTo>
                      <a:pt x="323" y="25"/>
                    </a:lnTo>
                    <a:lnTo>
                      <a:pt x="389" y="0"/>
                    </a:lnTo>
                    <a:lnTo>
                      <a:pt x="393" y="46"/>
                    </a:lnTo>
                    <a:lnTo>
                      <a:pt x="427" y="15"/>
                    </a:lnTo>
                    <a:lnTo>
                      <a:pt x="422" y="74"/>
                    </a:lnTo>
                    <a:lnTo>
                      <a:pt x="550" y="86"/>
                    </a:lnTo>
                    <a:lnTo>
                      <a:pt x="492" y="106"/>
                    </a:lnTo>
                    <a:lnTo>
                      <a:pt x="409" y="122"/>
                    </a:lnTo>
                    <a:lnTo>
                      <a:pt x="409" y="137"/>
                    </a:lnTo>
                    <a:lnTo>
                      <a:pt x="511" y="178"/>
                    </a:lnTo>
                    <a:lnTo>
                      <a:pt x="427" y="175"/>
                    </a:lnTo>
                    <a:lnTo>
                      <a:pt x="358" y="163"/>
                    </a:lnTo>
                    <a:lnTo>
                      <a:pt x="319" y="166"/>
                    </a:lnTo>
                    <a:lnTo>
                      <a:pt x="339" y="203"/>
                    </a:lnTo>
                    <a:lnTo>
                      <a:pt x="265" y="150"/>
                    </a:lnTo>
                    <a:lnTo>
                      <a:pt x="269" y="194"/>
                    </a:lnTo>
                    <a:lnTo>
                      <a:pt x="237" y="196"/>
                    </a:lnTo>
                    <a:lnTo>
                      <a:pt x="230" y="218"/>
                    </a:lnTo>
                    <a:lnTo>
                      <a:pt x="163" y="200"/>
                    </a:lnTo>
                    <a:lnTo>
                      <a:pt x="151" y="224"/>
                    </a:lnTo>
                    <a:lnTo>
                      <a:pt x="76" y="254"/>
                    </a:lnTo>
                    <a:lnTo>
                      <a:pt x="32" y="254"/>
                    </a:lnTo>
                    <a:lnTo>
                      <a:pt x="10" y="224"/>
                    </a:lnTo>
                    <a:lnTo>
                      <a:pt x="0" y="166"/>
                    </a:lnTo>
                    <a:lnTo>
                      <a:pt x="1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1"/>
              <p:cNvSpPr>
                <a:spLocks/>
              </p:cNvSpPr>
              <p:nvPr/>
            </p:nvSpPr>
            <p:spPr bwMode="auto">
              <a:xfrm>
                <a:off x="621" y="2935"/>
                <a:ext cx="222" cy="83"/>
              </a:xfrm>
              <a:custGeom>
                <a:avLst/>
                <a:gdLst>
                  <a:gd name="T0" fmla="*/ 22 w 665"/>
                  <a:gd name="T1" fmla="*/ 0 h 248"/>
                  <a:gd name="T2" fmla="*/ 20 w 665"/>
                  <a:gd name="T3" fmla="*/ 0 h 248"/>
                  <a:gd name="T4" fmla="*/ 18 w 665"/>
                  <a:gd name="T5" fmla="*/ 1 h 248"/>
                  <a:gd name="T6" fmla="*/ 15 w 665"/>
                  <a:gd name="T7" fmla="*/ 1 h 248"/>
                  <a:gd name="T8" fmla="*/ 13 w 665"/>
                  <a:gd name="T9" fmla="*/ 2 h 248"/>
                  <a:gd name="T10" fmla="*/ 14 w 665"/>
                  <a:gd name="T11" fmla="*/ 3 h 248"/>
                  <a:gd name="T12" fmla="*/ 11 w 665"/>
                  <a:gd name="T13" fmla="*/ 3 h 248"/>
                  <a:gd name="T14" fmla="*/ 8 w 665"/>
                  <a:gd name="T15" fmla="*/ 3 h 248"/>
                  <a:gd name="T16" fmla="*/ 7 w 665"/>
                  <a:gd name="T17" fmla="*/ 3 h 248"/>
                  <a:gd name="T18" fmla="*/ 8 w 665"/>
                  <a:gd name="T19" fmla="*/ 5 h 248"/>
                  <a:gd name="T20" fmla="*/ 7 w 665"/>
                  <a:gd name="T21" fmla="*/ 5 h 248"/>
                  <a:gd name="T22" fmla="*/ 5 w 665"/>
                  <a:gd name="T23" fmla="*/ 5 h 248"/>
                  <a:gd name="T24" fmla="*/ 7 w 665"/>
                  <a:gd name="T25" fmla="*/ 5 h 248"/>
                  <a:gd name="T26" fmla="*/ 7 w 665"/>
                  <a:gd name="T27" fmla="*/ 6 h 248"/>
                  <a:gd name="T28" fmla="*/ 4 w 665"/>
                  <a:gd name="T29" fmla="*/ 6 h 248"/>
                  <a:gd name="T30" fmla="*/ 1 w 665"/>
                  <a:gd name="T31" fmla="*/ 6 h 248"/>
                  <a:gd name="T32" fmla="*/ 0 w 665"/>
                  <a:gd name="T33" fmla="*/ 6 h 248"/>
                  <a:gd name="T34" fmla="*/ 3 w 665"/>
                  <a:gd name="T35" fmla="*/ 7 h 248"/>
                  <a:gd name="T36" fmla="*/ 2 w 665"/>
                  <a:gd name="T37" fmla="*/ 8 h 248"/>
                  <a:gd name="T38" fmla="*/ 4 w 665"/>
                  <a:gd name="T39" fmla="*/ 8 h 248"/>
                  <a:gd name="T40" fmla="*/ 7 w 665"/>
                  <a:gd name="T41" fmla="*/ 9 h 248"/>
                  <a:gd name="T42" fmla="*/ 9 w 665"/>
                  <a:gd name="T43" fmla="*/ 9 h 248"/>
                  <a:gd name="T44" fmla="*/ 12 w 665"/>
                  <a:gd name="T45" fmla="*/ 9 h 248"/>
                  <a:gd name="T46" fmla="*/ 15 w 665"/>
                  <a:gd name="T47" fmla="*/ 8 h 248"/>
                  <a:gd name="T48" fmla="*/ 18 w 665"/>
                  <a:gd name="T49" fmla="*/ 7 h 248"/>
                  <a:gd name="T50" fmla="*/ 16 w 665"/>
                  <a:gd name="T51" fmla="*/ 8 h 248"/>
                  <a:gd name="T52" fmla="*/ 19 w 665"/>
                  <a:gd name="T53" fmla="*/ 7 h 248"/>
                  <a:gd name="T54" fmla="*/ 21 w 665"/>
                  <a:gd name="T55" fmla="*/ 5 h 248"/>
                  <a:gd name="T56" fmla="*/ 22 w 665"/>
                  <a:gd name="T57" fmla="*/ 7 h 248"/>
                  <a:gd name="T58" fmla="*/ 23 w 665"/>
                  <a:gd name="T59" fmla="*/ 4 h 248"/>
                  <a:gd name="T60" fmla="*/ 24 w 665"/>
                  <a:gd name="T61" fmla="*/ 4 h 248"/>
                  <a:gd name="T62" fmla="*/ 25 w 665"/>
                  <a:gd name="T63" fmla="*/ 3 h 248"/>
                  <a:gd name="T64" fmla="*/ 24 w 665"/>
                  <a:gd name="T65" fmla="*/ 1 h 248"/>
                  <a:gd name="T66" fmla="*/ 22 w 665"/>
                  <a:gd name="T67" fmla="*/ 0 h 248"/>
                  <a:gd name="T68" fmla="*/ 22 w 665"/>
                  <a:gd name="T69" fmla="*/ 0 h 248"/>
                  <a:gd name="T70" fmla="*/ 22 w 665"/>
                  <a:gd name="T71" fmla="*/ 0 h 248"/>
                  <a:gd name="T72" fmla="*/ 22 w 665"/>
                  <a:gd name="T73" fmla="*/ 0 h 2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5"/>
                  <a:gd name="T112" fmla="*/ 0 h 248"/>
                  <a:gd name="T113" fmla="*/ 665 w 665"/>
                  <a:gd name="T114" fmla="*/ 248 h 2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5" h="248">
                    <a:moveTo>
                      <a:pt x="585" y="4"/>
                    </a:moveTo>
                    <a:lnTo>
                      <a:pt x="541" y="0"/>
                    </a:lnTo>
                    <a:lnTo>
                      <a:pt x="473" y="25"/>
                    </a:lnTo>
                    <a:lnTo>
                      <a:pt x="407" y="40"/>
                    </a:lnTo>
                    <a:lnTo>
                      <a:pt x="352" y="49"/>
                    </a:lnTo>
                    <a:lnTo>
                      <a:pt x="370" y="70"/>
                    </a:lnTo>
                    <a:lnTo>
                      <a:pt x="295" y="88"/>
                    </a:lnTo>
                    <a:lnTo>
                      <a:pt x="208" y="88"/>
                    </a:lnTo>
                    <a:lnTo>
                      <a:pt x="186" y="88"/>
                    </a:lnTo>
                    <a:lnTo>
                      <a:pt x="227" y="128"/>
                    </a:lnTo>
                    <a:lnTo>
                      <a:pt x="183" y="125"/>
                    </a:lnTo>
                    <a:lnTo>
                      <a:pt x="137" y="123"/>
                    </a:lnTo>
                    <a:lnTo>
                      <a:pt x="181" y="147"/>
                    </a:lnTo>
                    <a:lnTo>
                      <a:pt x="181" y="167"/>
                    </a:lnTo>
                    <a:lnTo>
                      <a:pt x="118" y="159"/>
                    </a:lnTo>
                    <a:lnTo>
                      <a:pt x="32" y="159"/>
                    </a:lnTo>
                    <a:lnTo>
                      <a:pt x="0" y="167"/>
                    </a:lnTo>
                    <a:lnTo>
                      <a:pt x="89" y="179"/>
                    </a:lnTo>
                    <a:lnTo>
                      <a:pt x="43" y="202"/>
                    </a:lnTo>
                    <a:lnTo>
                      <a:pt x="118" y="221"/>
                    </a:lnTo>
                    <a:lnTo>
                      <a:pt x="177" y="242"/>
                    </a:lnTo>
                    <a:lnTo>
                      <a:pt x="252" y="248"/>
                    </a:lnTo>
                    <a:lnTo>
                      <a:pt x="323" y="242"/>
                    </a:lnTo>
                    <a:lnTo>
                      <a:pt x="401" y="202"/>
                    </a:lnTo>
                    <a:lnTo>
                      <a:pt x="476" y="187"/>
                    </a:lnTo>
                    <a:lnTo>
                      <a:pt x="436" y="226"/>
                    </a:lnTo>
                    <a:lnTo>
                      <a:pt x="513" y="179"/>
                    </a:lnTo>
                    <a:lnTo>
                      <a:pt x="572" y="134"/>
                    </a:lnTo>
                    <a:lnTo>
                      <a:pt x="583" y="179"/>
                    </a:lnTo>
                    <a:lnTo>
                      <a:pt x="628" y="101"/>
                    </a:lnTo>
                    <a:lnTo>
                      <a:pt x="649" y="110"/>
                    </a:lnTo>
                    <a:lnTo>
                      <a:pt x="665" y="88"/>
                    </a:lnTo>
                    <a:lnTo>
                      <a:pt x="659" y="37"/>
                    </a:lnTo>
                    <a:lnTo>
                      <a:pt x="604" y="6"/>
                    </a:lnTo>
                    <a:lnTo>
                      <a:pt x="58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42"/>
              <p:cNvSpPr>
                <a:spLocks/>
              </p:cNvSpPr>
              <p:nvPr/>
            </p:nvSpPr>
            <p:spPr bwMode="auto">
              <a:xfrm>
                <a:off x="727" y="2843"/>
                <a:ext cx="210" cy="102"/>
              </a:xfrm>
              <a:custGeom>
                <a:avLst/>
                <a:gdLst>
                  <a:gd name="T0" fmla="*/ 10 w 630"/>
                  <a:gd name="T1" fmla="*/ 0 h 306"/>
                  <a:gd name="T2" fmla="*/ 10 w 630"/>
                  <a:gd name="T3" fmla="*/ 2 h 306"/>
                  <a:gd name="T4" fmla="*/ 7 w 630"/>
                  <a:gd name="T5" fmla="*/ 4 h 306"/>
                  <a:gd name="T6" fmla="*/ 3 w 630"/>
                  <a:gd name="T7" fmla="*/ 6 h 306"/>
                  <a:gd name="T8" fmla="*/ 1 w 630"/>
                  <a:gd name="T9" fmla="*/ 8 h 306"/>
                  <a:gd name="T10" fmla="*/ 0 w 630"/>
                  <a:gd name="T11" fmla="*/ 10 h 306"/>
                  <a:gd name="T12" fmla="*/ 0 w 630"/>
                  <a:gd name="T13" fmla="*/ 11 h 306"/>
                  <a:gd name="T14" fmla="*/ 2 w 630"/>
                  <a:gd name="T15" fmla="*/ 11 h 306"/>
                  <a:gd name="T16" fmla="*/ 6 w 630"/>
                  <a:gd name="T17" fmla="*/ 9 h 306"/>
                  <a:gd name="T18" fmla="*/ 9 w 630"/>
                  <a:gd name="T19" fmla="*/ 9 h 306"/>
                  <a:gd name="T20" fmla="*/ 12 w 630"/>
                  <a:gd name="T21" fmla="*/ 10 h 306"/>
                  <a:gd name="T22" fmla="*/ 13 w 630"/>
                  <a:gd name="T23" fmla="*/ 9 h 306"/>
                  <a:gd name="T24" fmla="*/ 14 w 630"/>
                  <a:gd name="T25" fmla="*/ 11 h 306"/>
                  <a:gd name="T26" fmla="*/ 15 w 630"/>
                  <a:gd name="T27" fmla="*/ 9 h 306"/>
                  <a:gd name="T28" fmla="*/ 17 w 630"/>
                  <a:gd name="T29" fmla="*/ 7 h 306"/>
                  <a:gd name="T30" fmla="*/ 19 w 630"/>
                  <a:gd name="T31" fmla="*/ 6 h 306"/>
                  <a:gd name="T32" fmla="*/ 23 w 630"/>
                  <a:gd name="T33" fmla="*/ 6 h 306"/>
                  <a:gd name="T34" fmla="*/ 23 w 630"/>
                  <a:gd name="T35" fmla="*/ 5 h 306"/>
                  <a:gd name="T36" fmla="*/ 23 w 630"/>
                  <a:gd name="T37" fmla="*/ 4 h 306"/>
                  <a:gd name="T38" fmla="*/ 22 w 630"/>
                  <a:gd name="T39" fmla="*/ 4 h 306"/>
                  <a:gd name="T40" fmla="*/ 18 w 630"/>
                  <a:gd name="T41" fmla="*/ 3 h 306"/>
                  <a:gd name="T42" fmla="*/ 14 w 630"/>
                  <a:gd name="T43" fmla="*/ 2 h 306"/>
                  <a:gd name="T44" fmla="*/ 10 w 630"/>
                  <a:gd name="T45" fmla="*/ 0 h 306"/>
                  <a:gd name="T46" fmla="*/ 10 w 630"/>
                  <a:gd name="T47" fmla="*/ 0 h 306"/>
                  <a:gd name="T48" fmla="*/ 10 w 630"/>
                  <a:gd name="T49" fmla="*/ 0 h 306"/>
                  <a:gd name="T50" fmla="*/ 10 w 630"/>
                  <a:gd name="T51" fmla="*/ 0 h 3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0"/>
                  <a:gd name="T79" fmla="*/ 0 h 306"/>
                  <a:gd name="T80" fmla="*/ 630 w 630"/>
                  <a:gd name="T81" fmla="*/ 306 h 3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0" h="306">
                    <a:moveTo>
                      <a:pt x="268" y="6"/>
                    </a:moveTo>
                    <a:lnTo>
                      <a:pt x="260" y="60"/>
                    </a:lnTo>
                    <a:lnTo>
                      <a:pt x="178" y="112"/>
                    </a:lnTo>
                    <a:lnTo>
                      <a:pt x="86" y="162"/>
                    </a:lnTo>
                    <a:lnTo>
                      <a:pt x="29" y="227"/>
                    </a:lnTo>
                    <a:lnTo>
                      <a:pt x="10" y="261"/>
                    </a:lnTo>
                    <a:lnTo>
                      <a:pt x="0" y="301"/>
                    </a:lnTo>
                    <a:lnTo>
                      <a:pt x="64" y="306"/>
                    </a:lnTo>
                    <a:lnTo>
                      <a:pt x="167" y="246"/>
                    </a:lnTo>
                    <a:lnTo>
                      <a:pt x="252" y="236"/>
                    </a:lnTo>
                    <a:lnTo>
                      <a:pt x="319" y="257"/>
                    </a:lnTo>
                    <a:lnTo>
                      <a:pt x="341" y="246"/>
                    </a:lnTo>
                    <a:lnTo>
                      <a:pt x="391" y="301"/>
                    </a:lnTo>
                    <a:lnTo>
                      <a:pt x="414" y="253"/>
                    </a:lnTo>
                    <a:lnTo>
                      <a:pt x="465" y="198"/>
                    </a:lnTo>
                    <a:lnTo>
                      <a:pt x="518" y="160"/>
                    </a:lnTo>
                    <a:lnTo>
                      <a:pt x="610" y="154"/>
                    </a:lnTo>
                    <a:lnTo>
                      <a:pt x="627" y="127"/>
                    </a:lnTo>
                    <a:lnTo>
                      <a:pt x="630" y="120"/>
                    </a:lnTo>
                    <a:lnTo>
                      <a:pt x="588" y="101"/>
                    </a:lnTo>
                    <a:lnTo>
                      <a:pt x="473" y="70"/>
                    </a:lnTo>
                    <a:lnTo>
                      <a:pt x="367" y="46"/>
                    </a:lnTo>
                    <a:lnTo>
                      <a:pt x="283" y="0"/>
                    </a:lnTo>
                    <a:lnTo>
                      <a:pt x="268" y="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3"/>
              <p:cNvSpPr>
                <a:spLocks/>
              </p:cNvSpPr>
              <p:nvPr/>
            </p:nvSpPr>
            <p:spPr bwMode="auto">
              <a:xfrm>
                <a:off x="1104" y="3358"/>
                <a:ext cx="147" cy="139"/>
              </a:xfrm>
              <a:custGeom>
                <a:avLst/>
                <a:gdLst>
                  <a:gd name="T0" fmla="*/ 15 w 440"/>
                  <a:gd name="T1" fmla="*/ 0 h 417"/>
                  <a:gd name="T2" fmla="*/ 14 w 440"/>
                  <a:gd name="T3" fmla="*/ 1 h 417"/>
                  <a:gd name="T4" fmla="*/ 13 w 440"/>
                  <a:gd name="T5" fmla="*/ 2 h 417"/>
                  <a:gd name="T6" fmla="*/ 13 w 440"/>
                  <a:gd name="T7" fmla="*/ 7 h 417"/>
                  <a:gd name="T8" fmla="*/ 10 w 440"/>
                  <a:gd name="T9" fmla="*/ 9 h 417"/>
                  <a:gd name="T10" fmla="*/ 5 w 440"/>
                  <a:gd name="T11" fmla="*/ 10 h 417"/>
                  <a:gd name="T12" fmla="*/ 4 w 440"/>
                  <a:gd name="T13" fmla="*/ 10 h 417"/>
                  <a:gd name="T14" fmla="*/ 0 w 440"/>
                  <a:gd name="T15" fmla="*/ 9 h 417"/>
                  <a:gd name="T16" fmla="*/ 0 w 440"/>
                  <a:gd name="T17" fmla="*/ 11 h 417"/>
                  <a:gd name="T18" fmla="*/ 3 w 440"/>
                  <a:gd name="T19" fmla="*/ 15 h 417"/>
                  <a:gd name="T20" fmla="*/ 6 w 440"/>
                  <a:gd name="T21" fmla="*/ 15 h 417"/>
                  <a:gd name="T22" fmla="*/ 14 w 440"/>
                  <a:gd name="T23" fmla="*/ 11 h 417"/>
                  <a:gd name="T24" fmla="*/ 16 w 440"/>
                  <a:gd name="T25" fmla="*/ 8 h 417"/>
                  <a:gd name="T26" fmla="*/ 16 w 440"/>
                  <a:gd name="T27" fmla="*/ 1 h 417"/>
                  <a:gd name="T28" fmla="*/ 15 w 440"/>
                  <a:gd name="T29" fmla="*/ 0 h 417"/>
                  <a:gd name="T30" fmla="*/ 15 w 440"/>
                  <a:gd name="T31" fmla="*/ 0 h 417"/>
                  <a:gd name="T32" fmla="*/ 15 w 440"/>
                  <a:gd name="T33" fmla="*/ 0 h 4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0"/>
                  <a:gd name="T52" fmla="*/ 0 h 417"/>
                  <a:gd name="T53" fmla="*/ 440 w 440"/>
                  <a:gd name="T54" fmla="*/ 417 h 4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0" h="417">
                    <a:moveTo>
                      <a:pt x="416" y="0"/>
                    </a:moveTo>
                    <a:lnTo>
                      <a:pt x="370" y="35"/>
                    </a:lnTo>
                    <a:lnTo>
                      <a:pt x="350" y="65"/>
                    </a:lnTo>
                    <a:lnTo>
                      <a:pt x="350" y="185"/>
                    </a:lnTo>
                    <a:lnTo>
                      <a:pt x="261" y="243"/>
                    </a:lnTo>
                    <a:lnTo>
                      <a:pt x="128" y="275"/>
                    </a:lnTo>
                    <a:lnTo>
                      <a:pt x="99" y="261"/>
                    </a:lnTo>
                    <a:lnTo>
                      <a:pt x="8" y="246"/>
                    </a:lnTo>
                    <a:lnTo>
                      <a:pt x="0" y="296"/>
                    </a:lnTo>
                    <a:lnTo>
                      <a:pt x="94" y="403"/>
                    </a:lnTo>
                    <a:lnTo>
                      <a:pt x="156" y="417"/>
                    </a:lnTo>
                    <a:lnTo>
                      <a:pt x="364" y="297"/>
                    </a:lnTo>
                    <a:lnTo>
                      <a:pt x="440" y="215"/>
                    </a:lnTo>
                    <a:lnTo>
                      <a:pt x="430" y="1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44"/>
              <p:cNvSpPr>
                <a:spLocks/>
              </p:cNvSpPr>
              <p:nvPr/>
            </p:nvSpPr>
            <p:spPr bwMode="auto">
              <a:xfrm>
                <a:off x="1116" y="3367"/>
                <a:ext cx="121" cy="114"/>
              </a:xfrm>
              <a:custGeom>
                <a:avLst/>
                <a:gdLst>
                  <a:gd name="T0" fmla="*/ 13 w 361"/>
                  <a:gd name="T1" fmla="*/ 0 h 342"/>
                  <a:gd name="T2" fmla="*/ 13 w 361"/>
                  <a:gd name="T3" fmla="*/ 0 h 342"/>
                  <a:gd name="T4" fmla="*/ 14 w 361"/>
                  <a:gd name="T5" fmla="*/ 1 h 342"/>
                  <a:gd name="T6" fmla="*/ 13 w 361"/>
                  <a:gd name="T7" fmla="*/ 6 h 342"/>
                  <a:gd name="T8" fmla="*/ 13 w 361"/>
                  <a:gd name="T9" fmla="*/ 7 h 342"/>
                  <a:gd name="T10" fmla="*/ 11 w 361"/>
                  <a:gd name="T11" fmla="*/ 9 h 342"/>
                  <a:gd name="T12" fmla="*/ 5 w 361"/>
                  <a:gd name="T13" fmla="*/ 12 h 342"/>
                  <a:gd name="T14" fmla="*/ 3 w 361"/>
                  <a:gd name="T15" fmla="*/ 13 h 342"/>
                  <a:gd name="T16" fmla="*/ 2 w 361"/>
                  <a:gd name="T17" fmla="*/ 11 h 342"/>
                  <a:gd name="T18" fmla="*/ 0 w 361"/>
                  <a:gd name="T19" fmla="*/ 10 h 342"/>
                  <a:gd name="T20" fmla="*/ 0 w 361"/>
                  <a:gd name="T21" fmla="*/ 8 h 342"/>
                  <a:gd name="T22" fmla="*/ 3 w 361"/>
                  <a:gd name="T23" fmla="*/ 9 h 342"/>
                  <a:gd name="T24" fmla="*/ 7 w 361"/>
                  <a:gd name="T25" fmla="*/ 8 h 342"/>
                  <a:gd name="T26" fmla="*/ 11 w 361"/>
                  <a:gd name="T27" fmla="*/ 6 h 342"/>
                  <a:gd name="T28" fmla="*/ 12 w 361"/>
                  <a:gd name="T29" fmla="*/ 5 h 342"/>
                  <a:gd name="T30" fmla="*/ 12 w 361"/>
                  <a:gd name="T31" fmla="*/ 1 h 342"/>
                  <a:gd name="T32" fmla="*/ 13 w 361"/>
                  <a:gd name="T33" fmla="*/ 0 h 342"/>
                  <a:gd name="T34" fmla="*/ 13 w 361"/>
                  <a:gd name="T35" fmla="*/ 0 h 342"/>
                  <a:gd name="T36" fmla="*/ 13 w 361"/>
                  <a:gd name="T37" fmla="*/ 0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1"/>
                  <a:gd name="T58" fmla="*/ 0 h 342"/>
                  <a:gd name="T59" fmla="*/ 361 w 361"/>
                  <a:gd name="T60" fmla="*/ 342 h 3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1" h="342">
                    <a:moveTo>
                      <a:pt x="334" y="3"/>
                    </a:moveTo>
                    <a:lnTo>
                      <a:pt x="351" y="0"/>
                    </a:lnTo>
                    <a:lnTo>
                      <a:pt x="361" y="28"/>
                    </a:lnTo>
                    <a:lnTo>
                      <a:pt x="358" y="158"/>
                    </a:lnTo>
                    <a:lnTo>
                      <a:pt x="340" y="200"/>
                    </a:lnTo>
                    <a:lnTo>
                      <a:pt x="281" y="252"/>
                    </a:lnTo>
                    <a:lnTo>
                      <a:pt x="127" y="332"/>
                    </a:lnTo>
                    <a:lnTo>
                      <a:pt x="78" y="342"/>
                    </a:lnTo>
                    <a:lnTo>
                      <a:pt x="44" y="302"/>
                    </a:lnTo>
                    <a:lnTo>
                      <a:pt x="1" y="263"/>
                    </a:lnTo>
                    <a:lnTo>
                      <a:pt x="0" y="223"/>
                    </a:lnTo>
                    <a:lnTo>
                      <a:pt x="74" y="234"/>
                    </a:lnTo>
                    <a:lnTo>
                      <a:pt x="185" y="223"/>
                    </a:lnTo>
                    <a:lnTo>
                      <a:pt x="305" y="166"/>
                    </a:lnTo>
                    <a:lnTo>
                      <a:pt x="314" y="141"/>
                    </a:lnTo>
                    <a:lnTo>
                      <a:pt x="309" y="37"/>
                    </a:lnTo>
                    <a:lnTo>
                      <a:pt x="334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45"/>
              <p:cNvSpPr>
                <a:spLocks/>
              </p:cNvSpPr>
              <p:nvPr/>
            </p:nvSpPr>
            <p:spPr bwMode="auto">
              <a:xfrm>
                <a:off x="1258" y="3264"/>
                <a:ext cx="80" cy="163"/>
              </a:xfrm>
              <a:custGeom>
                <a:avLst/>
                <a:gdLst>
                  <a:gd name="T0" fmla="*/ 7 w 239"/>
                  <a:gd name="T1" fmla="*/ 0 h 490"/>
                  <a:gd name="T2" fmla="*/ 7 w 239"/>
                  <a:gd name="T3" fmla="*/ 4 h 490"/>
                  <a:gd name="T4" fmla="*/ 9 w 239"/>
                  <a:gd name="T5" fmla="*/ 12 h 490"/>
                  <a:gd name="T6" fmla="*/ 8 w 239"/>
                  <a:gd name="T7" fmla="*/ 12 h 490"/>
                  <a:gd name="T8" fmla="*/ 6 w 239"/>
                  <a:gd name="T9" fmla="*/ 14 h 490"/>
                  <a:gd name="T10" fmla="*/ 4 w 239"/>
                  <a:gd name="T11" fmla="*/ 16 h 490"/>
                  <a:gd name="T12" fmla="*/ 1 w 239"/>
                  <a:gd name="T13" fmla="*/ 18 h 490"/>
                  <a:gd name="T14" fmla="*/ 0 w 239"/>
                  <a:gd name="T15" fmla="*/ 18 h 490"/>
                  <a:gd name="T16" fmla="*/ 0 w 239"/>
                  <a:gd name="T17" fmla="*/ 17 h 490"/>
                  <a:gd name="T18" fmla="*/ 2 w 239"/>
                  <a:gd name="T19" fmla="*/ 15 h 490"/>
                  <a:gd name="T20" fmla="*/ 2 w 239"/>
                  <a:gd name="T21" fmla="*/ 13 h 490"/>
                  <a:gd name="T22" fmla="*/ 2 w 239"/>
                  <a:gd name="T23" fmla="*/ 8 h 490"/>
                  <a:gd name="T24" fmla="*/ 1 w 239"/>
                  <a:gd name="T25" fmla="*/ 6 h 490"/>
                  <a:gd name="T26" fmla="*/ 1 w 239"/>
                  <a:gd name="T27" fmla="*/ 4 h 490"/>
                  <a:gd name="T28" fmla="*/ 3 w 239"/>
                  <a:gd name="T29" fmla="*/ 3 h 490"/>
                  <a:gd name="T30" fmla="*/ 3 w 239"/>
                  <a:gd name="T31" fmla="*/ 3 h 490"/>
                  <a:gd name="T32" fmla="*/ 5 w 239"/>
                  <a:gd name="T33" fmla="*/ 6 h 490"/>
                  <a:gd name="T34" fmla="*/ 5 w 239"/>
                  <a:gd name="T35" fmla="*/ 2 h 490"/>
                  <a:gd name="T36" fmla="*/ 6 w 239"/>
                  <a:gd name="T37" fmla="*/ 0 h 490"/>
                  <a:gd name="T38" fmla="*/ 6 w 239"/>
                  <a:gd name="T39" fmla="*/ 0 h 490"/>
                  <a:gd name="T40" fmla="*/ 7 w 239"/>
                  <a:gd name="T41" fmla="*/ 0 h 490"/>
                  <a:gd name="T42" fmla="*/ 7 w 239"/>
                  <a:gd name="T43" fmla="*/ 0 h 490"/>
                  <a:gd name="T44" fmla="*/ 7 w 239"/>
                  <a:gd name="T45" fmla="*/ 0 h 4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9"/>
                  <a:gd name="T70" fmla="*/ 0 h 490"/>
                  <a:gd name="T71" fmla="*/ 239 w 239"/>
                  <a:gd name="T72" fmla="*/ 490 h 4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9" h="490">
                    <a:moveTo>
                      <a:pt x="189" y="3"/>
                    </a:moveTo>
                    <a:lnTo>
                      <a:pt x="194" y="108"/>
                    </a:lnTo>
                    <a:lnTo>
                      <a:pt x="239" y="312"/>
                    </a:lnTo>
                    <a:lnTo>
                      <a:pt x="216" y="338"/>
                    </a:lnTo>
                    <a:lnTo>
                      <a:pt x="166" y="366"/>
                    </a:lnTo>
                    <a:lnTo>
                      <a:pt x="97" y="440"/>
                    </a:lnTo>
                    <a:lnTo>
                      <a:pt x="22" y="489"/>
                    </a:lnTo>
                    <a:lnTo>
                      <a:pt x="0" y="490"/>
                    </a:lnTo>
                    <a:lnTo>
                      <a:pt x="0" y="451"/>
                    </a:lnTo>
                    <a:lnTo>
                      <a:pt x="41" y="415"/>
                    </a:lnTo>
                    <a:lnTo>
                      <a:pt x="53" y="351"/>
                    </a:lnTo>
                    <a:lnTo>
                      <a:pt x="51" y="228"/>
                    </a:lnTo>
                    <a:lnTo>
                      <a:pt x="24" y="161"/>
                    </a:lnTo>
                    <a:lnTo>
                      <a:pt x="31" y="99"/>
                    </a:lnTo>
                    <a:lnTo>
                      <a:pt x="82" y="72"/>
                    </a:lnTo>
                    <a:lnTo>
                      <a:pt x="88" y="89"/>
                    </a:lnTo>
                    <a:lnTo>
                      <a:pt x="126" y="168"/>
                    </a:lnTo>
                    <a:lnTo>
                      <a:pt x="135" y="51"/>
                    </a:lnTo>
                    <a:lnTo>
                      <a:pt x="149" y="13"/>
                    </a:lnTo>
                    <a:lnTo>
                      <a:pt x="174" y="0"/>
                    </a:lnTo>
                    <a:lnTo>
                      <a:pt x="189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46"/>
              <p:cNvSpPr>
                <a:spLocks/>
              </p:cNvSpPr>
              <p:nvPr/>
            </p:nvSpPr>
            <p:spPr bwMode="auto">
              <a:xfrm>
                <a:off x="728" y="3224"/>
                <a:ext cx="275" cy="299"/>
              </a:xfrm>
              <a:custGeom>
                <a:avLst/>
                <a:gdLst>
                  <a:gd name="T0" fmla="*/ 22 w 825"/>
                  <a:gd name="T1" fmla="*/ 0 h 896"/>
                  <a:gd name="T2" fmla="*/ 16 w 825"/>
                  <a:gd name="T3" fmla="*/ 3 h 896"/>
                  <a:gd name="T4" fmla="*/ 12 w 825"/>
                  <a:gd name="T5" fmla="*/ 4 h 896"/>
                  <a:gd name="T6" fmla="*/ 10 w 825"/>
                  <a:gd name="T7" fmla="*/ 6 h 896"/>
                  <a:gd name="T8" fmla="*/ 10 w 825"/>
                  <a:gd name="T9" fmla="*/ 8 h 896"/>
                  <a:gd name="T10" fmla="*/ 5 w 825"/>
                  <a:gd name="T11" fmla="*/ 13 h 896"/>
                  <a:gd name="T12" fmla="*/ 2 w 825"/>
                  <a:gd name="T13" fmla="*/ 20 h 896"/>
                  <a:gd name="T14" fmla="*/ 0 w 825"/>
                  <a:gd name="T15" fmla="*/ 22 h 896"/>
                  <a:gd name="T16" fmla="*/ 0 w 825"/>
                  <a:gd name="T17" fmla="*/ 25 h 896"/>
                  <a:gd name="T18" fmla="*/ 1 w 825"/>
                  <a:gd name="T19" fmla="*/ 31 h 896"/>
                  <a:gd name="T20" fmla="*/ 2 w 825"/>
                  <a:gd name="T21" fmla="*/ 33 h 896"/>
                  <a:gd name="T22" fmla="*/ 4 w 825"/>
                  <a:gd name="T23" fmla="*/ 29 h 896"/>
                  <a:gd name="T24" fmla="*/ 8 w 825"/>
                  <a:gd name="T25" fmla="*/ 28 h 896"/>
                  <a:gd name="T26" fmla="*/ 10 w 825"/>
                  <a:gd name="T27" fmla="*/ 23 h 896"/>
                  <a:gd name="T28" fmla="*/ 15 w 825"/>
                  <a:gd name="T29" fmla="*/ 22 h 896"/>
                  <a:gd name="T30" fmla="*/ 22 w 825"/>
                  <a:gd name="T31" fmla="*/ 18 h 896"/>
                  <a:gd name="T32" fmla="*/ 24 w 825"/>
                  <a:gd name="T33" fmla="*/ 15 h 896"/>
                  <a:gd name="T34" fmla="*/ 26 w 825"/>
                  <a:gd name="T35" fmla="*/ 10 h 896"/>
                  <a:gd name="T36" fmla="*/ 25 w 825"/>
                  <a:gd name="T37" fmla="*/ 8 h 896"/>
                  <a:gd name="T38" fmla="*/ 21 w 825"/>
                  <a:gd name="T39" fmla="*/ 7 h 896"/>
                  <a:gd name="T40" fmla="*/ 24 w 825"/>
                  <a:gd name="T41" fmla="*/ 5 h 896"/>
                  <a:gd name="T42" fmla="*/ 30 w 825"/>
                  <a:gd name="T43" fmla="*/ 5 h 896"/>
                  <a:gd name="T44" fmla="*/ 31 w 825"/>
                  <a:gd name="T45" fmla="*/ 4 h 896"/>
                  <a:gd name="T46" fmla="*/ 29 w 825"/>
                  <a:gd name="T47" fmla="*/ 1 h 896"/>
                  <a:gd name="T48" fmla="*/ 24 w 825"/>
                  <a:gd name="T49" fmla="*/ 0 h 896"/>
                  <a:gd name="T50" fmla="*/ 22 w 825"/>
                  <a:gd name="T51" fmla="*/ 0 h 896"/>
                  <a:gd name="T52" fmla="*/ 22 w 825"/>
                  <a:gd name="T53" fmla="*/ 0 h 896"/>
                  <a:gd name="T54" fmla="*/ 22 w 825"/>
                  <a:gd name="T55" fmla="*/ 0 h 8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5"/>
                  <a:gd name="T85" fmla="*/ 0 h 896"/>
                  <a:gd name="T86" fmla="*/ 825 w 825"/>
                  <a:gd name="T87" fmla="*/ 896 h 8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5" h="896">
                    <a:moveTo>
                      <a:pt x="586" y="0"/>
                    </a:moveTo>
                    <a:lnTo>
                      <a:pt x="433" y="72"/>
                    </a:lnTo>
                    <a:lnTo>
                      <a:pt x="319" y="104"/>
                    </a:lnTo>
                    <a:lnTo>
                      <a:pt x="270" y="168"/>
                    </a:lnTo>
                    <a:lnTo>
                      <a:pt x="266" y="222"/>
                    </a:lnTo>
                    <a:lnTo>
                      <a:pt x="141" y="361"/>
                    </a:lnTo>
                    <a:lnTo>
                      <a:pt x="56" y="533"/>
                    </a:lnTo>
                    <a:lnTo>
                      <a:pt x="12" y="602"/>
                    </a:lnTo>
                    <a:lnTo>
                      <a:pt x="0" y="673"/>
                    </a:lnTo>
                    <a:lnTo>
                      <a:pt x="21" y="845"/>
                    </a:lnTo>
                    <a:lnTo>
                      <a:pt x="61" y="896"/>
                    </a:lnTo>
                    <a:lnTo>
                      <a:pt x="109" y="778"/>
                    </a:lnTo>
                    <a:lnTo>
                      <a:pt x="203" y="742"/>
                    </a:lnTo>
                    <a:lnTo>
                      <a:pt x="269" y="624"/>
                    </a:lnTo>
                    <a:lnTo>
                      <a:pt x="418" y="599"/>
                    </a:lnTo>
                    <a:lnTo>
                      <a:pt x="581" y="497"/>
                    </a:lnTo>
                    <a:lnTo>
                      <a:pt x="648" y="417"/>
                    </a:lnTo>
                    <a:lnTo>
                      <a:pt x="692" y="279"/>
                    </a:lnTo>
                    <a:lnTo>
                      <a:pt x="678" y="209"/>
                    </a:lnTo>
                    <a:lnTo>
                      <a:pt x="574" y="196"/>
                    </a:lnTo>
                    <a:lnTo>
                      <a:pt x="645" y="125"/>
                    </a:lnTo>
                    <a:lnTo>
                      <a:pt x="803" y="135"/>
                    </a:lnTo>
                    <a:lnTo>
                      <a:pt x="825" y="107"/>
                    </a:lnTo>
                    <a:lnTo>
                      <a:pt x="782" y="37"/>
                    </a:lnTo>
                    <a:lnTo>
                      <a:pt x="660" y="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47"/>
              <p:cNvSpPr>
                <a:spLocks/>
              </p:cNvSpPr>
              <p:nvPr/>
            </p:nvSpPr>
            <p:spPr bwMode="auto">
              <a:xfrm>
                <a:off x="705" y="2961"/>
                <a:ext cx="307" cy="317"/>
              </a:xfrm>
              <a:custGeom>
                <a:avLst/>
                <a:gdLst>
                  <a:gd name="T0" fmla="*/ 17 w 919"/>
                  <a:gd name="T1" fmla="*/ 1 h 949"/>
                  <a:gd name="T2" fmla="*/ 14 w 919"/>
                  <a:gd name="T3" fmla="*/ 4 h 949"/>
                  <a:gd name="T4" fmla="*/ 11 w 919"/>
                  <a:gd name="T5" fmla="*/ 7 h 949"/>
                  <a:gd name="T6" fmla="*/ 9 w 919"/>
                  <a:gd name="T7" fmla="*/ 8 h 949"/>
                  <a:gd name="T8" fmla="*/ 6 w 919"/>
                  <a:gd name="T9" fmla="*/ 7 h 949"/>
                  <a:gd name="T10" fmla="*/ 5 w 919"/>
                  <a:gd name="T11" fmla="*/ 8 h 949"/>
                  <a:gd name="T12" fmla="*/ 2 w 919"/>
                  <a:gd name="T13" fmla="*/ 10 h 949"/>
                  <a:gd name="T14" fmla="*/ 0 w 919"/>
                  <a:gd name="T15" fmla="*/ 14 h 949"/>
                  <a:gd name="T16" fmla="*/ 0 w 919"/>
                  <a:gd name="T17" fmla="*/ 21 h 949"/>
                  <a:gd name="T18" fmla="*/ 1 w 919"/>
                  <a:gd name="T19" fmla="*/ 34 h 949"/>
                  <a:gd name="T20" fmla="*/ 1 w 919"/>
                  <a:gd name="T21" fmla="*/ 35 h 949"/>
                  <a:gd name="T22" fmla="*/ 2 w 919"/>
                  <a:gd name="T23" fmla="*/ 35 h 949"/>
                  <a:gd name="T24" fmla="*/ 2 w 919"/>
                  <a:gd name="T25" fmla="*/ 34 h 949"/>
                  <a:gd name="T26" fmla="*/ 3 w 919"/>
                  <a:gd name="T27" fmla="*/ 32 h 949"/>
                  <a:gd name="T28" fmla="*/ 6 w 919"/>
                  <a:gd name="T29" fmla="*/ 27 h 949"/>
                  <a:gd name="T30" fmla="*/ 9 w 919"/>
                  <a:gd name="T31" fmla="*/ 25 h 949"/>
                  <a:gd name="T32" fmla="*/ 13 w 919"/>
                  <a:gd name="T33" fmla="*/ 24 h 949"/>
                  <a:gd name="T34" fmla="*/ 21 w 919"/>
                  <a:gd name="T35" fmla="*/ 26 h 949"/>
                  <a:gd name="T36" fmla="*/ 26 w 919"/>
                  <a:gd name="T37" fmla="*/ 25 h 949"/>
                  <a:gd name="T38" fmla="*/ 29 w 919"/>
                  <a:gd name="T39" fmla="*/ 20 h 949"/>
                  <a:gd name="T40" fmla="*/ 33 w 919"/>
                  <a:gd name="T41" fmla="*/ 19 h 949"/>
                  <a:gd name="T42" fmla="*/ 34 w 919"/>
                  <a:gd name="T43" fmla="*/ 19 h 949"/>
                  <a:gd name="T44" fmla="*/ 34 w 919"/>
                  <a:gd name="T45" fmla="*/ 16 h 949"/>
                  <a:gd name="T46" fmla="*/ 34 w 919"/>
                  <a:gd name="T47" fmla="*/ 10 h 949"/>
                  <a:gd name="T48" fmla="*/ 34 w 919"/>
                  <a:gd name="T49" fmla="*/ 6 h 949"/>
                  <a:gd name="T50" fmla="*/ 34 w 919"/>
                  <a:gd name="T51" fmla="*/ 3 h 949"/>
                  <a:gd name="T52" fmla="*/ 32 w 919"/>
                  <a:gd name="T53" fmla="*/ 2 h 949"/>
                  <a:gd name="T54" fmla="*/ 21 w 919"/>
                  <a:gd name="T55" fmla="*/ 2 h 949"/>
                  <a:gd name="T56" fmla="*/ 20 w 919"/>
                  <a:gd name="T57" fmla="*/ 1 h 949"/>
                  <a:gd name="T58" fmla="*/ 18 w 919"/>
                  <a:gd name="T59" fmla="*/ 0 h 949"/>
                  <a:gd name="T60" fmla="*/ 17 w 919"/>
                  <a:gd name="T61" fmla="*/ 1 h 949"/>
                  <a:gd name="T62" fmla="*/ 17 w 919"/>
                  <a:gd name="T63" fmla="*/ 1 h 949"/>
                  <a:gd name="T64" fmla="*/ 17 w 919"/>
                  <a:gd name="T65" fmla="*/ 1 h 9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9"/>
                  <a:gd name="T100" fmla="*/ 0 h 949"/>
                  <a:gd name="T101" fmla="*/ 919 w 919"/>
                  <a:gd name="T102" fmla="*/ 949 h 9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9" h="949">
                    <a:moveTo>
                      <a:pt x="469" y="31"/>
                    </a:moveTo>
                    <a:lnTo>
                      <a:pt x="382" y="115"/>
                    </a:lnTo>
                    <a:lnTo>
                      <a:pt x="299" y="188"/>
                    </a:lnTo>
                    <a:lnTo>
                      <a:pt x="246" y="207"/>
                    </a:lnTo>
                    <a:lnTo>
                      <a:pt x="169" y="195"/>
                    </a:lnTo>
                    <a:lnTo>
                      <a:pt x="141" y="222"/>
                    </a:lnTo>
                    <a:lnTo>
                      <a:pt x="41" y="277"/>
                    </a:lnTo>
                    <a:lnTo>
                      <a:pt x="0" y="378"/>
                    </a:lnTo>
                    <a:lnTo>
                      <a:pt x="7" y="574"/>
                    </a:lnTo>
                    <a:lnTo>
                      <a:pt x="14" y="911"/>
                    </a:lnTo>
                    <a:lnTo>
                      <a:pt x="21" y="949"/>
                    </a:lnTo>
                    <a:lnTo>
                      <a:pt x="46" y="933"/>
                    </a:lnTo>
                    <a:lnTo>
                      <a:pt x="64" y="906"/>
                    </a:lnTo>
                    <a:lnTo>
                      <a:pt x="74" y="851"/>
                    </a:lnTo>
                    <a:lnTo>
                      <a:pt x="152" y="733"/>
                    </a:lnTo>
                    <a:lnTo>
                      <a:pt x="233" y="686"/>
                    </a:lnTo>
                    <a:lnTo>
                      <a:pt x="357" y="641"/>
                    </a:lnTo>
                    <a:lnTo>
                      <a:pt x="570" y="707"/>
                    </a:lnTo>
                    <a:lnTo>
                      <a:pt x="691" y="672"/>
                    </a:lnTo>
                    <a:lnTo>
                      <a:pt x="786" y="528"/>
                    </a:lnTo>
                    <a:lnTo>
                      <a:pt x="895" y="516"/>
                    </a:lnTo>
                    <a:lnTo>
                      <a:pt x="919" y="516"/>
                    </a:lnTo>
                    <a:lnTo>
                      <a:pt x="904" y="421"/>
                    </a:lnTo>
                    <a:lnTo>
                      <a:pt x="904" y="282"/>
                    </a:lnTo>
                    <a:lnTo>
                      <a:pt x="912" y="161"/>
                    </a:lnTo>
                    <a:lnTo>
                      <a:pt x="907" y="92"/>
                    </a:lnTo>
                    <a:lnTo>
                      <a:pt x="858" y="47"/>
                    </a:lnTo>
                    <a:lnTo>
                      <a:pt x="561" y="56"/>
                    </a:lnTo>
                    <a:lnTo>
                      <a:pt x="529" y="26"/>
                    </a:lnTo>
                    <a:lnTo>
                      <a:pt x="489" y="0"/>
                    </a:lnTo>
                    <a:lnTo>
                      <a:pt x="469" y="31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48"/>
              <p:cNvSpPr>
                <a:spLocks/>
              </p:cNvSpPr>
              <p:nvPr/>
            </p:nvSpPr>
            <p:spPr bwMode="auto">
              <a:xfrm>
                <a:off x="947" y="3039"/>
                <a:ext cx="54" cy="91"/>
              </a:xfrm>
              <a:custGeom>
                <a:avLst/>
                <a:gdLst>
                  <a:gd name="T0" fmla="*/ 0 w 163"/>
                  <a:gd name="T1" fmla="*/ 4 h 273"/>
                  <a:gd name="T2" fmla="*/ 3 w 163"/>
                  <a:gd name="T3" fmla="*/ 4 h 273"/>
                  <a:gd name="T4" fmla="*/ 4 w 163"/>
                  <a:gd name="T5" fmla="*/ 3 h 273"/>
                  <a:gd name="T6" fmla="*/ 5 w 163"/>
                  <a:gd name="T7" fmla="*/ 0 h 273"/>
                  <a:gd name="T8" fmla="*/ 5 w 163"/>
                  <a:gd name="T9" fmla="*/ 1 h 273"/>
                  <a:gd name="T10" fmla="*/ 5 w 163"/>
                  <a:gd name="T11" fmla="*/ 1 h 273"/>
                  <a:gd name="T12" fmla="*/ 5 w 163"/>
                  <a:gd name="T13" fmla="*/ 3 h 273"/>
                  <a:gd name="T14" fmla="*/ 5 w 163"/>
                  <a:gd name="T15" fmla="*/ 4 h 273"/>
                  <a:gd name="T16" fmla="*/ 5 w 163"/>
                  <a:gd name="T17" fmla="*/ 5 h 273"/>
                  <a:gd name="T18" fmla="*/ 5 w 163"/>
                  <a:gd name="T19" fmla="*/ 6 h 273"/>
                  <a:gd name="T20" fmla="*/ 5 w 163"/>
                  <a:gd name="T21" fmla="*/ 7 h 273"/>
                  <a:gd name="T22" fmla="*/ 5 w 163"/>
                  <a:gd name="T23" fmla="*/ 9 h 273"/>
                  <a:gd name="T24" fmla="*/ 6 w 163"/>
                  <a:gd name="T25" fmla="*/ 10 h 273"/>
                  <a:gd name="T26" fmla="*/ 5 w 163"/>
                  <a:gd name="T27" fmla="*/ 10 h 273"/>
                  <a:gd name="T28" fmla="*/ 4 w 163"/>
                  <a:gd name="T29" fmla="*/ 10 h 273"/>
                  <a:gd name="T30" fmla="*/ 4 w 163"/>
                  <a:gd name="T31" fmla="*/ 7 h 273"/>
                  <a:gd name="T32" fmla="*/ 3 w 163"/>
                  <a:gd name="T33" fmla="*/ 6 h 273"/>
                  <a:gd name="T34" fmla="*/ 1 w 163"/>
                  <a:gd name="T35" fmla="*/ 5 h 273"/>
                  <a:gd name="T36" fmla="*/ 0 w 163"/>
                  <a:gd name="T37" fmla="*/ 5 h 273"/>
                  <a:gd name="T38" fmla="*/ 0 w 163"/>
                  <a:gd name="T39" fmla="*/ 4 h 273"/>
                  <a:gd name="T40" fmla="*/ 0 w 163"/>
                  <a:gd name="T41" fmla="*/ 4 h 273"/>
                  <a:gd name="T42" fmla="*/ 0 w 163"/>
                  <a:gd name="T43" fmla="*/ 4 h 2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3"/>
                  <a:gd name="T67" fmla="*/ 0 h 273"/>
                  <a:gd name="T68" fmla="*/ 163 w 163"/>
                  <a:gd name="T69" fmla="*/ 273 h 2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3" h="273">
                    <a:moveTo>
                      <a:pt x="7" y="116"/>
                    </a:moveTo>
                    <a:lnTo>
                      <a:pt x="70" y="100"/>
                    </a:lnTo>
                    <a:lnTo>
                      <a:pt x="100" y="71"/>
                    </a:lnTo>
                    <a:lnTo>
                      <a:pt x="138" y="0"/>
                    </a:lnTo>
                    <a:lnTo>
                      <a:pt x="147" y="17"/>
                    </a:lnTo>
                    <a:lnTo>
                      <a:pt x="147" y="21"/>
                    </a:lnTo>
                    <a:lnTo>
                      <a:pt x="144" y="69"/>
                    </a:lnTo>
                    <a:lnTo>
                      <a:pt x="130" y="111"/>
                    </a:lnTo>
                    <a:lnTo>
                      <a:pt x="124" y="133"/>
                    </a:lnTo>
                    <a:lnTo>
                      <a:pt x="124" y="163"/>
                    </a:lnTo>
                    <a:lnTo>
                      <a:pt x="128" y="189"/>
                    </a:lnTo>
                    <a:lnTo>
                      <a:pt x="144" y="232"/>
                    </a:lnTo>
                    <a:lnTo>
                      <a:pt x="163" y="264"/>
                    </a:lnTo>
                    <a:lnTo>
                      <a:pt x="138" y="273"/>
                    </a:lnTo>
                    <a:lnTo>
                      <a:pt x="109" y="258"/>
                    </a:lnTo>
                    <a:lnTo>
                      <a:pt x="100" y="200"/>
                    </a:lnTo>
                    <a:lnTo>
                      <a:pt x="77" y="163"/>
                    </a:lnTo>
                    <a:lnTo>
                      <a:pt x="26" y="141"/>
                    </a:lnTo>
                    <a:lnTo>
                      <a:pt x="0" y="130"/>
                    </a:ln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49"/>
              <p:cNvSpPr>
                <a:spLocks/>
              </p:cNvSpPr>
              <p:nvPr/>
            </p:nvSpPr>
            <p:spPr bwMode="auto">
              <a:xfrm>
                <a:off x="721" y="3102"/>
                <a:ext cx="107" cy="77"/>
              </a:xfrm>
              <a:custGeom>
                <a:avLst/>
                <a:gdLst>
                  <a:gd name="T0" fmla="*/ 2 w 321"/>
                  <a:gd name="T1" fmla="*/ 2 h 232"/>
                  <a:gd name="T2" fmla="*/ 6 w 321"/>
                  <a:gd name="T3" fmla="*/ 2 h 232"/>
                  <a:gd name="T4" fmla="*/ 8 w 321"/>
                  <a:gd name="T5" fmla="*/ 1 h 232"/>
                  <a:gd name="T6" fmla="*/ 10 w 321"/>
                  <a:gd name="T7" fmla="*/ 0 h 232"/>
                  <a:gd name="T8" fmla="*/ 12 w 321"/>
                  <a:gd name="T9" fmla="*/ 0 h 232"/>
                  <a:gd name="T10" fmla="*/ 12 w 321"/>
                  <a:gd name="T11" fmla="*/ 1 h 232"/>
                  <a:gd name="T12" fmla="*/ 11 w 321"/>
                  <a:gd name="T13" fmla="*/ 3 h 232"/>
                  <a:gd name="T14" fmla="*/ 10 w 321"/>
                  <a:gd name="T15" fmla="*/ 4 h 232"/>
                  <a:gd name="T16" fmla="*/ 9 w 321"/>
                  <a:gd name="T17" fmla="*/ 7 h 232"/>
                  <a:gd name="T18" fmla="*/ 8 w 321"/>
                  <a:gd name="T19" fmla="*/ 8 h 232"/>
                  <a:gd name="T20" fmla="*/ 6 w 321"/>
                  <a:gd name="T21" fmla="*/ 9 h 232"/>
                  <a:gd name="T22" fmla="*/ 5 w 321"/>
                  <a:gd name="T23" fmla="*/ 7 h 232"/>
                  <a:gd name="T24" fmla="*/ 4 w 321"/>
                  <a:gd name="T25" fmla="*/ 4 h 232"/>
                  <a:gd name="T26" fmla="*/ 2 w 321"/>
                  <a:gd name="T27" fmla="*/ 3 h 232"/>
                  <a:gd name="T28" fmla="*/ 0 w 321"/>
                  <a:gd name="T29" fmla="*/ 2 h 232"/>
                  <a:gd name="T30" fmla="*/ 2 w 321"/>
                  <a:gd name="T31" fmla="*/ 2 h 232"/>
                  <a:gd name="T32" fmla="*/ 2 w 321"/>
                  <a:gd name="T33" fmla="*/ 2 h 232"/>
                  <a:gd name="T34" fmla="*/ 2 w 321"/>
                  <a:gd name="T35" fmla="*/ 2 h 2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1"/>
                  <a:gd name="T55" fmla="*/ 0 h 232"/>
                  <a:gd name="T56" fmla="*/ 321 w 321"/>
                  <a:gd name="T57" fmla="*/ 232 h 2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1" h="232">
                    <a:moveTo>
                      <a:pt x="65" y="46"/>
                    </a:moveTo>
                    <a:lnTo>
                      <a:pt x="156" y="41"/>
                    </a:lnTo>
                    <a:lnTo>
                      <a:pt x="225" y="21"/>
                    </a:lnTo>
                    <a:lnTo>
                      <a:pt x="279" y="0"/>
                    </a:lnTo>
                    <a:lnTo>
                      <a:pt x="314" y="11"/>
                    </a:lnTo>
                    <a:lnTo>
                      <a:pt x="321" y="38"/>
                    </a:lnTo>
                    <a:lnTo>
                      <a:pt x="295" y="69"/>
                    </a:lnTo>
                    <a:lnTo>
                      <a:pt x="260" y="107"/>
                    </a:lnTo>
                    <a:lnTo>
                      <a:pt x="235" y="202"/>
                    </a:lnTo>
                    <a:lnTo>
                      <a:pt x="222" y="222"/>
                    </a:lnTo>
                    <a:lnTo>
                      <a:pt x="156" y="232"/>
                    </a:lnTo>
                    <a:lnTo>
                      <a:pt x="142" y="188"/>
                    </a:lnTo>
                    <a:lnTo>
                      <a:pt x="113" y="100"/>
                    </a:lnTo>
                    <a:lnTo>
                      <a:pt x="52" y="82"/>
                    </a:lnTo>
                    <a:lnTo>
                      <a:pt x="0" y="41"/>
                    </a:ln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50"/>
              <p:cNvSpPr>
                <a:spLocks/>
              </p:cNvSpPr>
              <p:nvPr/>
            </p:nvSpPr>
            <p:spPr bwMode="auto">
              <a:xfrm>
                <a:off x="844" y="2998"/>
                <a:ext cx="118" cy="180"/>
              </a:xfrm>
              <a:custGeom>
                <a:avLst/>
                <a:gdLst>
                  <a:gd name="T0" fmla="*/ 5 w 353"/>
                  <a:gd name="T1" fmla="*/ 0 h 541"/>
                  <a:gd name="T2" fmla="*/ 6 w 353"/>
                  <a:gd name="T3" fmla="*/ 2 h 541"/>
                  <a:gd name="T4" fmla="*/ 8 w 353"/>
                  <a:gd name="T5" fmla="*/ 7 h 541"/>
                  <a:gd name="T6" fmla="*/ 9 w 353"/>
                  <a:gd name="T7" fmla="*/ 11 h 541"/>
                  <a:gd name="T8" fmla="*/ 10 w 353"/>
                  <a:gd name="T9" fmla="*/ 13 h 541"/>
                  <a:gd name="T10" fmla="*/ 11 w 353"/>
                  <a:gd name="T11" fmla="*/ 13 h 541"/>
                  <a:gd name="T12" fmla="*/ 12 w 353"/>
                  <a:gd name="T13" fmla="*/ 12 h 541"/>
                  <a:gd name="T14" fmla="*/ 13 w 353"/>
                  <a:gd name="T15" fmla="*/ 12 h 541"/>
                  <a:gd name="T16" fmla="*/ 13 w 353"/>
                  <a:gd name="T17" fmla="*/ 13 h 541"/>
                  <a:gd name="T18" fmla="*/ 13 w 353"/>
                  <a:gd name="T19" fmla="*/ 15 h 541"/>
                  <a:gd name="T20" fmla="*/ 12 w 353"/>
                  <a:gd name="T21" fmla="*/ 15 h 541"/>
                  <a:gd name="T22" fmla="*/ 11 w 353"/>
                  <a:gd name="T23" fmla="*/ 18 h 541"/>
                  <a:gd name="T24" fmla="*/ 9 w 353"/>
                  <a:gd name="T25" fmla="*/ 19 h 541"/>
                  <a:gd name="T26" fmla="*/ 8 w 353"/>
                  <a:gd name="T27" fmla="*/ 20 h 541"/>
                  <a:gd name="T28" fmla="*/ 7 w 353"/>
                  <a:gd name="T29" fmla="*/ 20 h 541"/>
                  <a:gd name="T30" fmla="*/ 4 w 353"/>
                  <a:gd name="T31" fmla="*/ 19 h 541"/>
                  <a:gd name="T32" fmla="*/ 3 w 353"/>
                  <a:gd name="T33" fmla="*/ 19 h 541"/>
                  <a:gd name="T34" fmla="*/ 2 w 353"/>
                  <a:gd name="T35" fmla="*/ 19 h 541"/>
                  <a:gd name="T36" fmla="*/ 1 w 353"/>
                  <a:gd name="T37" fmla="*/ 18 h 541"/>
                  <a:gd name="T38" fmla="*/ 1 w 353"/>
                  <a:gd name="T39" fmla="*/ 17 h 541"/>
                  <a:gd name="T40" fmla="*/ 0 w 353"/>
                  <a:gd name="T41" fmla="*/ 17 h 541"/>
                  <a:gd name="T42" fmla="*/ 1 w 353"/>
                  <a:gd name="T43" fmla="*/ 16 h 541"/>
                  <a:gd name="T44" fmla="*/ 0 w 353"/>
                  <a:gd name="T45" fmla="*/ 16 h 541"/>
                  <a:gd name="T46" fmla="*/ 0 w 353"/>
                  <a:gd name="T47" fmla="*/ 15 h 541"/>
                  <a:gd name="T48" fmla="*/ 0 w 353"/>
                  <a:gd name="T49" fmla="*/ 15 h 541"/>
                  <a:gd name="T50" fmla="*/ 2 w 353"/>
                  <a:gd name="T51" fmla="*/ 14 h 541"/>
                  <a:gd name="T52" fmla="*/ 3 w 353"/>
                  <a:gd name="T53" fmla="*/ 14 h 541"/>
                  <a:gd name="T54" fmla="*/ 6 w 353"/>
                  <a:gd name="T55" fmla="*/ 13 h 541"/>
                  <a:gd name="T56" fmla="*/ 6 w 353"/>
                  <a:gd name="T57" fmla="*/ 13 h 541"/>
                  <a:gd name="T58" fmla="*/ 6 w 353"/>
                  <a:gd name="T59" fmla="*/ 7 h 541"/>
                  <a:gd name="T60" fmla="*/ 5 w 353"/>
                  <a:gd name="T61" fmla="*/ 2 h 541"/>
                  <a:gd name="T62" fmla="*/ 4 w 353"/>
                  <a:gd name="T63" fmla="*/ 0 h 541"/>
                  <a:gd name="T64" fmla="*/ 4 w 353"/>
                  <a:gd name="T65" fmla="*/ 0 h 541"/>
                  <a:gd name="T66" fmla="*/ 5 w 353"/>
                  <a:gd name="T67" fmla="*/ 0 h 541"/>
                  <a:gd name="T68" fmla="*/ 5 w 353"/>
                  <a:gd name="T69" fmla="*/ 0 h 541"/>
                  <a:gd name="T70" fmla="*/ 5 w 353"/>
                  <a:gd name="T71" fmla="*/ 0 h 5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3"/>
                  <a:gd name="T109" fmla="*/ 0 h 541"/>
                  <a:gd name="T110" fmla="*/ 353 w 353"/>
                  <a:gd name="T111" fmla="*/ 541 h 5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3" h="541">
                    <a:moveTo>
                      <a:pt x="123" y="7"/>
                    </a:moveTo>
                    <a:lnTo>
                      <a:pt x="166" y="54"/>
                    </a:lnTo>
                    <a:lnTo>
                      <a:pt x="219" y="184"/>
                    </a:lnTo>
                    <a:lnTo>
                      <a:pt x="246" y="288"/>
                    </a:lnTo>
                    <a:lnTo>
                      <a:pt x="262" y="344"/>
                    </a:lnTo>
                    <a:lnTo>
                      <a:pt x="291" y="344"/>
                    </a:lnTo>
                    <a:lnTo>
                      <a:pt x="326" y="322"/>
                    </a:lnTo>
                    <a:lnTo>
                      <a:pt x="343" y="332"/>
                    </a:lnTo>
                    <a:lnTo>
                      <a:pt x="353" y="365"/>
                    </a:lnTo>
                    <a:lnTo>
                      <a:pt x="345" y="395"/>
                    </a:lnTo>
                    <a:lnTo>
                      <a:pt x="313" y="414"/>
                    </a:lnTo>
                    <a:lnTo>
                      <a:pt x="284" y="475"/>
                    </a:lnTo>
                    <a:lnTo>
                      <a:pt x="249" y="527"/>
                    </a:lnTo>
                    <a:lnTo>
                      <a:pt x="216" y="541"/>
                    </a:lnTo>
                    <a:lnTo>
                      <a:pt x="181" y="538"/>
                    </a:lnTo>
                    <a:lnTo>
                      <a:pt x="114" y="519"/>
                    </a:lnTo>
                    <a:lnTo>
                      <a:pt x="91" y="504"/>
                    </a:lnTo>
                    <a:lnTo>
                      <a:pt x="52" y="502"/>
                    </a:lnTo>
                    <a:lnTo>
                      <a:pt x="16" y="499"/>
                    </a:lnTo>
                    <a:lnTo>
                      <a:pt x="38" y="468"/>
                    </a:lnTo>
                    <a:lnTo>
                      <a:pt x="9" y="464"/>
                    </a:lnTo>
                    <a:lnTo>
                      <a:pt x="21" y="430"/>
                    </a:lnTo>
                    <a:lnTo>
                      <a:pt x="0" y="430"/>
                    </a:lnTo>
                    <a:lnTo>
                      <a:pt x="0" y="414"/>
                    </a:lnTo>
                    <a:lnTo>
                      <a:pt x="11" y="399"/>
                    </a:lnTo>
                    <a:lnTo>
                      <a:pt x="60" y="391"/>
                    </a:lnTo>
                    <a:lnTo>
                      <a:pt x="91" y="370"/>
                    </a:lnTo>
                    <a:lnTo>
                      <a:pt x="166" y="365"/>
                    </a:lnTo>
                    <a:lnTo>
                      <a:pt x="172" y="341"/>
                    </a:lnTo>
                    <a:lnTo>
                      <a:pt x="153" y="179"/>
                    </a:lnTo>
                    <a:lnTo>
                      <a:pt x="123" y="61"/>
                    </a:lnTo>
                    <a:lnTo>
                      <a:pt x="102" y="0"/>
                    </a:lnTo>
                    <a:lnTo>
                      <a:pt x="102" y="4"/>
                    </a:lnTo>
                    <a:lnTo>
                      <a:pt x="123" y="7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51"/>
              <p:cNvSpPr>
                <a:spLocks/>
              </p:cNvSpPr>
              <p:nvPr/>
            </p:nvSpPr>
            <p:spPr bwMode="auto">
              <a:xfrm>
                <a:off x="554" y="2917"/>
                <a:ext cx="283" cy="125"/>
              </a:xfrm>
              <a:custGeom>
                <a:avLst/>
                <a:gdLst>
                  <a:gd name="T0" fmla="*/ 30 w 848"/>
                  <a:gd name="T1" fmla="*/ 1 h 375"/>
                  <a:gd name="T2" fmla="*/ 27 w 848"/>
                  <a:gd name="T3" fmla="*/ 1 h 375"/>
                  <a:gd name="T4" fmla="*/ 22 w 848"/>
                  <a:gd name="T5" fmla="*/ 3 h 375"/>
                  <a:gd name="T6" fmla="*/ 20 w 848"/>
                  <a:gd name="T7" fmla="*/ 3 h 375"/>
                  <a:gd name="T8" fmla="*/ 18 w 848"/>
                  <a:gd name="T9" fmla="*/ 3 h 375"/>
                  <a:gd name="T10" fmla="*/ 20 w 848"/>
                  <a:gd name="T11" fmla="*/ 4 h 375"/>
                  <a:gd name="T12" fmla="*/ 19 w 848"/>
                  <a:gd name="T13" fmla="*/ 4 h 375"/>
                  <a:gd name="T14" fmla="*/ 16 w 848"/>
                  <a:gd name="T15" fmla="*/ 5 h 375"/>
                  <a:gd name="T16" fmla="*/ 14 w 848"/>
                  <a:gd name="T17" fmla="*/ 4 h 375"/>
                  <a:gd name="T18" fmla="*/ 11 w 848"/>
                  <a:gd name="T19" fmla="*/ 3 h 375"/>
                  <a:gd name="T20" fmla="*/ 14 w 848"/>
                  <a:gd name="T21" fmla="*/ 6 h 375"/>
                  <a:gd name="T22" fmla="*/ 12 w 848"/>
                  <a:gd name="T23" fmla="*/ 6 h 375"/>
                  <a:gd name="T24" fmla="*/ 8 w 848"/>
                  <a:gd name="T25" fmla="*/ 3 h 375"/>
                  <a:gd name="T26" fmla="*/ 8 w 848"/>
                  <a:gd name="T27" fmla="*/ 3 h 375"/>
                  <a:gd name="T28" fmla="*/ 9 w 848"/>
                  <a:gd name="T29" fmla="*/ 5 h 375"/>
                  <a:gd name="T30" fmla="*/ 13 w 848"/>
                  <a:gd name="T31" fmla="*/ 7 h 375"/>
                  <a:gd name="T32" fmla="*/ 11 w 848"/>
                  <a:gd name="T33" fmla="*/ 7 h 375"/>
                  <a:gd name="T34" fmla="*/ 5 w 848"/>
                  <a:gd name="T35" fmla="*/ 8 h 375"/>
                  <a:gd name="T36" fmla="*/ 3 w 848"/>
                  <a:gd name="T37" fmla="*/ 11 h 375"/>
                  <a:gd name="T38" fmla="*/ 3 w 848"/>
                  <a:gd name="T39" fmla="*/ 13 h 375"/>
                  <a:gd name="T40" fmla="*/ 1 w 848"/>
                  <a:gd name="T41" fmla="*/ 14 h 375"/>
                  <a:gd name="T42" fmla="*/ 1 w 848"/>
                  <a:gd name="T43" fmla="*/ 14 h 375"/>
                  <a:gd name="T44" fmla="*/ 3 w 848"/>
                  <a:gd name="T45" fmla="*/ 13 h 375"/>
                  <a:gd name="T46" fmla="*/ 3 w 848"/>
                  <a:gd name="T47" fmla="*/ 11 h 375"/>
                  <a:gd name="T48" fmla="*/ 4 w 848"/>
                  <a:gd name="T49" fmla="*/ 8 h 375"/>
                  <a:gd name="T50" fmla="*/ 7 w 848"/>
                  <a:gd name="T51" fmla="*/ 7 h 375"/>
                  <a:gd name="T52" fmla="*/ 7 w 848"/>
                  <a:gd name="T53" fmla="*/ 3 h 375"/>
                  <a:gd name="T54" fmla="*/ 8 w 848"/>
                  <a:gd name="T55" fmla="*/ 0 h 375"/>
                  <a:gd name="T56" fmla="*/ 8 w 848"/>
                  <a:gd name="T57" fmla="*/ 1 h 375"/>
                  <a:gd name="T58" fmla="*/ 9 w 848"/>
                  <a:gd name="T59" fmla="*/ 3 h 375"/>
                  <a:gd name="T60" fmla="*/ 11 w 848"/>
                  <a:gd name="T61" fmla="*/ 2 h 375"/>
                  <a:gd name="T62" fmla="*/ 11 w 848"/>
                  <a:gd name="T63" fmla="*/ 2 h 375"/>
                  <a:gd name="T64" fmla="*/ 14 w 848"/>
                  <a:gd name="T65" fmla="*/ 4 h 375"/>
                  <a:gd name="T66" fmla="*/ 17 w 848"/>
                  <a:gd name="T67" fmla="*/ 4 h 375"/>
                  <a:gd name="T68" fmla="*/ 17 w 848"/>
                  <a:gd name="T69" fmla="*/ 2 h 375"/>
                  <a:gd name="T70" fmla="*/ 20 w 848"/>
                  <a:gd name="T71" fmla="*/ 3 h 375"/>
                  <a:gd name="T72" fmla="*/ 22 w 848"/>
                  <a:gd name="T73" fmla="*/ 2 h 375"/>
                  <a:gd name="T74" fmla="*/ 26 w 848"/>
                  <a:gd name="T75" fmla="*/ 1 h 375"/>
                  <a:gd name="T76" fmla="*/ 30 w 848"/>
                  <a:gd name="T77" fmla="*/ 0 h 375"/>
                  <a:gd name="T78" fmla="*/ 31 w 848"/>
                  <a:gd name="T79" fmla="*/ 2 h 375"/>
                  <a:gd name="T80" fmla="*/ 31 w 848"/>
                  <a:gd name="T81" fmla="*/ 2 h 3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8"/>
                  <a:gd name="T124" fmla="*/ 0 h 375"/>
                  <a:gd name="T125" fmla="*/ 848 w 848"/>
                  <a:gd name="T126" fmla="*/ 375 h 37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8" h="375">
                    <a:moveTo>
                      <a:pt x="836" y="43"/>
                    </a:moveTo>
                    <a:lnTo>
                      <a:pt x="802" y="30"/>
                    </a:lnTo>
                    <a:lnTo>
                      <a:pt x="760" y="26"/>
                    </a:lnTo>
                    <a:lnTo>
                      <a:pt x="720" y="29"/>
                    </a:lnTo>
                    <a:lnTo>
                      <a:pt x="669" y="45"/>
                    </a:lnTo>
                    <a:lnTo>
                      <a:pt x="604" y="85"/>
                    </a:lnTo>
                    <a:lnTo>
                      <a:pt x="571" y="94"/>
                    </a:lnTo>
                    <a:lnTo>
                      <a:pt x="545" y="91"/>
                    </a:lnTo>
                    <a:lnTo>
                      <a:pt x="506" y="85"/>
                    </a:lnTo>
                    <a:lnTo>
                      <a:pt x="474" y="73"/>
                    </a:lnTo>
                    <a:lnTo>
                      <a:pt x="495" y="93"/>
                    </a:lnTo>
                    <a:lnTo>
                      <a:pt x="538" y="103"/>
                    </a:lnTo>
                    <a:lnTo>
                      <a:pt x="538" y="113"/>
                    </a:lnTo>
                    <a:lnTo>
                      <a:pt x="511" y="118"/>
                    </a:lnTo>
                    <a:lnTo>
                      <a:pt x="471" y="124"/>
                    </a:lnTo>
                    <a:lnTo>
                      <a:pt x="437" y="128"/>
                    </a:lnTo>
                    <a:lnTo>
                      <a:pt x="393" y="127"/>
                    </a:lnTo>
                    <a:lnTo>
                      <a:pt x="371" y="118"/>
                    </a:lnTo>
                    <a:lnTo>
                      <a:pt x="334" y="96"/>
                    </a:lnTo>
                    <a:lnTo>
                      <a:pt x="309" y="83"/>
                    </a:lnTo>
                    <a:lnTo>
                      <a:pt x="356" y="142"/>
                    </a:lnTo>
                    <a:lnTo>
                      <a:pt x="391" y="168"/>
                    </a:lnTo>
                    <a:lnTo>
                      <a:pt x="353" y="164"/>
                    </a:lnTo>
                    <a:lnTo>
                      <a:pt x="313" y="158"/>
                    </a:lnTo>
                    <a:lnTo>
                      <a:pt x="256" y="127"/>
                    </a:lnTo>
                    <a:lnTo>
                      <a:pt x="227" y="93"/>
                    </a:lnTo>
                    <a:lnTo>
                      <a:pt x="210" y="44"/>
                    </a:lnTo>
                    <a:lnTo>
                      <a:pt x="210" y="75"/>
                    </a:lnTo>
                    <a:lnTo>
                      <a:pt x="216" y="104"/>
                    </a:lnTo>
                    <a:lnTo>
                      <a:pt x="233" y="135"/>
                    </a:lnTo>
                    <a:lnTo>
                      <a:pt x="286" y="169"/>
                    </a:lnTo>
                    <a:lnTo>
                      <a:pt x="345" y="191"/>
                    </a:lnTo>
                    <a:lnTo>
                      <a:pt x="343" y="204"/>
                    </a:lnTo>
                    <a:lnTo>
                      <a:pt x="288" y="199"/>
                    </a:lnTo>
                    <a:lnTo>
                      <a:pt x="181" y="206"/>
                    </a:lnTo>
                    <a:lnTo>
                      <a:pt x="128" y="221"/>
                    </a:lnTo>
                    <a:lnTo>
                      <a:pt x="89" y="260"/>
                    </a:lnTo>
                    <a:lnTo>
                      <a:pt x="86" y="293"/>
                    </a:lnTo>
                    <a:lnTo>
                      <a:pt x="86" y="335"/>
                    </a:lnTo>
                    <a:lnTo>
                      <a:pt x="82" y="359"/>
                    </a:lnTo>
                    <a:lnTo>
                      <a:pt x="59" y="372"/>
                    </a:lnTo>
                    <a:lnTo>
                      <a:pt x="35" y="375"/>
                    </a:lnTo>
                    <a:lnTo>
                      <a:pt x="0" y="367"/>
                    </a:lnTo>
                    <a:lnTo>
                      <a:pt x="29" y="369"/>
                    </a:lnTo>
                    <a:lnTo>
                      <a:pt x="53" y="361"/>
                    </a:lnTo>
                    <a:lnTo>
                      <a:pt x="71" y="347"/>
                    </a:lnTo>
                    <a:lnTo>
                      <a:pt x="71" y="326"/>
                    </a:lnTo>
                    <a:lnTo>
                      <a:pt x="69" y="293"/>
                    </a:lnTo>
                    <a:lnTo>
                      <a:pt x="76" y="255"/>
                    </a:lnTo>
                    <a:lnTo>
                      <a:pt x="107" y="212"/>
                    </a:lnTo>
                    <a:lnTo>
                      <a:pt x="143" y="197"/>
                    </a:lnTo>
                    <a:lnTo>
                      <a:pt x="192" y="189"/>
                    </a:lnTo>
                    <a:lnTo>
                      <a:pt x="210" y="122"/>
                    </a:lnTo>
                    <a:lnTo>
                      <a:pt x="195" y="85"/>
                    </a:lnTo>
                    <a:lnTo>
                      <a:pt x="195" y="40"/>
                    </a:lnTo>
                    <a:lnTo>
                      <a:pt x="206" y="10"/>
                    </a:lnTo>
                    <a:lnTo>
                      <a:pt x="220" y="0"/>
                    </a:lnTo>
                    <a:lnTo>
                      <a:pt x="216" y="30"/>
                    </a:lnTo>
                    <a:lnTo>
                      <a:pt x="233" y="65"/>
                    </a:lnTo>
                    <a:lnTo>
                      <a:pt x="244" y="86"/>
                    </a:lnTo>
                    <a:lnTo>
                      <a:pt x="263" y="105"/>
                    </a:lnTo>
                    <a:lnTo>
                      <a:pt x="288" y="43"/>
                    </a:lnTo>
                    <a:lnTo>
                      <a:pt x="298" y="22"/>
                    </a:lnTo>
                    <a:lnTo>
                      <a:pt x="309" y="64"/>
                    </a:lnTo>
                    <a:lnTo>
                      <a:pt x="340" y="84"/>
                    </a:lnTo>
                    <a:lnTo>
                      <a:pt x="382" y="109"/>
                    </a:lnTo>
                    <a:lnTo>
                      <a:pt x="415" y="114"/>
                    </a:lnTo>
                    <a:lnTo>
                      <a:pt x="466" y="109"/>
                    </a:lnTo>
                    <a:lnTo>
                      <a:pt x="482" y="107"/>
                    </a:lnTo>
                    <a:lnTo>
                      <a:pt x="456" y="61"/>
                    </a:lnTo>
                    <a:lnTo>
                      <a:pt x="490" y="65"/>
                    </a:lnTo>
                    <a:lnTo>
                      <a:pt x="541" y="74"/>
                    </a:lnTo>
                    <a:lnTo>
                      <a:pt x="569" y="74"/>
                    </a:lnTo>
                    <a:lnTo>
                      <a:pt x="598" y="61"/>
                    </a:lnTo>
                    <a:lnTo>
                      <a:pt x="647" y="34"/>
                    </a:lnTo>
                    <a:lnTo>
                      <a:pt x="696" y="14"/>
                    </a:lnTo>
                    <a:lnTo>
                      <a:pt x="746" y="2"/>
                    </a:lnTo>
                    <a:lnTo>
                      <a:pt x="799" y="4"/>
                    </a:lnTo>
                    <a:lnTo>
                      <a:pt x="835" y="21"/>
                    </a:lnTo>
                    <a:lnTo>
                      <a:pt x="848" y="46"/>
                    </a:lnTo>
                    <a:lnTo>
                      <a:pt x="83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2"/>
              <p:cNvSpPr>
                <a:spLocks/>
              </p:cNvSpPr>
              <p:nvPr/>
            </p:nvSpPr>
            <p:spPr bwMode="auto">
              <a:xfrm>
                <a:off x="560" y="2995"/>
                <a:ext cx="75" cy="55"/>
              </a:xfrm>
              <a:custGeom>
                <a:avLst/>
                <a:gdLst>
                  <a:gd name="T0" fmla="*/ 1 w 225"/>
                  <a:gd name="T1" fmla="*/ 6 h 166"/>
                  <a:gd name="T2" fmla="*/ 2 w 225"/>
                  <a:gd name="T3" fmla="*/ 6 h 166"/>
                  <a:gd name="T4" fmla="*/ 3 w 225"/>
                  <a:gd name="T5" fmla="*/ 5 h 166"/>
                  <a:gd name="T6" fmla="*/ 3 w 225"/>
                  <a:gd name="T7" fmla="*/ 4 h 166"/>
                  <a:gd name="T8" fmla="*/ 3 w 225"/>
                  <a:gd name="T9" fmla="*/ 3 h 166"/>
                  <a:gd name="T10" fmla="*/ 3 w 225"/>
                  <a:gd name="T11" fmla="*/ 2 h 166"/>
                  <a:gd name="T12" fmla="*/ 4 w 225"/>
                  <a:gd name="T13" fmla="*/ 1 h 166"/>
                  <a:gd name="T14" fmla="*/ 6 w 225"/>
                  <a:gd name="T15" fmla="*/ 0 h 166"/>
                  <a:gd name="T16" fmla="*/ 8 w 225"/>
                  <a:gd name="T17" fmla="*/ 0 h 166"/>
                  <a:gd name="T18" fmla="*/ 8 w 225"/>
                  <a:gd name="T19" fmla="*/ 0 h 166"/>
                  <a:gd name="T20" fmla="*/ 7 w 225"/>
                  <a:gd name="T21" fmla="*/ 1 h 166"/>
                  <a:gd name="T22" fmla="*/ 6 w 225"/>
                  <a:gd name="T23" fmla="*/ 2 h 166"/>
                  <a:gd name="T24" fmla="*/ 5 w 225"/>
                  <a:gd name="T25" fmla="*/ 3 h 166"/>
                  <a:gd name="T26" fmla="*/ 5 w 225"/>
                  <a:gd name="T27" fmla="*/ 4 h 166"/>
                  <a:gd name="T28" fmla="*/ 5 w 225"/>
                  <a:gd name="T29" fmla="*/ 5 h 166"/>
                  <a:gd name="T30" fmla="*/ 4 w 225"/>
                  <a:gd name="T31" fmla="*/ 4 h 166"/>
                  <a:gd name="T32" fmla="*/ 4 w 225"/>
                  <a:gd name="T33" fmla="*/ 3 h 166"/>
                  <a:gd name="T34" fmla="*/ 5 w 225"/>
                  <a:gd name="T35" fmla="*/ 1 h 166"/>
                  <a:gd name="T36" fmla="*/ 4 w 225"/>
                  <a:gd name="T37" fmla="*/ 2 h 166"/>
                  <a:gd name="T38" fmla="*/ 4 w 225"/>
                  <a:gd name="T39" fmla="*/ 2 h 166"/>
                  <a:gd name="T40" fmla="*/ 4 w 225"/>
                  <a:gd name="T41" fmla="*/ 3 h 166"/>
                  <a:gd name="T42" fmla="*/ 4 w 225"/>
                  <a:gd name="T43" fmla="*/ 4 h 166"/>
                  <a:gd name="T44" fmla="*/ 3 w 225"/>
                  <a:gd name="T45" fmla="*/ 5 h 166"/>
                  <a:gd name="T46" fmla="*/ 3 w 225"/>
                  <a:gd name="T47" fmla="*/ 6 h 166"/>
                  <a:gd name="T48" fmla="*/ 2 w 225"/>
                  <a:gd name="T49" fmla="*/ 6 h 166"/>
                  <a:gd name="T50" fmla="*/ 0 w 225"/>
                  <a:gd name="T51" fmla="*/ 6 h 166"/>
                  <a:gd name="T52" fmla="*/ 1 w 225"/>
                  <a:gd name="T53" fmla="*/ 6 h 166"/>
                  <a:gd name="T54" fmla="*/ 1 w 225"/>
                  <a:gd name="T55" fmla="*/ 6 h 166"/>
                  <a:gd name="T56" fmla="*/ 1 w 225"/>
                  <a:gd name="T57" fmla="*/ 6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5"/>
                  <a:gd name="T88" fmla="*/ 0 h 166"/>
                  <a:gd name="T89" fmla="*/ 225 w 225"/>
                  <a:gd name="T90" fmla="*/ 166 h 1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5" h="166">
                    <a:moveTo>
                      <a:pt x="16" y="160"/>
                    </a:moveTo>
                    <a:lnTo>
                      <a:pt x="49" y="154"/>
                    </a:lnTo>
                    <a:lnTo>
                      <a:pt x="73" y="135"/>
                    </a:lnTo>
                    <a:lnTo>
                      <a:pt x="84" y="109"/>
                    </a:lnTo>
                    <a:lnTo>
                      <a:pt x="85" y="69"/>
                    </a:lnTo>
                    <a:lnTo>
                      <a:pt x="92" y="45"/>
                    </a:lnTo>
                    <a:lnTo>
                      <a:pt x="112" y="21"/>
                    </a:lnTo>
                    <a:lnTo>
                      <a:pt x="157" y="4"/>
                    </a:lnTo>
                    <a:lnTo>
                      <a:pt x="225" y="0"/>
                    </a:lnTo>
                    <a:lnTo>
                      <a:pt x="220" y="11"/>
                    </a:lnTo>
                    <a:lnTo>
                      <a:pt x="176" y="28"/>
                    </a:lnTo>
                    <a:lnTo>
                      <a:pt x="149" y="54"/>
                    </a:lnTo>
                    <a:lnTo>
                      <a:pt x="133" y="79"/>
                    </a:lnTo>
                    <a:lnTo>
                      <a:pt x="128" y="100"/>
                    </a:lnTo>
                    <a:lnTo>
                      <a:pt x="129" y="138"/>
                    </a:lnTo>
                    <a:lnTo>
                      <a:pt x="118" y="105"/>
                    </a:lnTo>
                    <a:lnTo>
                      <a:pt x="118" y="74"/>
                    </a:lnTo>
                    <a:lnTo>
                      <a:pt x="137" y="38"/>
                    </a:lnTo>
                    <a:lnTo>
                      <a:pt x="112" y="48"/>
                    </a:lnTo>
                    <a:lnTo>
                      <a:pt x="105" y="61"/>
                    </a:lnTo>
                    <a:lnTo>
                      <a:pt x="102" y="81"/>
                    </a:lnTo>
                    <a:lnTo>
                      <a:pt x="98" y="117"/>
                    </a:lnTo>
                    <a:lnTo>
                      <a:pt x="86" y="140"/>
                    </a:lnTo>
                    <a:lnTo>
                      <a:pt x="69" y="158"/>
                    </a:lnTo>
                    <a:lnTo>
                      <a:pt x="53" y="164"/>
                    </a:lnTo>
                    <a:lnTo>
                      <a:pt x="0" y="166"/>
                    </a:lnTo>
                    <a:lnTo>
                      <a:pt x="16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3"/>
              <p:cNvSpPr>
                <a:spLocks/>
              </p:cNvSpPr>
              <p:nvPr/>
            </p:nvSpPr>
            <p:spPr bwMode="auto">
              <a:xfrm>
                <a:off x="594" y="2895"/>
                <a:ext cx="281" cy="211"/>
              </a:xfrm>
              <a:custGeom>
                <a:avLst/>
                <a:gdLst>
                  <a:gd name="T0" fmla="*/ 0 w 843"/>
                  <a:gd name="T1" fmla="*/ 22 h 633"/>
                  <a:gd name="T2" fmla="*/ 1 w 843"/>
                  <a:gd name="T3" fmla="*/ 18 h 633"/>
                  <a:gd name="T4" fmla="*/ 2 w 843"/>
                  <a:gd name="T5" fmla="*/ 15 h 633"/>
                  <a:gd name="T6" fmla="*/ 3 w 843"/>
                  <a:gd name="T7" fmla="*/ 13 h 633"/>
                  <a:gd name="T8" fmla="*/ 5 w 843"/>
                  <a:gd name="T9" fmla="*/ 13 h 633"/>
                  <a:gd name="T10" fmla="*/ 7 w 843"/>
                  <a:gd name="T11" fmla="*/ 13 h 633"/>
                  <a:gd name="T12" fmla="*/ 10 w 843"/>
                  <a:gd name="T13" fmla="*/ 14 h 633"/>
                  <a:gd name="T14" fmla="*/ 15 w 843"/>
                  <a:gd name="T15" fmla="*/ 14 h 633"/>
                  <a:gd name="T16" fmla="*/ 19 w 843"/>
                  <a:gd name="T17" fmla="*/ 13 h 633"/>
                  <a:gd name="T18" fmla="*/ 16 w 843"/>
                  <a:gd name="T19" fmla="*/ 15 h 633"/>
                  <a:gd name="T20" fmla="*/ 14 w 843"/>
                  <a:gd name="T21" fmla="*/ 16 h 633"/>
                  <a:gd name="T22" fmla="*/ 13 w 843"/>
                  <a:gd name="T23" fmla="*/ 16 h 633"/>
                  <a:gd name="T24" fmla="*/ 18 w 843"/>
                  <a:gd name="T25" fmla="*/ 15 h 633"/>
                  <a:gd name="T26" fmla="*/ 24 w 843"/>
                  <a:gd name="T27" fmla="*/ 11 h 633"/>
                  <a:gd name="T28" fmla="*/ 23 w 843"/>
                  <a:gd name="T29" fmla="*/ 12 h 633"/>
                  <a:gd name="T30" fmla="*/ 23 w 843"/>
                  <a:gd name="T31" fmla="*/ 13 h 633"/>
                  <a:gd name="T32" fmla="*/ 26 w 843"/>
                  <a:gd name="T33" fmla="*/ 11 h 633"/>
                  <a:gd name="T34" fmla="*/ 27 w 843"/>
                  <a:gd name="T35" fmla="*/ 10 h 633"/>
                  <a:gd name="T36" fmla="*/ 28 w 843"/>
                  <a:gd name="T37" fmla="*/ 9 h 633"/>
                  <a:gd name="T38" fmla="*/ 29 w 843"/>
                  <a:gd name="T39" fmla="*/ 6 h 633"/>
                  <a:gd name="T40" fmla="*/ 25 w 843"/>
                  <a:gd name="T41" fmla="*/ 1 h 633"/>
                  <a:gd name="T42" fmla="*/ 25 w 843"/>
                  <a:gd name="T43" fmla="*/ 0 h 633"/>
                  <a:gd name="T44" fmla="*/ 28 w 843"/>
                  <a:gd name="T45" fmla="*/ 3 h 633"/>
                  <a:gd name="T46" fmla="*/ 29 w 843"/>
                  <a:gd name="T47" fmla="*/ 2 h 633"/>
                  <a:gd name="T48" fmla="*/ 31 w 843"/>
                  <a:gd name="T49" fmla="*/ 8 h 633"/>
                  <a:gd name="T50" fmla="*/ 29 w 843"/>
                  <a:gd name="T51" fmla="*/ 10 h 633"/>
                  <a:gd name="T52" fmla="*/ 23 w 843"/>
                  <a:gd name="T53" fmla="*/ 15 h 633"/>
                  <a:gd name="T54" fmla="*/ 21 w 843"/>
                  <a:gd name="T55" fmla="*/ 15 h 633"/>
                  <a:gd name="T56" fmla="*/ 19 w 843"/>
                  <a:gd name="T57" fmla="*/ 15 h 633"/>
                  <a:gd name="T58" fmla="*/ 18 w 843"/>
                  <a:gd name="T59" fmla="*/ 16 h 633"/>
                  <a:gd name="T60" fmla="*/ 19 w 843"/>
                  <a:gd name="T61" fmla="*/ 18 h 633"/>
                  <a:gd name="T62" fmla="*/ 20 w 843"/>
                  <a:gd name="T63" fmla="*/ 17 h 633"/>
                  <a:gd name="T64" fmla="*/ 23 w 843"/>
                  <a:gd name="T65" fmla="*/ 16 h 633"/>
                  <a:gd name="T66" fmla="*/ 27 w 843"/>
                  <a:gd name="T67" fmla="*/ 14 h 633"/>
                  <a:gd name="T68" fmla="*/ 28 w 843"/>
                  <a:gd name="T69" fmla="*/ 13 h 633"/>
                  <a:gd name="T70" fmla="*/ 26 w 843"/>
                  <a:gd name="T71" fmla="*/ 17 h 633"/>
                  <a:gd name="T72" fmla="*/ 24 w 843"/>
                  <a:gd name="T73" fmla="*/ 18 h 633"/>
                  <a:gd name="T74" fmla="*/ 21 w 843"/>
                  <a:gd name="T75" fmla="*/ 19 h 633"/>
                  <a:gd name="T76" fmla="*/ 22 w 843"/>
                  <a:gd name="T77" fmla="*/ 20 h 633"/>
                  <a:gd name="T78" fmla="*/ 27 w 843"/>
                  <a:gd name="T79" fmla="*/ 17 h 633"/>
                  <a:gd name="T80" fmla="*/ 23 w 843"/>
                  <a:gd name="T81" fmla="*/ 20 h 633"/>
                  <a:gd name="T82" fmla="*/ 21 w 843"/>
                  <a:gd name="T83" fmla="*/ 20 h 633"/>
                  <a:gd name="T84" fmla="*/ 17 w 843"/>
                  <a:gd name="T85" fmla="*/ 17 h 633"/>
                  <a:gd name="T86" fmla="*/ 15 w 843"/>
                  <a:gd name="T87" fmla="*/ 18 h 633"/>
                  <a:gd name="T88" fmla="*/ 15 w 843"/>
                  <a:gd name="T89" fmla="*/ 19 h 633"/>
                  <a:gd name="T90" fmla="*/ 16 w 843"/>
                  <a:gd name="T91" fmla="*/ 21 h 633"/>
                  <a:gd name="T92" fmla="*/ 19 w 843"/>
                  <a:gd name="T93" fmla="*/ 22 h 633"/>
                  <a:gd name="T94" fmla="*/ 19 w 843"/>
                  <a:gd name="T95" fmla="*/ 23 h 633"/>
                  <a:gd name="T96" fmla="*/ 15 w 843"/>
                  <a:gd name="T97" fmla="*/ 23 h 633"/>
                  <a:gd name="T98" fmla="*/ 13 w 843"/>
                  <a:gd name="T99" fmla="*/ 22 h 633"/>
                  <a:gd name="T100" fmla="*/ 12 w 843"/>
                  <a:gd name="T101" fmla="*/ 20 h 633"/>
                  <a:gd name="T102" fmla="*/ 10 w 843"/>
                  <a:gd name="T103" fmla="*/ 15 h 633"/>
                  <a:gd name="T104" fmla="*/ 6 w 843"/>
                  <a:gd name="T105" fmla="*/ 14 h 633"/>
                  <a:gd name="T106" fmla="*/ 4 w 843"/>
                  <a:gd name="T107" fmla="*/ 13 h 633"/>
                  <a:gd name="T108" fmla="*/ 2 w 843"/>
                  <a:gd name="T109" fmla="*/ 18 h 633"/>
                  <a:gd name="T110" fmla="*/ 0 w 843"/>
                  <a:gd name="T111" fmla="*/ 23 h 633"/>
                  <a:gd name="T112" fmla="*/ 0 w 843"/>
                  <a:gd name="T113" fmla="*/ 23 h 6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43"/>
                  <a:gd name="T172" fmla="*/ 0 h 633"/>
                  <a:gd name="T173" fmla="*/ 843 w 843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43" h="633">
                    <a:moveTo>
                      <a:pt x="0" y="633"/>
                    </a:moveTo>
                    <a:lnTo>
                      <a:pt x="3" y="585"/>
                    </a:lnTo>
                    <a:lnTo>
                      <a:pt x="12" y="536"/>
                    </a:lnTo>
                    <a:lnTo>
                      <a:pt x="32" y="476"/>
                    </a:lnTo>
                    <a:lnTo>
                      <a:pt x="44" y="434"/>
                    </a:lnTo>
                    <a:lnTo>
                      <a:pt x="43" y="414"/>
                    </a:lnTo>
                    <a:lnTo>
                      <a:pt x="51" y="393"/>
                    </a:lnTo>
                    <a:lnTo>
                      <a:pt x="69" y="364"/>
                    </a:lnTo>
                    <a:lnTo>
                      <a:pt x="91" y="350"/>
                    </a:lnTo>
                    <a:lnTo>
                      <a:pt x="126" y="340"/>
                    </a:lnTo>
                    <a:lnTo>
                      <a:pt x="166" y="347"/>
                    </a:lnTo>
                    <a:lnTo>
                      <a:pt x="194" y="363"/>
                    </a:lnTo>
                    <a:lnTo>
                      <a:pt x="222" y="378"/>
                    </a:lnTo>
                    <a:lnTo>
                      <a:pt x="278" y="385"/>
                    </a:lnTo>
                    <a:lnTo>
                      <a:pt x="363" y="388"/>
                    </a:lnTo>
                    <a:lnTo>
                      <a:pt x="411" y="379"/>
                    </a:lnTo>
                    <a:lnTo>
                      <a:pt x="475" y="354"/>
                    </a:lnTo>
                    <a:lnTo>
                      <a:pt x="502" y="343"/>
                    </a:lnTo>
                    <a:lnTo>
                      <a:pt x="482" y="370"/>
                    </a:lnTo>
                    <a:lnTo>
                      <a:pt x="445" y="399"/>
                    </a:lnTo>
                    <a:lnTo>
                      <a:pt x="411" y="413"/>
                    </a:lnTo>
                    <a:lnTo>
                      <a:pt x="367" y="423"/>
                    </a:lnTo>
                    <a:lnTo>
                      <a:pt x="358" y="427"/>
                    </a:lnTo>
                    <a:lnTo>
                      <a:pt x="361" y="433"/>
                    </a:lnTo>
                    <a:lnTo>
                      <a:pt x="418" y="429"/>
                    </a:lnTo>
                    <a:lnTo>
                      <a:pt x="479" y="399"/>
                    </a:lnTo>
                    <a:lnTo>
                      <a:pt x="584" y="328"/>
                    </a:lnTo>
                    <a:lnTo>
                      <a:pt x="638" y="289"/>
                    </a:lnTo>
                    <a:lnTo>
                      <a:pt x="633" y="309"/>
                    </a:lnTo>
                    <a:lnTo>
                      <a:pt x="618" y="337"/>
                    </a:lnTo>
                    <a:lnTo>
                      <a:pt x="581" y="394"/>
                    </a:lnTo>
                    <a:lnTo>
                      <a:pt x="634" y="359"/>
                    </a:lnTo>
                    <a:lnTo>
                      <a:pt x="676" y="313"/>
                    </a:lnTo>
                    <a:lnTo>
                      <a:pt x="693" y="286"/>
                    </a:lnTo>
                    <a:lnTo>
                      <a:pt x="718" y="240"/>
                    </a:lnTo>
                    <a:lnTo>
                      <a:pt x="730" y="276"/>
                    </a:lnTo>
                    <a:lnTo>
                      <a:pt x="743" y="269"/>
                    </a:lnTo>
                    <a:lnTo>
                      <a:pt x="750" y="234"/>
                    </a:lnTo>
                    <a:lnTo>
                      <a:pt x="777" y="217"/>
                    </a:lnTo>
                    <a:lnTo>
                      <a:pt x="772" y="158"/>
                    </a:lnTo>
                    <a:lnTo>
                      <a:pt x="745" y="101"/>
                    </a:lnTo>
                    <a:lnTo>
                      <a:pt x="668" y="33"/>
                    </a:lnTo>
                    <a:lnTo>
                      <a:pt x="735" y="74"/>
                    </a:lnTo>
                    <a:lnTo>
                      <a:pt x="679" y="0"/>
                    </a:lnTo>
                    <a:lnTo>
                      <a:pt x="735" y="49"/>
                    </a:lnTo>
                    <a:lnTo>
                      <a:pt x="757" y="81"/>
                    </a:lnTo>
                    <a:lnTo>
                      <a:pt x="786" y="128"/>
                    </a:lnTo>
                    <a:lnTo>
                      <a:pt x="795" y="54"/>
                    </a:lnTo>
                    <a:lnTo>
                      <a:pt x="824" y="96"/>
                    </a:lnTo>
                    <a:lnTo>
                      <a:pt x="843" y="224"/>
                    </a:lnTo>
                    <a:lnTo>
                      <a:pt x="834" y="234"/>
                    </a:lnTo>
                    <a:lnTo>
                      <a:pt x="777" y="281"/>
                    </a:lnTo>
                    <a:lnTo>
                      <a:pt x="681" y="365"/>
                    </a:lnTo>
                    <a:lnTo>
                      <a:pt x="627" y="404"/>
                    </a:lnTo>
                    <a:lnTo>
                      <a:pt x="600" y="412"/>
                    </a:lnTo>
                    <a:lnTo>
                      <a:pt x="555" y="416"/>
                    </a:lnTo>
                    <a:lnTo>
                      <a:pt x="526" y="406"/>
                    </a:lnTo>
                    <a:lnTo>
                      <a:pt x="504" y="404"/>
                    </a:lnTo>
                    <a:lnTo>
                      <a:pt x="487" y="422"/>
                    </a:lnTo>
                    <a:lnTo>
                      <a:pt x="482" y="441"/>
                    </a:lnTo>
                    <a:lnTo>
                      <a:pt x="486" y="458"/>
                    </a:lnTo>
                    <a:lnTo>
                      <a:pt x="514" y="480"/>
                    </a:lnTo>
                    <a:lnTo>
                      <a:pt x="530" y="481"/>
                    </a:lnTo>
                    <a:lnTo>
                      <a:pt x="536" y="451"/>
                    </a:lnTo>
                    <a:lnTo>
                      <a:pt x="573" y="451"/>
                    </a:lnTo>
                    <a:lnTo>
                      <a:pt x="629" y="439"/>
                    </a:lnTo>
                    <a:lnTo>
                      <a:pt x="669" y="412"/>
                    </a:lnTo>
                    <a:lnTo>
                      <a:pt x="720" y="370"/>
                    </a:lnTo>
                    <a:lnTo>
                      <a:pt x="782" y="300"/>
                    </a:lnTo>
                    <a:lnTo>
                      <a:pt x="760" y="339"/>
                    </a:lnTo>
                    <a:lnTo>
                      <a:pt x="731" y="396"/>
                    </a:lnTo>
                    <a:lnTo>
                      <a:pt x="698" y="451"/>
                    </a:lnTo>
                    <a:lnTo>
                      <a:pt x="671" y="480"/>
                    </a:lnTo>
                    <a:lnTo>
                      <a:pt x="642" y="488"/>
                    </a:lnTo>
                    <a:lnTo>
                      <a:pt x="588" y="500"/>
                    </a:lnTo>
                    <a:lnTo>
                      <a:pt x="568" y="508"/>
                    </a:lnTo>
                    <a:lnTo>
                      <a:pt x="566" y="523"/>
                    </a:lnTo>
                    <a:lnTo>
                      <a:pt x="604" y="528"/>
                    </a:lnTo>
                    <a:lnTo>
                      <a:pt x="643" y="517"/>
                    </a:lnTo>
                    <a:lnTo>
                      <a:pt x="727" y="458"/>
                    </a:lnTo>
                    <a:lnTo>
                      <a:pt x="661" y="523"/>
                    </a:lnTo>
                    <a:lnTo>
                      <a:pt x="627" y="537"/>
                    </a:lnTo>
                    <a:lnTo>
                      <a:pt x="600" y="542"/>
                    </a:lnTo>
                    <a:lnTo>
                      <a:pt x="570" y="546"/>
                    </a:lnTo>
                    <a:lnTo>
                      <a:pt x="539" y="535"/>
                    </a:lnTo>
                    <a:lnTo>
                      <a:pt x="453" y="459"/>
                    </a:lnTo>
                    <a:lnTo>
                      <a:pt x="437" y="462"/>
                    </a:lnTo>
                    <a:lnTo>
                      <a:pt x="413" y="473"/>
                    </a:lnTo>
                    <a:lnTo>
                      <a:pt x="396" y="500"/>
                    </a:lnTo>
                    <a:lnTo>
                      <a:pt x="393" y="517"/>
                    </a:lnTo>
                    <a:lnTo>
                      <a:pt x="404" y="540"/>
                    </a:lnTo>
                    <a:lnTo>
                      <a:pt x="428" y="556"/>
                    </a:lnTo>
                    <a:lnTo>
                      <a:pt x="470" y="582"/>
                    </a:lnTo>
                    <a:lnTo>
                      <a:pt x="512" y="597"/>
                    </a:lnTo>
                    <a:lnTo>
                      <a:pt x="564" y="620"/>
                    </a:lnTo>
                    <a:lnTo>
                      <a:pt x="516" y="624"/>
                    </a:lnTo>
                    <a:lnTo>
                      <a:pt x="460" y="629"/>
                    </a:lnTo>
                    <a:lnTo>
                      <a:pt x="418" y="630"/>
                    </a:lnTo>
                    <a:lnTo>
                      <a:pt x="393" y="625"/>
                    </a:lnTo>
                    <a:lnTo>
                      <a:pt x="353" y="607"/>
                    </a:lnTo>
                    <a:lnTo>
                      <a:pt x="328" y="569"/>
                    </a:lnTo>
                    <a:lnTo>
                      <a:pt x="322" y="541"/>
                    </a:lnTo>
                    <a:lnTo>
                      <a:pt x="334" y="407"/>
                    </a:lnTo>
                    <a:lnTo>
                      <a:pt x="275" y="404"/>
                    </a:lnTo>
                    <a:lnTo>
                      <a:pt x="202" y="393"/>
                    </a:lnTo>
                    <a:lnTo>
                      <a:pt x="170" y="372"/>
                    </a:lnTo>
                    <a:lnTo>
                      <a:pt x="146" y="360"/>
                    </a:lnTo>
                    <a:lnTo>
                      <a:pt x="104" y="364"/>
                    </a:lnTo>
                    <a:lnTo>
                      <a:pt x="82" y="399"/>
                    </a:lnTo>
                    <a:lnTo>
                      <a:pt x="43" y="490"/>
                    </a:lnTo>
                    <a:lnTo>
                      <a:pt x="14" y="58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54"/>
              <p:cNvSpPr>
                <a:spLocks/>
              </p:cNvSpPr>
              <p:nvPr/>
            </p:nvSpPr>
            <p:spPr bwMode="auto">
              <a:xfrm>
                <a:off x="856" y="3001"/>
                <a:ext cx="41" cy="114"/>
              </a:xfrm>
              <a:custGeom>
                <a:avLst/>
                <a:gdLst>
                  <a:gd name="T0" fmla="*/ 1 w 122"/>
                  <a:gd name="T1" fmla="*/ 0 h 342"/>
                  <a:gd name="T2" fmla="*/ 1 w 122"/>
                  <a:gd name="T3" fmla="*/ 0 h 342"/>
                  <a:gd name="T4" fmla="*/ 0 w 122"/>
                  <a:gd name="T5" fmla="*/ 1 h 342"/>
                  <a:gd name="T6" fmla="*/ 0 w 122"/>
                  <a:gd name="T7" fmla="*/ 2 h 342"/>
                  <a:gd name="T8" fmla="*/ 0 w 122"/>
                  <a:gd name="T9" fmla="*/ 3 h 342"/>
                  <a:gd name="T10" fmla="*/ 0 w 122"/>
                  <a:gd name="T11" fmla="*/ 4 h 342"/>
                  <a:gd name="T12" fmla="*/ 1 w 122"/>
                  <a:gd name="T13" fmla="*/ 6 h 342"/>
                  <a:gd name="T14" fmla="*/ 1 w 122"/>
                  <a:gd name="T15" fmla="*/ 8 h 342"/>
                  <a:gd name="T16" fmla="*/ 3 w 122"/>
                  <a:gd name="T17" fmla="*/ 10 h 342"/>
                  <a:gd name="T18" fmla="*/ 4 w 122"/>
                  <a:gd name="T19" fmla="*/ 13 h 342"/>
                  <a:gd name="T20" fmla="*/ 5 w 122"/>
                  <a:gd name="T21" fmla="*/ 12 h 342"/>
                  <a:gd name="T22" fmla="*/ 4 w 122"/>
                  <a:gd name="T23" fmla="*/ 11 h 342"/>
                  <a:gd name="T24" fmla="*/ 4 w 122"/>
                  <a:gd name="T25" fmla="*/ 7 h 342"/>
                  <a:gd name="T26" fmla="*/ 3 w 122"/>
                  <a:gd name="T27" fmla="*/ 5 h 342"/>
                  <a:gd name="T28" fmla="*/ 3 w 122"/>
                  <a:gd name="T29" fmla="*/ 2 h 342"/>
                  <a:gd name="T30" fmla="*/ 2 w 122"/>
                  <a:gd name="T31" fmla="*/ 1 h 342"/>
                  <a:gd name="T32" fmla="*/ 1 w 122"/>
                  <a:gd name="T33" fmla="*/ 0 h 342"/>
                  <a:gd name="T34" fmla="*/ 1 w 122"/>
                  <a:gd name="T35" fmla="*/ 0 h 342"/>
                  <a:gd name="T36" fmla="*/ 1 w 122"/>
                  <a:gd name="T37" fmla="*/ 0 h 342"/>
                  <a:gd name="T38" fmla="*/ 1 w 122"/>
                  <a:gd name="T39" fmla="*/ 0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342"/>
                  <a:gd name="T62" fmla="*/ 122 w 12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342">
                    <a:moveTo>
                      <a:pt x="25" y="0"/>
                    </a:moveTo>
                    <a:lnTo>
                      <a:pt x="14" y="5"/>
                    </a:lnTo>
                    <a:lnTo>
                      <a:pt x="4" y="19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3" y="109"/>
                    </a:lnTo>
                    <a:lnTo>
                      <a:pt x="15" y="159"/>
                    </a:lnTo>
                    <a:lnTo>
                      <a:pt x="32" y="208"/>
                    </a:lnTo>
                    <a:lnTo>
                      <a:pt x="68" y="263"/>
                    </a:lnTo>
                    <a:lnTo>
                      <a:pt x="116" y="342"/>
                    </a:lnTo>
                    <a:lnTo>
                      <a:pt x="122" y="334"/>
                    </a:lnTo>
                    <a:lnTo>
                      <a:pt x="117" y="290"/>
                    </a:lnTo>
                    <a:lnTo>
                      <a:pt x="99" y="196"/>
                    </a:lnTo>
                    <a:lnTo>
                      <a:pt x="83" y="124"/>
                    </a:lnTo>
                    <a:lnTo>
                      <a:pt x="68" y="64"/>
                    </a:lnTo>
                    <a:lnTo>
                      <a:pt x="59" y="28"/>
                    </a:lnTo>
                    <a:lnTo>
                      <a:pt x="3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55"/>
              <p:cNvSpPr>
                <a:spLocks/>
              </p:cNvSpPr>
              <p:nvPr/>
            </p:nvSpPr>
            <p:spPr bwMode="auto">
              <a:xfrm>
                <a:off x="865" y="2892"/>
                <a:ext cx="133" cy="38"/>
              </a:xfrm>
              <a:custGeom>
                <a:avLst/>
                <a:gdLst>
                  <a:gd name="T0" fmla="*/ 0 w 397"/>
                  <a:gd name="T1" fmla="*/ 3 h 114"/>
                  <a:gd name="T2" fmla="*/ 1 w 397"/>
                  <a:gd name="T3" fmla="*/ 2 h 114"/>
                  <a:gd name="T4" fmla="*/ 3 w 397"/>
                  <a:gd name="T5" fmla="*/ 1 h 114"/>
                  <a:gd name="T6" fmla="*/ 5 w 397"/>
                  <a:gd name="T7" fmla="*/ 0 h 114"/>
                  <a:gd name="T8" fmla="*/ 6 w 397"/>
                  <a:gd name="T9" fmla="*/ 0 h 114"/>
                  <a:gd name="T10" fmla="*/ 9 w 397"/>
                  <a:gd name="T11" fmla="*/ 0 h 114"/>
                  <a:gd name="T12" fmla="*/ 11 w 397"/>
                  <a:gd name="T13" fmla="*/ 0 h 114"/>
                  <a:gd name="T14" fmla="*/ 13 w 397"/>
                  <a:gd name="T15" fmla="*/ 1 h 114"/>
                  <a:gd name="T16" fmla="*/ 15 w 397"/>
                  <a:gd name="T17" fmla="*/ 3 h 114"/>
                  <a:gd name="T18" fmla="*/ 13 w 397"/>
                  <a:gd name="T19" fmla="*/ 2 h 114"/>
                  <a:gd name="T20" fmla="*/ 11 w 397"/>
                  <a:gd name="T21" fmla="*/ 1 h 114"/>
                  <a:gd name="T22" fmla="*/ 8 w 397"/>
                  <a:gd name="T23" fmla="*/ 1 h 114"/>
                  <a:gd name="T24" fmla="*/ 6 w 397"/>
                  <a:gd name="T25" fmla="*/ 1 h 114"/>
                  <a:gd name="T26" fmla="*/ 5 w 397"/>
                  <a:gd name="T27" fmla="*/ 1 h 114"/>
                  <a:gd name="T28" fmla="*/ 3 w 397"/>
                  <a:gd name="T29" fmla="*/ 1 h 114"/>
                  <a:gd name="T30" fmla="*/ 2 w 397"/>
                  <a:gd name="T31" fmla="*/ 2 h 114"/>
                  <a:gd name="T32" fmla="*/ 0 w 397"/>
                  <a:gd name="T33" fmla="*/ 4 h 114"/>
                  <a:gd name="T34" fmla="*/ 0 w 397"/>
                  <a:gd name="T35" fmla="*/ 3 h 114"/>
                  <a:gd name="T36" fmla="*/ 0 w 397"/>
                  <a:gd name="T37" fmla="*/ 3 h 114"/>
                  <a:gd name="T38" fmla="*/ 0 w 397"/>
                  <a:gd name="T39" fmla="*/ 3 h 1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7"/>
                  <a:gd name="T61" fmla="*/ 0 h 114"/>
                  <a:gd name="T62" fmla="*/ 397 w 397"/>
                  <a:gd name="T63" fmla="*/ 114 h 1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7" h="114">
                    <a:moveTo>
                      <a:pt x="0" y="94"/>
                    </a:moveTo>
                    <a:lnTo>
                      <a:pt x="36" y="51"/>
                    </a:lnTo>
                    <a:lnTo>
                      <a:pt x="84" y="15"/>
                    </a:lnTo>
                    <a:lnTo>
                      <a:pt x="124" y="1"/>
                    </a:lnTo>
                    <a:lnTo>
                      <a:pt x="174" y="0"/>
                    </a:lnTo>
                    <a:lnTo>
                      <a:pt x="237" y="2"/>
                    </a:lnTo>
                    <a:lnTo>
                      <a:pt x="295" y="13"/>
                    </a:lnTo>
                    <a:lnTo>
                      <a:pt x="356" y="35"/>
                    </a:lnTo>
                    <a:lnTo>
                      <a:pt x="397" y="70"/>
                    </a:lnTo>
                    <a:lnTo>
                      <a:pt x="343" y="44"/>
                    </a:lnTo>
                    <a:lnTo>
                      <a:pt x="285" y="30"/>
                    </a:lnTo>
                    <a:lnTo>
                      <a:pt x="228" y="18"/>
                    </a:lnTo>
                    <a:lnTo>
                      <a:pt x="174" y="16"/>
                    </a:lnTo>
                    <a:lnTo>
                      <a:pt x="125" y="20"/>
                    </a:lnTo>
                    <a:lnTo>
                      <a:pt x="90" y="35"/>
                    </a:lnTo>
                    <a:lnTo>
                      <a:pt x="49" y="62"/>
                    </a:lnTo>
                    <a:lnTo>
                      <a:pt x="4" y="11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56"/>
              <p:cNvSpPr>
                <a:spLocks/>
              </p:cNvSpPr>
              <p:nvPr/>
            </p:nvSpPr>
            <p:spPr bwMode="auto">
              <a:xfrm>
                <a:off x="872" y="2909"/>
                <a:ext cx="187" cy="198"/>
              </a:xfrm>
              <a:custGeom>
                <a:avLst/>
                <a:gdLst>
                  <a:gd name="T0" fmla="*/ 1 w 561"/>
                  <a:gd name="T1" fmla="*/ 7 h 593"/>
                  <a:gd name="T2" fmla="*/ 1 w 561"/>
                  <a:gd name="T3" fmla="*/ 9 h 593"/>
                  <a:gd name="T4" fmla="*/ 3 w 561"/>
                  <a:gd name="T5" fmla="*/ 11 h 593"/>
                  <a:gd name="T6" fmla="*/ 5 w 561"/>
                  <a:gd name="T7" fmla="*/ 16 h 593"/>
                  <a:gd name="T8" fmla="*/ 7 w 561"/>
                  <a:gd name="T9" fmla="*/ 21 h 593"/>
                  <a:gd name="T10" fmla="*/ 8 w 561"/>
                  <a:gd name="T11" fmla="*/ 22 h 593"/>
                  <a:gd name="T12" fmla="*/ 8 w 561"/>
                  <a:gd name="T13" fmla="*/ 20 h 593"/>
                  <a:gd name="T14" fmla="*/ 6 w 561"/>
                  <a:gd name="T15" fmla="*/ 18 h 593"/>
                  <a:gd name="T16" fmla="*/ 5 w 561"/>
                  <a:gd name="T17" fmla="*/ 13 h 593"/>
                  <a:gd name="T18" fmla="*/ 3 w 561"/>
                  <a:gd name="T19" fmla="*/ 10 h 593"/>
                  <a:gd name="T20" fmla="*/ 3 w 561"/>
                  <a:gd name="T21" fmla="*/ 9 h 593"/>
                  <a:gd name="T22" fmla="*/ 6 w 561"/>
                  <a:gd name="T23" fmla="*/ 9 h 593"/>
                  <a:gd name="T24" fmla="*/ 10 w 561"/>
                  <a:gd name="T25" fmla="*/ 9 h 593"/>
                  <a:gd name="T26" fmla="*/ 8 w 561"/>
                  <a:gd name="T27" fmla="*/ 11 h 593"/>
                  <a:gd name="T28" fmla="*/ 6 w 561"/>
                  <a:gd name="T29" fmla="*/ 12 h 593"/>
                  <a:gd name="T30" fmla="*/ 6 w 561"/>
                  <a:gd name="T31" fmla="*/ 12 h 593"/>
                  <a:gd name="T32" fmla="*/ 8 w 561"/>
                  <a:gd name="T33" fmla="*/ 12 h 593"/>
                  <a:gd name="T34" fmla="*/ 11 w 561"/>
                  <a:gd name="T35" fmla="*/ 10 h 593"/>
                  <a:gd name="T36" fmla="*/ 11 w 561"/>
                  <a:gd name="T37" fmla="*/ 8 h 593"/>
                  <a:gd name="T38" fmla="*/ 15 w 561"/>
                  <a:gd name="T39" fmla="*/ 7 h 593"/>
                  <a:gd name="T40" fmla="*/ 19 w 561"/>
                  <a:gd name="T41" fmla="*/ 6 h 593"/>
                  <a:gd name="T42" fmla="*/ 20 w 561"/>
                  <a:gd name="T43" fmla="*/ 5 h 593"/>
                  <a:gd name="T44" fmla="*/ 20 w 561"/>
                  <a:gd name="T45" fmla="*/ 4 h 593"/>
                  <a:gd name="T46" fmla="*/ 17 w 561"/>
                  <a:gd name="T47" fmla="*/ 4 h 593"/>
                  <a:gd name="T48" fmla="*/ 14 w 561"/>
                  <a:gd name="T49" fmla="*/ 3 h 593"/>
                  <a:gd name="T50" fmla="*/ 11 w 561"/>
                  <a:gd name="T51" fmla="*/ 0 h 593"/>
                  <a:gd name="T52" fmla="*/ 10 w 561"/>
                  <a:gd name="T53" fmla="*/ 0 h 593"/>
                  <a:gd name="T54" fmla="*/ 12 w 561"/>
                  <a:gd name="T55" fmla="*/ 2 h 593"/>
                  <a:gd name="T56" fmla="*/ 12 w 561"/>
                  <a:gd name="T57" fmla="*/ 3 h 593"/>
                  <a:gd name="T58" fmla="*/ 15 w 561"/>
                  <a:gd name="T59" fmla="*/ 5 h 593"/>
                  <a:gd name="T60" fmla="*/ 14 w 561"/>
                  <a:gd name="T61" fmla="*/ 6 h 593"/>
                  <a:gd name="T62" fmla="*/ 12 w 561"/>
                  <a:gd name="T63" fmla="*/ 4 h 593"/>
                  <a:gd name="T64" fmla="*/ 11 w 561"/>
                  <a:gd name="T65" fmla="*/ 4 h 593"/>
                  <a:gd name="T66" fmla="*/ 10 w 561"/>
                  <a:gd name="T67" fmla="*/ 4 h 593"/>
                  <a:gd name="T68" fmla="*/ 7 w 561"/>
                  <a:gd name="T69" fmla="*/ 5 h 593"/>
                  <a:gd name="T70" fmla="*/ 6 w 561"/>
                  <a:gd name="T71" fmla="*/ 6 h 593"/>
                  <a:gd name="T72" fmla="*/ 3 w 561"/>
                  <a:gd name="T73" fmla="*/ 7 h 593"/>
                  <a:gd name="T74" fmla="*/ 0 w 561"/>
                  <a:gd name="T75" fmla="*/ 6 h 593"/>
                  <a:gd name="T76" fmla="*/ 0 w 561"/>
                  <a:gd name="T77" fmla="*/ 6 h 5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1"/>
                  <a:gd name="T118" fmla="*/ 0 h 593"/>
                  <a:gd name="T119" fmla="*/ 561 w 561"/>
                  <a:gd name="T120" fmla="*/ 593 h 5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1" h="593">
                    <a:moveTo>
                      <a:pt x="6" y="171"/>
                    </a:moveTo>
                    <a:lnTo>
                      <a:pt x="26" y="193"/>
                    </a:lnTo>
                    <a:lnTo>
                      <a:pt x="26" y="212"/>
                    </a:lnTo>
                    <a:lnTo>
                      <a:pt x="27" y="230"/>
                    </a:lnTo>
                    <a:lnTo>
                      <a:pt x="54" y="256"/>
                    </a:lnTo>
                    <a:lnTo>
                      <a:pt x="90" y="302"/>
                    </a:lnTo>
                    <a:lnTo>
                      <a:pt x="121" y="363"/>
                    </a:lnTo>
                    <a:lnTo>
                      <a:pt x="147" y="424"/>
                    </a:lnTo>
                    <a:lnTo>
                      <a:pt x="167" y="492"/>
                    </a:lnTo>
                    <a:lnTo>
                      <a:pt x="183" y="568"/>
                    </a:lnTo>
                    <a:lnTo>
                      <a:pt x="197" y="593"/>
                    </a:lnTo>
                    <a:lnTo>
                      <a:pt x="218" y="587"/>
                    </a:lnTo>
                    <a:lnTo>
                      <a:pt x="223" y="566"/>
                    </a:lnTo>
                    <a:lnTo>
                      <a:pt x="207" y="538"/>
                    </a:lnTo>
                    <a:lnTo>
                      <a:pt x="187" y="522"/>
                    </a:lnTo>
                    <a:lnTo>
                      <a:pt x="175" y="485"/>
                    </a:lnTo>
                    <a:lnTo>
                      <a:pt x="158" y="424"/>
                    </a:lnTo>
                    <a:lnTo>
                      <a:pt x="134" y="353"/>
                    </a:lnTo>
                    <a:lnTo>
                      <a:pt x="108" y="300"/>
                    </a:lnTo>
                    <a:lnTo>
                      <a:pt x="93" y="275"/>
                    </a:lnTo>
                    <a:lnTo>
                      <a:pt x="89" y="253"/>
                    </a:lnTo>
                    <a:lnTo>
                      <a:pt x="93" y="237"/>
                    </a:lnTo>
                    <a:lnTo>
                      <a:pt x="126" y="246"/>
                    </a:lnTo>
                    <a:lnTo>
                      <a:pt x="155" y="250"/>
                    </a:lnTo>
                    <a:lnTo>
                      <a:pt x="244" y="250"/>
                    </a:lnTo>
                    <a:lnTo>
                      <a:pt x="263" y="247"/>
                    </a:lnTo>
                    <a:lnTo>
                      <a:pt x="256" y="263"/>
                    </a:lnTo>
                    <a:lnTo>
                      <a:pt x="229" y="290"/>
                    </a:lnTo>
                    <a:lnTo>
                      <a:pt x="188" y="304"/>
                    </a:lnTo>
                    <a:lnTo>
                      <a:pt x="159" y="310"/>
                    </a:lnTo>
                    <a:lnTo>
                      <a:pt x="147" y="310"/>
                    </a:lnTo>
                    <a:lnTo>
                      <a:pt x="150" y="325"/>
                    </a:lnTo>
                    <a:lnTo>
                      <a:pt x="182" y="337"/>
                    </a:lnTo>
                    <a:lnTo>
                      <a:pt x="212" y="325"/>
                    </a:lnTo>
                    <a:lnTo>
                      <a:pt x="257" y="310"/>
                    </a:lnTo>
                    <a:lnTo>
                      <a:pt x="288" y="279"/>
                    </a:lnTo>
                    <a:lnTo>
                      <a:pt x="301" y="248"/>
                    </a:lnTo>
                    <a:lnTo>
                      <a:pt x="306" y="226"/>
                    </a:lnTo>
                    <a:lnTo>
                      <a:pt x="366" y="228"/>
                    </a:lnTo>
                    <a:lnTo>
                      <a:pt x="398" y="198"/>
                    </a:lnTo>
                    <a:lnTo>
                      <a:pt x="398" y="174"/>
                    </a:lnTo>
                    <a:lnTo>
                      <a:pt x="506" y="156"/>
                    </a:lnTo>
                    <a:lnTo>
                      <a:pt x="513" y="134"/>
                    </a:lnTo>
                    <a:lnTo>
                      <a:pt x="536" y="123"/>
                    </a:lnTo>
                    <a:lnTo>
                      <a:pt x="561" y="92"/>
                    </a:lnTo>
                    <a:lnTo>
                      <a:pt x="533" y="104"/>
                    </a:lnTo>
                    <a:lnTo>
                      <a:pt x="478" y="108"/>
                    </a:lnTo>
                    <a:lnTo>
                      <a:pt x="449" y="109"/>
                    </a:lnTo>
                    <a:lnTo>
                      <a:pt x="410" y="102"/>
                    </a:lnTo>
                    <a:lnTo>
                      <a:pt x="373" y="80"/>
                    </a:lnTo>
                    <a:lnTo>
                      <a:pt x="316" y="26"/>
                    </a:lnTo>
                    <a:lnTo>
                      <a:pt x="285" y="6"/>
                    </a:lnTo>
                    <a:lnTo>
                      <a:pt x="204" y="0"/>
                    </a:lnTo>
                    <a:lnTo>
                      <a:pt x="277" y="13"/>
                    </a:lnTo>
                    <a:lnTo>
                      <a:pt x="305" y="34"/>
                    </a:lnTo>
                    <a:lnTo>
                      <a:pt x="324" y="62"/>
                    </a:lnTo>
                    <a:lnTo>
                      <a:pt x="286" y="50"/>
                    </a:lnTo>
                    <a:lnTo>
                      <a:pt x="335" y="79"/>
                    </a:lnTo>
                    <a:lnTo>
                      <a:pt x="386" y="115"/>
                    </a:lnTo>
                    <a:lnTo>
                      <a:pt x="395" y="131"/>
                    </a:lnTo>
                    <a:lnTo>
                      <a:pt x="395" y="149"/>
                    </a:lnTo>
                    <a:lnTo>
                      <a:pt x="388" y="157"/>
                    </a:lnTo>
                    <a:lnTo>
                      <a:pt x="361" y="152"/>
                    </a:lnTo>
                    <a:lnTo>
                      <a:pt x="316" y="115"/>
                    </a:lnTo>
                    <a:lnTo>
                      <a:pt x="285" y="77"/>
                    </a:lnTo>
                    <a:lnTo>
                      <a:pt x="305" y="118"/>
                    </a:lnTo>
                    <a:lnTo>
                      <a:pt x="330" y="152"/>
                    </a:lnTo>
                    <a:lnTo>
                      <a:pt x="258" y="119"/>
                    </a:lnTo>
                    <a:lnTo>
                      <a:pt x="278" y="166"/>
                    </a:lnTo>
                    <a:lnTo>
                      <a:pt x="180" y="128"/>
                    </a:lnTo>
                    <a:lnTo>
                      <a:pt x="185" y="148"/>
                    </a:lnTo>
                    <a:lnTo>
                      <a:pt x="152" y="168"/>
                    </a:lnTo>
                    <a:lnTo>
                      <a:pt x="111" y="182"/>
                    </a:lnTo>
                    <a:lnTo>
                      <a:pt x="74" y="183"/>
                    </a:lnTo>
                    <a:lnTo>
                      <a:pt x="36" y="176"/>
                    </a:lnTo>
                    <a:lnTo>
                      <a:pt x="0" y="154"/>
                    </a:lnTo>
                    <a:lnTo>
                      <a:pt x="6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7"/>
              <p:cNvSpPr>
                <a:spLocks/>
              </p:cNvSpPr>
              <p:nvPr/>
            </p:nvSpPr>
            <p:spPr bwMode="auto">
              <a:xfrm>
                <a:off x="931" y="2991"/>
                <a:ext cx="50" cy="58"/>
              </a:xfrm>
              <a:custGeom>
                <a:avLst/>
                <a:gdLst>
                  <a:gd name="T0" fmla="*/ 5 w 149"/>
                  <a:gd name="T1" fmla="*/ 0 h 174"/>
                  <a:gd name="T2" fmla="*/ 5 w 149"/>
                  <a:gd name="T3" fmla="*/ 1 h 174"/>
                  <a:gd name="T4" fmla="*/ 4 w 149"/>
                  <a:gd name="T5" fmla="*/ 3 h 174"/>
                  <a:gd name="T6" fmla="*/ 2 w 149"/>
                  <a:gd name="T7" fmla="*/ 4 h 174"/>
                  <a:gd name="T8" fmla="*/ 1 w 149"/>
                  <a:gd name="T9" fmla="*/ 5 h 174"/>
                  <a:gd name="T10" fmla="*/ 0 w 149"/>
                  <a:gd name="T11" fmla="*/ 5 h 174"/>
                  <a:gd name="T12" fmla="*/ 0 w 149"/>
                  <a:gd name="T13" fmla="*/ 6 h 174"/>
                  <a:gd name="T14" fmla="*/ 1 w 149"/>
                  <a:gd name="T15" fmla="*/ 6 h 174"/>
                  <a:gd name="T16" fmla="*/ 2 w 149"/>
                  <a:gd name="T17" fmla="*/ 6 h 174"/>
                  <a:gd name="T18" fmla="*/ 3 w 149"/>
                  <a:gd name="T19" fmla="*/ 6 h 174"/>
                  <a:gd name="T20" fmla="*/ 4 w 149"/>
                  <a:gd name="T21" fmla="*/ 5 h 174"/>
                  <a:gd name="T22" fmla="*/ 5 w 149"/>
                  <a:gd name="T23" fmla="*/ 4 h 174"/>
                  <a:gd name="T24" fmla="*/ 5 w 149"/>
                  <a:gd name="T25" fmla="*/ 2 h 174"/>
                  <a:gd name="T26" fmla="*/ 6 w 149"/>
                  <a:gd name="T27" fmla="*/ 0 h 174"/>
                  <a:gd name="T28" fmla="*/ 5 w 149"/>
                  <a:gd name="T29" fmla="*/ 0 h 174"/>
                  <a:gd name="T30" fmla="*/ 5 w 149"/>
                  <a:gd name="T31" fmla="*/ 0 h 174"/>
                  <a:gd name="T32" fmla="*/ 5 w 149"/>
                  <a:gd name="T33" fmla="*/ 0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9"/>
                  <a:gd name="T52" fmla="*/ 0 h 174"/>
                  <a:gd name="T53" fmla="*/ 149 w 149"/>
                  <a:gd name="T54" fmla="*/ 174 h 1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9" h="174">
                    <a:moveTo>
                      <a:pt x="138" y="9"/>
                    </a:moveTo>
                    <a:lnTo>
                      <a:pt x="133" y="36"/>
                    </a:lnTo>
                    <a:lnTo>
                      <a:pt x="107" y="74"/>
                    </a:lnTo>
                    <a:lnTo>
                      <a:pt x="66" y="117"/>
                    </a:lnTo>
                    <a:lnTo>
                      <a:pt x="31" y="135"/>
                    </a:lnTo>
                    <a:lnTo>
                      <a:pt x="4" y="138"/>
                    </a:lnTo>
                    <a:lnTo>
                      <a:pt x="0" y="150"/>
                    </a:lnTo>
                    <a:lnTo>
                      <a:pt x="16" y="174"/>
                    </a:lnTo>
                    <a:lnTo>
                      <a:pt x="41" y="170"/>
                    </a:lnTo>
                    <a:lnTo>
                      <a:pt x="77" y="154"/>
                    </a:lnTo>
                    <a:lnTo>
                      <a:pt x="105" y="125"/>
                    </a:lnTo>
                    <a:lnTo>
                      <a:pt x="125" y="100"/>
                    </a:lnTo>
                    <a:lnTo>
                      <a:pt x="141" y="51"/>
                    </a:lnTo>
                    <a:lnTo>
                      <a:pt x="149" y="0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58"/>
              <p:cNvSpPr>
                <a:spLocks/>
              </p:cNvSpPr>
              <p:nvPr/>
            </p:nvSpPr>
            <p:spPr bwMode="auto">
              <a:xfrm>
                <a:off x="926" y="2839"/>
                <a:ext cx="102" cy="58"/>
              </a:xfrm>
              <a:custGeom>
                <a:avLst/>
                <a:gdLst>
                  <a:gd name="T0" fmla="*/ 0 w 305"/>
                  <a:gd name="T1" fmla="*/ 6 h 173"/>
                  <a:gd name="T2" fmla="*/ 0 w 305"/>
                  <a:gd name="T3" fmla="*/ 5 h 173"/>
                  <a:gd name="T4" fmla="*/ 1 w 305"/>
                  <a:gd name="T5" fmla="*/ 5 h 173"/>
                  <a:gd name="T6" fmla="*/ 3 w 305"/>
                  <a:gd name="T7" fmla="*/ 5 h 173"/>
                  <a:gd name="T8" fmla="*/ 6 w 305"/>
                  <a:gd name="T9" fmla="*/ 4 h 173"/>
                  <a:gd name="T10" fmla="*/ 7 w 305"/>
                  <a:gd name="T11" fmla="*/ 4 h 173"/>
                  <a:gd name="T12" fmla="*/ 9 w 305"/>
                  <a:gd name="T13" fmla="*/ 3 h 173"/>
                  <a:gd name="T14" fmla="*/ 10 w 305"/>
                  <a:gd name="T15" fmla="*/ 2 h 173"/>
                  <a:gd name="T16" fmla="*/ 11 w 305"/>
                  <a:gd name="T17" fmla="*/ 0 h 173"/>
                  <a:gd name="T18" fmla="*/ 10 w 305"/>
                  <a:gd name="T19" fmla="*/ 2 h 173"/>
                  <a:gd name="T20" fmla="*/ 10 w 305"/>
                  <a:gd name="T21" fmla="*/ 3 h 173"/>
                  <a:gd name="T22" fmla="*/ 9 w 305"/>
                  <a:gd name="T23" fmla="*/ 4 h 173"/>
                  <a:gd name="T24" fmla="*/ 7 w 305"/>
                  <a:gd name="T25" fmla="*/ 5 h 173"/>
                  <a:gd name="T26" fmla="*/ 6 w 305"/>
                  <a:gd name="T27" fmla="*/ 5 h 173"/>
                  <a:gd name="T28" fmla="*/ 5 w 305"/>
                  <a:gd name="T29" fmla="*/ 5 h 173"/>
                  <a:gd name="T30" fmla="*/ 3 w 305"/>
                  <a:gd name="T31" fmla="*/ 5 h 173"/>
                  <a:gd name="T32" fmla="*/ 2 w 305"/>
                  <a:gd name="T33" fmla="*/ 6 h 173"/>
                  <a:gd name="T34" fmla="*/ 2 w 305"/>
                  <a:gd name="T35" fmla="*/ 6 h 173"/>
                  <a:gd name="T36" fmla="*/ 2 w 305"/>
                  <a:gd name="T37" fmla="*/ 5 h 173"/>
                  <a:gd name="T38" fmla="*/ 1 w 305"/>
                  <a:gd name="T39" fmla="*/ 5 h 173"/>
                  <a:gd name="T40" fmla="*/ 1 w 305"/>
                  <a:gd name="T41" fmla="*/ 6 h 173"/>
                  <a:gd name="T42" fmla="*/ 0 w 305"/>
                  <a:gd name="T43" fmla="*/ 6 h 173"/>
                  <a:gd name="T44" fmla="*/ 0 w 305"/>
                  <a:gd name="T45" fmla="*/ 6 h 173"/>
                  <a:gd name="T46" fmla="*/ 0 w 305"/>
                  <a:gd name="T47" fmla="*/ 6 h 1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"/>
                  <a:gd name="T73" fmla="*/ 0 h 173"/>
                  <a:gd name="T74" fmla="*/ 305 w 305"/>
                  <a:gd name="T75" fmla="*/ 173 h 1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" h="173">
                    <a:moveTo>
                      <a:pt x="0" y="166"/>
                    </a:moveTo>
                    <a:lnTo>
                      <a:pt x="11" y="145"/>
                    </a:lnTo>
                    <a:lnTo>
                      <a:pt x="28" y="133"/>
                    </a:lnTo>
                    <a:lnTo>
                      <a:pt x="75" y="126"/>
                    </a:lnTo>
                    <a:lnTo>
                      <a:pt x="151" y="120"/>
                    </a:lnTo>
                    <a:lnTo>
                      <a:pt x="187" y="113"/>
                    </a:lnTo>
                    <a:lnTo>
                      <a:pt x="232" y="89"/>
                    </a:lnTo>
                    <a:lnTo>
                      <a:pt x="268" y="63"/>
                    </a:lnTo>
                    <a:lnTo>
                      <a:pt x="305" y="0"/>
                    </a:lnTo>
                    <a:lnTo>
                      <a:pt x="281" y="62"/>
                    </a:lnTo>
                    <a:lnTo>
                      <a:pt x="271" y="77"/>
                    </a:lnTo>
                    <a:lnTo>
                      <a:pt x="240" y="102"/>
                    </a:lnTo>
                    <a:lnTo>
                      <a:pt x="197" y="121"/>
                    </a:lnTo>
                    <a:lnTo>
                      <a:pt x="163" y="131"/>
                    </a:lnTo>
                    <a:lnTo>
                      <a:pt x="124" y="136"/>
                    </a:lnTo>
                    <a:lnTo>
                      <a:pt x="69" y="141"/>
                    </a:lnTo>
                    <a:lnTo>
                      <a:pt x="64" y="173"/>
                    </a:lnTo>
                    <a:lnTo>
                      <a:pt x="49" y="166"/>
                    </a:lnTo>
                    <a:lnTo>
                      <a:pt x="45" y="146"/>
                    </a:lnTo>
                    <a:lnTo>
                      <a:pt x="34" y="147"/>
                    </a:lnTo>
                    <a:lnTo>
                      <a:pt x="14" y="167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59"/>
              <p:cNvSpPr>
                <a:spLocks/>
              </p:cNvSpPr>
              <p:nvPr/>
            </p:nvSpPr>
            <p:spPr bwMode="auto">
              <a:xfrm>
                <a:off x="1006" y="2846"/>
                <a:ext cx="29" cy="37"/>
              </a:xfrm>
              <a:custGeom>
                <a:avLst/>
                <a:gdLst>
                  <a:gd name="T0" fmla="*/ 3 w 86"/>
                  <a:gd name="T1" fmla="*/ 0 h 113"/>
                  <a:gd name="T2" fmla="*/ 2 w 86"/>
                  <a:gd name="T3" fmla="*/ 1 h 113"/>
                  <a:gd name="T4" fmla="*/ 2 w 86"/>
                  <a:gd name="T5" fmla="*/ 2 h 113"/>
                  <a:gd name="T6" fmla="*/ 1 w 86"/>
                  <a:gd name="T7" fmla="*/ 3 h 113"/>
                  <a:gd name="T8" fmla="*/ 0 w 86"/>
                  <a:gd name="T9" fmla="*/ 4 h 113"/>
                  <a:gd name="T10" fmla="*/ 0 w 86"/>
                  <a:gd name="T11" fmla="*/ 4 h 113"/>
                  <a:gd name="T12" fmla="*/ 0 w 86"/>
                  <a:gd name="T13" fmla="*/ 4 h 113"/>
                  <a:gd name="T14" fmla="*/ 2 w 86"/>
                  <a:gd name="T15" fmla="*/ 3 h 113"/>
                  <a:gd name="T16" fmla="*/ 2 w 86"/>
                  <a:gd name="T17" fmla="*/ 2 h 113"/>
                  <a:gd name="T18" fmla="*/ 3 w 86"/>
                  <a:gd name="T19" fmla="*/ 0 h 113"/>
                  <a:gd name="T20" fmla="*/ 3 w 86"/>
                  <a:gd name="T21" fmla="*/ 0 h 113"/>
                  <a:gd name="T22" fmla="*/ 3 w 86"/>
                  <a:gd name="T23" fmla="*/ 0 h 113"/>
                  <a:gd name="T24" fmla="*/ 3 w 86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13"/>
                  <a:gd name="T41" fmla="*/ 86 w 86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13">
                    <a:moveTo>
                      <a:pt x="76" y="8"/>
                    </a:moveTo>
                    <a:lnTo>
                      <a:pt x="65" y="29"/>
                    </a:lnTo>
                    <a:lnTo>
                      <a:pt x="47" y="59"/>
                    </a:lnTo>
                    <a:lnTo>
                      <a:pt x="32" y="78"/>
                    </a:lnTo>
                    <a:lnTo>
                      <a:pt x="0" y="107"/>
                    </a:lnTo>
                    <a:lnTo>
                      <a:pt x="2" y="113"/>
                    </a:lnTo>
                    <a:lnTo>
                      <a:pt x="12" y="111"/>
                    </a:lnTo>
                    <a:lnTo>
                      <a:pt x="44" y="84"/>
                    </a:lnTo>
                    <a:lnTo>
                      <a:pt x="60" y="63"/>
                    </a:lnTo>
                    <a:lnTo>
                      <a:pt x="86" y="0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60"/>
              <p:cNvSpPr>
                <a:spLocks/>
              </p:cNvSpPr>
              <p:nvPr/>
            </p:nvSpPr>
            <p:spPr bwMode="auto">
              <a:xfrm>
                <a:off x="1017" y="2852"/>
                <a:ext cx="78" cy="61"/>
              </a:xfrm>
              <a:custGeom>
                <a:avLst/>
                <a:gdLst>
                  <a:gd name="T0" fmla="*/ 3 w 235"/>
                  <a:gd name="T1" fmla="*/ 1 h 184"/>
                  <a:gd name="T2" fmla="*/ 3 w 235"/>
                  <a:gd name="T3" fmla="*/ 1 h 184"/>
                  <a:gd name="T4" fmla="*/ 3 w 235"/>
                  <a:gd name="T5" fmla="*/ 2 h 184"/>
                  <a:gd name="T6" fmla="*/ 2 w 235"/>
                  <a:gd name="T7" fmla="*/ 3 h 184"/>
                  <a:gd name="T8" fmla="*/ 0 w 235"/>
                  <a:gd name="T9" fmla="*/ 4 h 184"/>
                  <a:gd name="T10" fmla="*/ 0 w 235"/>
                  <a:gd name="T11" fmla="*/ 5 h 184"/>
                  <a:gd name="T12" fmla="*/ 0 w 235"/>
                  <a:gd name="T13" fmla="*/ 5 h 184"/>
                  <a:gd name="T14" fmla="*/ 1 w 235"/>
                  <a:gd name="T15" fmla="*/ 5 h 184"/>
                  <a:gd name="T16" fmla="*/ 2 w 235"/>
                  <a:gd name="T17" fmla="*/ 5 h 184"/>
                  <a:gd name="T18" fmla="*/ 4 w 235"/>
                  <a:gd name="T19" fmla="*/ 6 h 184"/>
                  <a:gd name="T20" fmla="*/ 5 w 235"/>
                  <a:gd name="T21" fmla="*/ 6 h 184"/>
                  <a:gd name="T22" fmla="*/ 6 w 235"/>
                  <a:gd name="T23" fmla="*/ 6 h 184"/>
                  <a:gd name="T24" fmla="*/ 4 w 235"/>
                  <a:gd name="T25" fmla="*/ 7 h 184"/>
                  <a:gd name="T26" fmla="*/ 6 w 235"/>
                  <a:gd name="T27" fmla="*/ 6 h 184"/>
                  <a:gd name="T28" fmla="*/ 7 w 235"/>
                  <a:gd name="T29" fmla="*/ 5 h 184"/>
                  <a:gd name="T30" fmla="*/ 8 w 235"/>
                  <a:gd name="T31" fmla="*/ 4 h 184"/>
                  <a:gd name="T32" fmla="*/ 9 w 235"/>
                  <a:gd name="T33" fmla="*/ 3 h 184"/>
                  <a:gd name="T34" fmla="*/ 8 w 235"/>
                  <a:gd name="T35" fmla="*/ 4 h 184"/>
                  <a:gd name="T36" fmla="*/ 7 w 235"/>
                  <a:gd name="T37" fmla="*/ 5 h 184"/>
                  <a:gd name="T38" fmla="*/ 6 w 235"/>
                  <a:gd name="T39" fmla="*/ 5 h 184"/>
                  <a:gd name="T40" fmla="*/ 5 w 235"/>
                  <a:gd name="T41" fmla="*/ 5 h 184"/>
                  <a:gd name="T42" fmla="*/ 5 w 235"/>
                  <a:gd name="T43" fmla="*/ 5 h 184"/>
                  <a:gd name="T44" fmla="*/ 4 w 235"/>
                  <a:gd name="T45" fmla="*/ 5 h 184"/>
                  <a:gd name="T46" fmla="*/ 3 w 235"/>
                  <a:gd name="T47" fmla="*/ 5 h 184"/>
                  <a:gd name="T48" fmla="*/ 2 w 235"/>
                  <a:gd name="T49" fmla="*/ 4 h 184"/>
                  <a:gd name="T50" fmla="*/ 3 w 235"/>
                  <a:gd name="T51" fmla="*/ 3 h 184"/>
                  <a:gd name="T52" fmla="*/ 3 w 235"/>
                  <a:gd name="T53" fmla="*/ 2 h 184"/>
                  <a:gd name="T54" fmla="*/ 3 w 235"/>
                  <a:gd name="T55" fmla="*/ 1 h 184"/>
                  <a:gd name="T56" fmla="*/ 3 w 235"/>
                  <a:gd name="T57" fmla="*/ 0 h 184"/>
                  <a:gd name="T58" fmla="*/ 3 w 235"/>
                  <a:gd name="T59" fmla="*/ 1 h 184"/>
                  <a:gd name="T60" fmla="*/ 3 w 235"/>
                  <a:gd name="T61" fmla="*/ 1 h 184"/>
                  <a:gd name="T62" fmla="*/ 3 w 235"/>
                  <a:gd name="T63" fmla="*/ 1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5"/>
                  <a:gd name="T97" fmla="*/ 0 h 184"/>
                  <a:gd name="T98" fmla="*/ 235 w 235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5" h="184">
                    <a:moveTo>
                      <a:pt x="81" y="14"/>
                    </a:moveTo>
                    <a:lnTo>
                      <a:pt x="77" y="35"/>
                    </a:lnTo>
                    <a:lnTo>
                      <a:pt x="68" y="56"/>
                    </a:lnTo>
                    <a:lnTo>
                      <a:pt x="48" y="80"/>
                    </a:lnTo>
                    <a:lnTo>
                      <a:pt x="3" y="122"/>
                    </a:lnTo>
                    <a:lnTo>
                      <a:pt x="0" y="128"/>
                    </a:lnTo>
                    <a:lnTo>
                      <a:pt x="9" y="133"/>
                    </a:lnTo>
                    <a:lnTo>
                      <a:pt x="40" y="129"/>
                    </a:lnTo>
                    <a:lnTo>
                      <a:pt x="63" y="137"/>
                    </a:lnTo>
                    <a:lnTo>
                      <a:pt x="98" y="157"/>
                    </a:lnTo>
                    <a:lnTo>
                      <a:pt x="137" y="161"/>
                    </a:lnTo>
                    <a:lnTo>
                      <a:pt x="163" y="161"/>
                    </a:lnTo>
                    <a:lnTo>
                      <a:pt x="122" y="184"/>
                    </a:lnTo>
                    <a:lnTo>
                      <a:pt x="155" y="176"/>
                    </a:lnTo>
                    <a:lnTo>
                      <a:pt x="199" y="148"/>
                    </a:lnTo>
                    <a:lnTo>
                      <a:pt x="221" y="122"/>
                    </a:lnTo>
                    <a:lnTo>
                      <a:pt x="235" y="80"/>
                    </a:lnTo>
                    <a:lnTo>
                      <a:pt x="209" y="120"/>
                    </a:lnTo>
                    <a:lnTo>
                      <a:pt x="195" y="132"/>
                    </a:lnTo>
                    <a:lnTo>
                      <a:pt x="171" y="143"/>
                    </a:lnTo>
                    <a:lnTo>
                      <a:pt x="146" y="144"/>
                    </a:lnTo>
                    <a:lnTo>
                      <a:pt x="128" y="144"/>
                    </a:lnTo>
                    <a:lnTo>
                      <a:pt x="102" y="137"/>
                    </a:lnTo>
                    <a:lnTo>
                      <a:pt x="74" y="125"/>
                    </a:lnTo>
                    <a:lnTo>
                      <a:pt x="45" y="109"/>
                    </a:lnTo>
                    <a:lnTo>
                      <a:pt x="72" y="89"/>
                    </a:lnTo>
                    <a:lnTo>
                      <a:pt x="88" y="64"/>
                    </a:lnTo>
                    <a:lnTo>
                      <a:pt x="91" y="38"/>
                    </a:lnTo>
                    <a:lnTo>
                      <a:pt x="86" y="0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61"/>
              <p:cNvSpPr>
                <a:spLocks/>
              </p:cNvSpPr>
              <p:nvPr/>
            </p:nvSpPr>
            <p:spPr bwMode="auto">
              <a:xfrm>
                <a:off x="1018" y="2911"/>
                <a:ext cx="59" cy="17"/>
              </a:xfrm>
              <a:custGeom>
                <a:avLst/>
                <a:gdLst>
                  <a:gd name="T0" fmla="*/ 1 w 178"/>
                  <a:gd name="T1" fmla="*/ 1 h 50"/>
                  <a:gd name="T2" fmla="*/ 1 w 178"/>
                  <a:gd name="T3" fmla="*/ 1 h 50"/>
                  <a:gd name="T4" fmla="*/ 3 w 178"/>
                  <a:gd name="T5" fmla="*/ 1 h 50"/>
                  <a:gd name="T6" fmla="*/ 3 w 178"/>
                  <a:gd name="T7" fmla="*/ 1 h 50"/>
                  <a:gd name="T8" fmla="*/ 3 w 178"/>
                  <a:gd name="T9" fmla="*/ 1 h 50"/>
                  <a:gd name="T10" fmla="*/ 4 w 178"/>
                  <a:gd name="T11" fmla="*/ 1 h 50"/>
                  <a:gd name="T12" fmla="*/ 5 w 178"/>
                  <a:gd name="T13" fmla="*/ 1 h 50"/>
                  <a:gd name="T14" fmla="*/ 6 w 178"/>
                  <a:gd name="T15" fmla="*/ 1 h 50"/>
                  <a:gd name="T16" fmla="*/ 7 w 178"/>
                  <a:gd name="T17" fmla="*/ 0 h 50"/>
                  <a:gd name="T18" fmla="*/ 6 w 178"/>
                  <a:gd name="T19" fmla="*/ 1 h 50"/>
                  <a:gd name="T20" fmla="*/ 6 w 178"/>
                  <a:gd name="T21" fmla="*/ 1 h 50"/>
                  <a:gd name="T22" fmla="*/ 5 w 178"/>
                  <a:gd name="T23" fmla="*/ 1 h 50"/>
                  <a:gd name="T24" fmla="*/ 5 w 178"/>
                  <a:gd name="T25" fmla="*/ 1 h 50"/>
                  <a:gd name="T26" fmla="*/ 4 w 178"/>
                  <a:gd name="T27" fmla="*/ 2 h 50"/>
                  <a:gd name="T28" fmla="*/ 3 w 178"/>
                  <a:gd name="T29" fmla="*/ 2 h 50"/>
                  <a:gd name="T30" fmla="*/ 2 w 178"/>
                  <a:gd name="T31" fmla="*/ 2 h 50"/>
                  <a:gd name="T32" fmla="*/ 1 w 178"/>
                  <a:gd name="T33" fmla="*/ 2 h 50"/>
                  <a:gd name="T34" fmla="*/ 0 w 178"/>
                  <a:gd name="T35" fmla="*/ 1 h 50"/>
                  <a:gd name="T36" fmla="*/ 1 w 178"/>
                  <a:gd name="T37" fmla="*/ 1 h 50"/>
                  <a:gd name="T38" fmla="*/ 1 w 178"/>
                  <a:gd name="T39" fmla="*/ 1 h 50"/>
                  <a:gd name="T40" fmla="*/ 1 w 178"/>
                  <a:gd name="T41" fmla="*/ 1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50"/>
                  <a:gd name="T65" fmla="*/ 178 w 178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50">
                    <a:moveTo>
                      <a:pt x="14" y="28"/>
                    </a:moveTo>
                    <a:lnTo>
                      <a:pt x="35" y="33"/>
                    </a:lnTo>
                    <a:lnTo>
                      <a:pt x="74" y="35"/>
                    </a:lnTo>
                    <a:lnTo>
                      <a:pt x="94" y="33"/>
                    </a:lnTo>
                    <a:lnTo>
                      <a:pt x="93" y="18"/>
                    </a:lnTo>
                    <a:lnTo>
                      <a:pt x="110" y="25"/>
                    </a:lnTo>
                    <a:lnTo>
                      <a:pt x="134" y="25"/>
                    </a:lnTo>
                    <a:lnTo>
                      <a:pt x="164" y="14"/>
                    </a:lnTo>
                    <a:lnTo>
                      <a:pt x="178" y="0"/>
                    </a:lnTo>
                    <a:lnTo>
                      <a:pt x="174" y="14"/>
                    </a:lnTo>
                    <a:lnTo>
                      <a:pt x="162" y="26"/>
                    </a:lnTo>
                    <a:lnTo>
                      <a:pt x="137" y="34"/>
                    </a:lnTo>
                    <a:lnTo>
                      <a:pt x="123" y="38"/>
                    </a:lnTo>
                    <a:lnTo>
                      <a:pt x="115" y="44"/>
                    </a:lnTo>
                    <a:lnTo>
                      <a:pt x="90" y="49"/>
                    </a:lnTo>
                    <a:lnTo>
                      <a:pt x="59" y="50"/>
                    </a:lnTo>
                    <a:lnTo>
                      <a:pt x="34" y="46"/>
                    </a:lnTo>
                    <a:lnTo>
                      <a:pt x="0" y="25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62"/>
              <p:cNvSpPr>
                <a:spLocks/>
              </p:cNvSpPr>
              <p:nvPr/>
            </p:nvSpPr>
            <p:spPr bwMode="auto">
              <a:xfrm>
                <a:off x="727" y="2834"/>
                <a:ext cx="213" cy="102"/>
              </a:xfrm>
              <a:custGeom>
                <a:avLst/>
                <a:gdLst>
                  <a:gd name="T0" fmla="*/ 0 w 639"/>
                  <a:gd name="T1" fmla="*/ 11 h 305"/>
                  <a:gd name="T2" fmla="*/ 0 w 639"/>
                  <a:gd name="T3" fmla="*/ 10 h 305"/>
                  <a:gd name="T4" fmla="*/ 1 w 639"/>
                  <a:gd name="T5" fmla="*/ 9 h 305"/>
                  <a:gd name="T6" fmla="*/ 3 w 639"/>
                  <a:gd name="T7" fmla="*/ 8 h 305"/>
                  <a:gd name="T8" fmla="*/ 4 w 639"/>
                  <a:gd name="T9" fmla="*/ 6 h 305"/>
                  <a:gd name="T10" fmla="*/ 7 w 639"/>
                  <a:gd name="T11" fmla="*/ 4 h 305"/>
                  <a:gd name="T12" fmla="*/ 9 w 639"/>
                  <a:gd name="T13" fmla="*/ 3 h 305"/>
                  <a:gd name="T14" fmla="*/ 10 w 639"/>
                  <a:gd name="T15" fmla="*/ 1 h 305"/>
                  <a:gd name="T16" fmla="*/ 10 w 639"/>
                  <a:gd name="T17" fmla="*/ 0 h 305"/>
                  <a:gd name="T18" fmla="*/ 11 w 639"/>
                  <a:gd name="T19" fmla="*/ 1 h 305"/>
                  <a:gd name="T20" fmla="*/ 12 w 639"/>
                  <a:gd name="T21" fmla="*/ 2 h 305"/>
                  <a:gd name="T22" fmla="*/ 13 w 639"/>
                  <a:gd name="T23" fmla="*/ 2 h 305"/>
                  <a:gd name="T24" fmla="*/ 15 w 639"/>
                  <a:gd name="T25" fmla="*/ 3 h 305"/>
                  <a:gd name="T26" fmla="*/ 18 w 639"/>
                  <a:gd name="T27" fmla="*/ 3 h 305"/>
                  <a:gd name="T28" fmla="*/ 20 w 639"/>
                  <a:gd name="T29" fmla="*/ 4 h 305"/>
                  <a:gd name="T30" fmla="*/ 22 w 639"/>
                  <a:gd name="T31" fmla="*/ 5 h 305"/>
                  <a:gd name="T32" fmla="*/ 24 w 639"/>
                  <a:gd name="T33" fmla="*/ 5 h 305"/>
                  <a:gd name="T34" fmla="*/ 23 w 639"/>
                  <a:gd name="T35" fmla="*/ 5 h 305"/>
                  <a:gd name="T36" fmla="*/ 22 w 639"/>
                  <a:gd name="T37" fmla="*/ 5 h 305"/>
                  <a:gd name="T38" fmla="*/ 20 w 639"/>
                  <a:gd name="T39" fmla="*/ 5 h 305"/>
                  <a:gd name="T40" fmla="*/ 19 w 639"/>
                  <a:gd name="T41" fmla="*/ 5 h 305"/>
                  <a:gd name="T42" fmla="*/ 18 w 639"/>
                  <a:gd name="T43" fmla="*/ 5 h 305"/>
                  <a:gd name="T44" fmla="*/ 17 w 639"/>
                  <a:gd name="T45" fmla="*/ 5 h 305"/>
                  <a:gd name="T46" fmla="*/ 16 w 639"/>
                  <a:gd name="T47" fmla="*/ 6 h 305"/>
                  <a:gd name="T48" fmla="*/ 15 w 639"/>
                  <a:gd name="T49" fmla="*/ 7 h 305"/>
                  <a:gd name="T50" fmla="*/ 16 w 639"/>
                  <a:gd name="T51" fmla="*/ 6 h 305"/>
                  <a:gd name="T52" fmla="*/ 16 w 639"/>
                  <a:gd name="T53" fmla="*/ 5 h 305"/>
                  <a:gd name="T54" fmla="*/ 18 w 639"/>
                  <a:gd name="T55" fmla="*/ 4 h 305"/>
                  <a:gd name="T56" fmla="*/ 18 w 639"/>
                  <a:gd name="T57" fmla="*/ 4 h 305"/>
                  <a:gd name="T58" fmla="*/ 17 w 639"/>
                  <a:gd name="T59" fmla="*/ 4 h 305"/>
                  <a:gd name="T60" fmla="*/ 16 w 639"/>
                  <a:gd name="T61" fmla="*/ 4 h 305"/>
                  <a:gd name="T62" fmla="*/ 14 w 639"/>
                  <a:gd name="T63" fmla="*/ 5 h 305"/>
                  <a:gd name="T64" fmla="*/ 13 w 639"/>
                  <a:gd name="T65" fmla="*/ 6 h 305"/>
                  <a:gd name="T66" fmla="*/ 14 w 639"/>
                  <a:gd name="T67" fmla="*/ 4 h 305"/>
                  <a:gd name="T68" fmla="*/ 15 w 639"/>
                  <a:gd name="T69" fmla="*/ 3 h 305"/>
                  <a:gd name="T70" fmla="*/ 13 w 639"/>
                  <a:gd name="T71" fmla="*/ 3 h 305"/>
                  <a:gd name="T72" fmla="*/ 11 w 639"/>
                  <a:gd name="T73" fmla="*/ 2 h 305"/>
                  <a:gd name="T74" fmla="*/ 11 w 639"/>
                  <a:gd name="T75" fmla="*/ 2 h 305"/>
                  <a:gd name="T76" fmla="*/ 10 w 639"/>
                  <a:gd name="T77" fmla="*/ 3 h 305"/>
                  <a:gd name="T78" fmla="*/ 9 w 639"/>
                  <a:gd name="T79" fmla="*/ 3 h 305"/>
                  <a:gd name="T80" fmla="*/ 8 w 639"/>
                  <a:gd name="T81" fmla="*/ 5 h 305"/>
                  <a:gd name="T82" fmla="*/ 5 w 639"/>
                  <a:gd name="T83" fmla="*/ 7 h 305"/>
                  <a:gd name="T84" fmla="*/ 3 w 639"/>
                  <a:gd name="T85" fmla="*/ 8 h 305"/>
                  <a:gd name="T86" fmla="*/ 1 w 639"/>
                  <a:gd name="T87" fmla="*/ 10 h 305"/>
                  <a:gd name="T88" fmla="*/ 1 w 639"/>
                  <a:gd name="T89" fmla="*/ 10 h 305"/>
                  <a:gd name="T90" fmla="*/ 0 w 639"/>
                  <a:gd name="T91" fmla="*/ 11 h 305"/>
                  <a:gd name="T92" fmla="*/ 0 w 639"/>
                  <a:gd name="T93" fmla="*/ 11 h 305"/>
                  <a:gd name="T94" fmla="*/ 0 w 639"/>
                  <a:gd name="T95" fmla="*/ 11 h 305"/>
                  <a:gd name="T96" fmla="*/ 0 w 639"/>
                  <a:gd name="T97" fmla="*/ 11 h 3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39"/>
                  <a:gd name="T148" fmla="*/ 0 h 305"/>
                  <a:gd name="T149" fmla="*/ 639 w 639"/>
                  <a:gd name="T150" fmla="*/ 305 h 3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39" h="305">
                    <a:moveTo>
                      <a:pt x="0" y="301"/>
                    </a:moveTo>
                    <a:lnTo>
                      <a:pt x="8" y="274"/>
                    </a:lnTo>
                    <a:lnTo>
                      <a:pt x="22" y="251"/>
                    </a:lnTo>
                    <a:lnTo>
                      <a:pt x="71" y="203"/>
                    </a:lnTo>
                    <a:lnTo>
                      <a:pt x="120" y="166"/>
                    </a:lnTo>
                    <a:lnTo>
                      <a:pt x="195" y="117"/>
                    </a:lnTo>
                    <a:lnTo>
                      <a:pt x="250" y="69"/>
                    </a:lnTo>
                    <a:lnTo>
                      <a:pt x="268" y="24"/>
                    </a:lnTo>
                    <a:lnTo>
                      <a:pt x="267" y="0"/>
                    </a:lnTo>
                    <a:lnTo>
                      <a:pt x="295" y="25"/>
                    </a:lnTo>
                    <a:lnTo>
                      <a:pt x="322" y="47"/>
                    </a:lnTo>
                    <a:lnTo>
                      <a:pt x="363" y="64"/>
                    </a:lnTo>
                    <a:lnTo>
                      <a:pt x="403" y="79"/>
                    </a:lnTo>
                    <a:lnTo>
                      <a:pt x="480" y="92"/>
                    </a:lnTo>
                    <a:lnTo>
                      <a:pt x="550" y="106"/>
                    </a:lnTo>
                    <a:lnTo>
                      <a:pt x="607" y="128"/>
                    </a:lnTo>
                    <a:lnTo>
                      <a:pt x="639" y="148"/>
                    </a:lnTo>
                    <a:lnTo>
                      <a:pt x="627" y="148"/>
                    </a:lnTo>
                    <a:lnTo>
                      <a:pt x="594" y="137"/>
                    </a:lnTo>
                    <a:lnTo>
                      <a:pt x="551" y="127"/>
                    </a:lnTo>
                    <a:lnTo>
                      <a:pt x="523" y="127"/>
                    </a:lnTo>
                    <a:lnTo>
                      <a:pt x="494" y="131"/>
                    </a:lnTo>
                    <a:lnTo>
                      <a:pt x="460" y="146"/>
                    </a:lnTo>
                    <a:lnTo>
                      <a:pt x="437" y="162"/>
                    </a:lnTo>
                    <a:lnTo>
                      <a:pt x="405" y="185"/>
                    </a:lnTo>
                    <a:lnTo>
                      <a:pt x="422" y="151"/>
                    </a:lnTo>
                    <a:lnTo>
                      <a:pt x="444" y="133"/>
                    </a:lnTo>
                    <a:lnTo>
                      <a:pt x="479" y="113"/>
                    </a:lnTo>
                    <a:lnTo>
                      <a:pt x="479" y="106"/>
                    </a:lnTo>
                    <a:lnTo>
                      <a:pt x="456" y="103"/>
                    </a:lnTo>
                    <a:lnTo>
                      <a:pt x="423" y="104"/>
                    </a:lnTo>
                    <a:lnTo>
                      <a:pt x="387" y="122"/>
                    </a:lnTo>
                    <a:lnTo>
                      <a:pt x="341" y="153"/>
                    </a:lnTo>
                    <a:lnTo>
                      <a:pt x="391" y="102"/>
                    </a:lnTo>
                    <a:lnTo>
                      <a:pt x="392" y="94"/>
                    </a:lnTo>
                    <a:lnTo>
                      <a:pt x="356" y="83"/>
                    </a:lnTo>
                    <a:lnTo>
                      <a:pt x="304" y="62"/>
                    </a:lnTo>
                    <a:lnTo>
                      <a:pt x="284" y="43"/>
                    </a:lnTo>
                    <a:lnTo>
                      <a:pt x="272" y="74"/>
                    </a:lnTo>
                    <a:lnTo>
                      <a:pt x="256" y="91"/>
                    </a:lnTo>
                    <a:lnTo>
                      <a:pt x="210" y="129"/>
                    </a:lnTo>
                    <a:lnTo>
                      <a:pt x="128" y="175"/>
                    </a:lnTo>
                    <a:lnTo>
                      <a:pt x="78" y="211"/>
                    </a:lnTo>
                    <a:lnTo>
                      <a:pt x="36" y="260"/>
                    </a:lnTo>
                    <a:lnTo>
                      <a:pt x="22" y="275"/>
                    </a:lnTo>
                    <a:lnTo>
                      <a:pt x="12" y="305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63"/>
              <p:cNvSpPr>
                <a:spLocks/>
              </p:cNvSpPr>
              <p:nvPr/>
            </p:nvSpPr>
            <p:spPr bwMode="auto">
              <a:xfrm>
                <a:off x="747" y="2909"/>
                <a:ext cx="42" cy="15"/>
              </a:xfrm>
              <a:custGeom>
                <a:avLst/>
                <a:gdLst>
                  <a:gd name="T0" fmla="*/ 0 w 125"/>
                  <a:gd name="T1" fmla="*/ 2 h 43"/>
                  <a:gd name="T2" fmla="*/ 0 w 125"/>
                  <a:gd name="T3" fmla="*/ 1 h 43"/>
                  <a:gd name="T4" fmla="*/ 1 w 125"/>
                  <a:gd name="T5" fmla="*/ 0 h 43"/>
                  <a:gd name="T6" fmla="*/ 2 w 125"/>
                  <a:gd name="T7" fmla="*/ 0 h 43"/>
                  <a:gd name="T8" fmla="*/ 4 w 125"/>
                  <a:gd name="T9" fmla="*/ 0 h 43"/>
                  <a:gd name="T10" fmla="*/ 5 w 125"/>
                  <a:gd name="T11" fmla="*/ 0 h 43"/>
                  <a:gd name="T12" fmla="*/ 5 w 125"/>
                  <a:gd name="T13" fmla="*/ 0 h 43"/>
                  <a:gd name="T14" fmla="*/ 4 w 125"/>
                  <a:gd name="T15" fmla="*/ 0 h 43"/>
                  <a:gd name="T16" fmla="*/ 2 w 125"/>
                  <a:gd name="T17" fmla="*/ 1 h 43"/>
                  <a:gd name="T18" fmla="*/ 1 w 125"/>
                  <a:gd name="T19" fmla="*/ 1 h 43"/>
                  <a:gd name="T20" fmla="*/ 1 w 125"/>
                  <a:gd name="T21" fmla="*/ 1 h 43"/>
                  <a:gd name="T22" fmla="*/ 0 w 125"/>
                  <a:gd name="T23" fmla="*/ 2 h 43"/>
                  <a:gd name="T24" fmla="*/ 0 w 125"/>
                  <a:gd name="T25" fmla="*/ 2 h 43"/>
                  <a:gd name="T26" fmla="*/ 0 w 125"/>
                  <a:gd name="T27" fmla="*/ 2 h 43"/>
                  <a:gd name="T28" fmla="*/ 0 w 125"/>
                  <a:gd name="T29" fmla="*/ 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43"/>
                  <a:gd name="T47" fmla="*/ 125 w 125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43">
                    <a:moveTo>
                      <a:pt x="0" y="40"/>
                    </a:moveTo>
                    <a:lnTo>
                      <a:pt x="10" y="24"/>
                    </a:lnTo>
                    <a:lnTo>
                      <a:pt x="29" y="10"/>
                    </a:lnTo>
                    <a:lnTo>
                      <a:pt x="55" y="1"/>
                    </a:lnTo>
                    <a:lnTo>
                      <a:pt x="108" y="0"/>
                    </a:lnTo>
                    <a:lnTo>
                      <a:pt x="125" y="4"/>
                    </a:lnTo>
                    <a:lnTo>
                      <a:pt x="125" y="10"/>
                    </a:lnTo>
                    <a:lnTo>
                      <a:pt x="108" y="10"/>
                    </a:lnTo>
                    <a:lnTo>
                      <a:pt x="55" y="13"/>
                    </a:lnTo>
                    <a:lnTo>
                      <a:pt x="30" y="24"/>
                    </a:lnTo>
                    <a:lnTo>
                      <a:pt x="19" y="33"/>
                    </a:lnTo>
                    <a:lnTo>
                      <a:pt x="1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64"/>
              <p:cNvSpPr>
                <a:spLocks/>
              </p:cNvSpPr>
              <p:nvPr/>
            </p:nvSpPr>
            <p:spPr bwMode="auto">
              <a:xfrm>
                <a:off x="784" y="2892"/>
                <a:ext cx="59" cy="7"/>
              </a:xfrm>
              <a:custGeom>
                <a:avLst/>
                <a:gdLst>
                  <a:gd name="T0" fmla="*/ 0 w 177"/>
                  <a:gd name="T1" fmla="*/ 0 h 22"/>
                  <a:gd name="T2" fmla="*/ 3 w 177"/>
                  <a:gd name="T3" fmla="*/ 0 h 22"/>
                  <a:gd name="T4" fmla="*/ 5 w 177"/>
                  <a:gd name="T5" fmla="*/ 0 h 22"/>
                  <a:gd name="T6" fmla="*/ 7 w 177"/>
                  <a:gd name="T7" fmla="*/ 0 h 22"/>
                  <a:gd name="T8" fmla="*/ 7 w 177"/>
                  <a:gd name="T9" fmla="*/ 0 h 22"/>
                  <a:gd name="T10" fmla="*/ 6 w 177"/>
                  <a:gd name="T11" fmla="*/ 1 h 22"/>
                  <a:gd name="T12" fmla="*/ 4 w 177"/>
                  <a:gd name="T13" fmla="*/ 1 h 22"/>
                  <a:gd name="T14" fmla="*/ 3 w 177"/>
                  <a:gd name="T15" fmla="*/ 1 h 22"/>
                  <a:gd name="T16" fmla="*/ 0 w 177"/>
                  <a:gd name="T17" fmla="*/ 1 h 22"/>
                  <a:gd name="T18" fmla="*/ 0 w 177"/>
                  <a:gd name="T19" fmla="*/ 0 h 22"/>
                  <a:gd name="T20" fmla="*/ 0 w 177"/>
                  <a:gd name="T21" fmla="*/ 0 h 22"/>
                  <a:gd name="T22" fmla="*/ 0 w 17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2"/>
                  <a:gd name="T38" fmla="*/ 177 w 177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2">
                    <a:moveTo>
                      <a:pt x="4" y="8"/>
                    </a:moveTo>
                    <a:lnTo>
                      <a:pt x="87" y="9"/>
                    </a:lnTo>
                    <a:lnTo>
                      <a:pt x="124" y="10"/>
                    </a:lnTo>
                    <a:lnTo>
                      <a:pt x="177" y="0"/>
                    </a:lnTo>
                    <a:lnTo>
                      <a:pt x="176" y="9"/>
                    </a:lnTo>
                    <a:lnTo>
                      <a:pt x="160" y="15"/>
                    </a:lnTo>
                    <a:lnTo>
                      <a:pt x="106" y="22"/>
                    </a:lnTo>
                    <a:lnTo>
                      <a:pt x="70" y="19"/>
                    </a:lnTo>
                    <a:lnTo>
                      <a:pt x="0" y="1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5"/>
              <p:cNvSpPr>
                <a:spLocks/>
              </p:cNvSpPr>
              <p:nvPr/>
            </p:nvSpPr>
            <p:spPr bwMode="auto">
              <a:xfrm>
                <a:off x="640" y="2847"/>
                <a:ext cx="85" cy="108"/>
              </a:xfrm>
              <a:custGeom>
                <a:avLst/>
                <a:gdLst>
                  <a:gd name="T0" fmla="*/ 0 w 256"/>
                  <a:gd name="T1" fmla="*/ 12 h 326"/>
                  <a:gd name="T2" fmla="*/ 1 w 256"/>
                  <a:gd name="T3" fmla="*/ 9 h 326"/>
                  <a:gd name="T4" fmla="*/ 2 w 256"/>
                  <a:gd name="T5" fmla="*/ 6 h 326"/>
                  <a:gd name="T6" fmla="*/ 4 w 256"/>
                  <a:gd name="T7" fmla="*/ 4 h 326"/>
                  <a:gd name="T8" fmla="*/ 7 w 256"/>
                  <a:gd name="T9" fmla="*/ 2 h 326"/>
                  <a:gd name="T10" fmla="*/ 9 w 256"/>
                  <a:gd name="T11" fmla="*/ 0 h 326"/>
                  <a:gd name="T12" fmla="*/ 7 w 256"/>
                  <a:gd name="T13" fmla="*/ 2 h 326"/>
                  <a:gd name="T14" fmla="*/ 5 w 256"/>
                  <a:gd name="T15" fmla="*/ 4 h 326"/>
                  <a:gd name="T16" fmla="*/ 3 w 256"/>
                  <a:gd name="T17" fmla="*/ 7 h 326"/>
                  <a:gd name="T18" fmla="*/ 2 w 256"/>
                  <a:gd name="T19" fmla="*/ 8 h 326"/>
                  <a:gd name="T20" fmla="*/ 2 w 256"/>
                  <a:gd name="T21" fmla="*/ 10 h 326"/>
                  <a:gd name="T22" fmla="*/ 1 w 256"/>
                  <a:gd name="T23" fmla="*/ 12 h 326"/>
                  <a:gd name="T24" fmla="*/ 0 w 256"/>
                  <a:gd name="T25" fmla="*/ 12 h 326"/>
                  <a:gd name="T26" fmla="*/ 0 w 256"/>
                  <a:gd name="T27" fmla="*/ 12 h 326"/>
                  <a:gd name="T28" fmla="*/ 0 w 256"/>
                  <a:gd name="T29" fmla="*/ 12 h 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6"/>
                  <a:gd name="T46" fmla="*/ 0 h 326"/>
                  <a:gd name="T47" fmla="*/ 256 w 256"/>
                  <a:gd name="T48" fmla="*/ 326 h 3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6" h="326">
                    <a:moveTo>
                      <a:pt x="0" y="317"/>
                    </a:moveTo>
                    <a:lnTo>
                      <a:pt x="32" y="231"/>
                    </a:lnTo>
                    <a:lnTo>
                      <a:pt x="64" y="171"/>
                    </a:lnTo>
                    <a:lnTo>
                      <a:pt x="121" y="107"/>
                    </a:lnTo>
                    <a:lnTo>
                      <a:pt x="179" y="53"/>
                    </a:lnTo>
                    <a:lnTo>
                      <a:pt x="256" y="0"/>
                    </a:lnTo>
                    <a:lnTo>
                      <a:pt x="194" y="59"/>
                    </a:lnTo>
                    <a:lnTo>
                      <a:pt x="137" y="115"/>
                    </a:lnTo>
                    <a:lnTo>
                      <a:pt x="86" y="177"/>
                    </a:lnTo>
                    <a:lnTo>
                      <a:pt x="61" y="219"/>
                    </a:lnTo>
                    <a:lnTo>
                      <a:pt x="43" y="262"/>
                    </a:lnTo>
                    <a:lnTo>
                      <a:pt x="18" y="326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66"/>
              <p:cNvSpPr>
                <a:spLocks/>
              </p:cNvSpPr>
              <p:nvPr/>
            </p:nvSpPr>
            <p:spPr bwMode="auto">
              <a:xfrm>
                <a:off x="657" y="2838"/>
                <a:ext cx="110" cy="105"/>
              </a:xfrm>
              <a:custGeom>
                <a:avLst/>
                <a:gdLst>
                  <a:gd name="T0" fmla="*/ 0 w 329"/>
                  <a:gd name="T1" fmla="*/ 11 h 314"/>
                  <a:gd name="T2" fmla="*/ 1 w 329"/>
                  <a:gd name="T3" fmla="*/ 10 h 314"/>
                  <a:gd name="T4" fmla="*/ 3 w 329"/>
                  <a:gd name="T5" fmla="*/ 7 h 314"/>
                  <a:gd name="T6" fmla="*/ 5 w 329"/>
                  <a:gd name="T7" fmla="*/ 5 h 314"/>
                  <a:gd name="T8" fmla="*/ 6 w 329"/>
                  <a:gd name="T9" fmla="*/ 3 h 314"/>
                  <a:gd name="T10" fmla="*/ 9 w 329"/>
                  <a:gd name="T11" fmla="*/ 2 h 314"/>
                  <a:gd name="T12" fmla="*/ 12 w 329"/>
                  <a:gd name="T13" fmla="*/ 0 h 314"/>
                  <a:gd name="T14" fmla="*/ 9 w 329"/>
                  <a:gd name="T15" fmla="*/ 2 h 314"/>
                  <a:gd name="T16" fmla="*/ 7 w 329"/>
                  <a:gd name="T17" fmla="*/ 4 h 314"/>
                  <a:gd name="T18" fmla="*/ 5 w 329"/>
                  <a:gd name="T19" fmla="*/ 5 h 314"/>
                  <a:gd name="T20" fmla="*/ 3 w 329"/>
                  <a:gd name="T21" fmla="*/ 7 h 314"/>
                  <a:gd name="T22" fmla="*/ 1 w 329"/>
                  <a:gd name="T23" fmla="*/ 10 h 314"/>
                  <a:gd name="T24" fmla="*/ 0 w 329"/>
                  <a:gd name="T25" fmla="*/ 12 h 314"/>
                  <a:gd name="T26" fmla="*/ 0 w 329"/>
                  <a:gd name="T27" fmla="*/ 11 h 314"/>
                  <a:gd name="T28" fmla="*/ 0 w 329"/>
                  <a:gd name="T29" fmla="*/ 11 h 314"/>
                  <a:gd name="T30" fmla="*/ 0 w 329"/>
                  <a:gd name="T31" fmla="*/ 11 h 3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9"/>
                  <a:gd name="T49" fmla="*/ 0 h 314"/>
                  <a:gd name="T50" fmla="*/ 329 w 329"/>
                  <a:gd name="T51" fmla="*/ 314 h 3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9" h="314">
                    <a:moveTo>
                      <a:pt x="0" y="302"/>
                    </a:moveTo>
                    <a:lnTo>
                      <a:pt x="25" y="260"/>
                    </a:lnTo>
                    <a:lnTo>
                      <a:pt x="73" y="189"/>
                    </a:lnTo>
                    <a:lnTo>
                      <a:pt x="124" y="131"/>
                    </a:lnTo>
                    <a:lnTo>
                      <a:pt x="170" y="91"/>
                    </a:lnTo>
                    <a:lnTo>
                      <a:pt x="231" y="50"/>
                    </a:lnTo>
                    <a:lnTo>
                      <a:pt x="329" y="0"/>
                    </a:lnTo>
                    <a:lnTo>
                      <a:pt x="240" y="59"/>
                    </a:lnTo>
                    <a:lnTo>
                      <a:pt x="182" y="101"/>
                    </a:lnTo>
                    <a:lnTo>
                      <a:pt x="139" y="140"/>
                    </a:lnTo>
                    <a:lnTo>
                      <a:pt x="87" y="198"/>
                    </a:lnTo>
                    <a:lnTo>
                      <a:pt x="36" y="273"/>
                    </a:lnTo>
                    <a:lnTo>
                      <a:pt x="11" y="314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67"/>
              <p:cNvSpPr>
                <a:spLocks/>
              </p:cNvSpPr>
              <p:nvPr/>
            </p:nvSpPr>
            <p:spPr bwMode="auto">
              <a:xfrm>
                <a:off x="671" y="2848"/>
                <a:ext cx="93" cy="96"/>
              </a:xfrm>
              <a:custGeom>
                <a:avLst/>
                <a:gdLst>
                  <a:gd name="T0" fmla="*/ 0 w 281"/>
                  <a:gd name="T1" fmla="*/ 10 h 287"/>
                  <a:gd name="T2" fmla="*/ 1 w 281"/>
                  <a:gd name="T3" fmla="*/ 8 h 287"/>
                  <a:gd name="T4" fmla="*/ 3 w 281"/>
                  <a:gd name="T5" fmla="*/ 6 h 287"/>
                  <a:gd name="T6" fmla="*/ 5 w 281"/>
                  <a:gd name="T7" fmla="*/ 4 h 287"/>
                  <a:gd name="T8" fmla="*/ 7 w 281"/>
                  <a:gd name="T9" fmla="*/ 2 h 287"/>
                  <a:gd name="T10" fmla="*/ 10 w 281"/>
                  <a:gd name="T11" fmla="*/ 0 h 287"/>
                  <a:gd name="T12" fmla="*/ 7 w 281"/>
                  <a:gd name="T13" fmla="*/ 3 h 287"/>
                  <a:gd name="T14" fmla="*/ 5 w 281"/>
                  <a:gd name="T15" fmla="*/ 5 h 287"/>
                  <a:gd name="T16" fmla="*/ 3 w 281"/>
                  <a:gd name="T17" fmla="*/ 7 h 287"/>
                  <a:gd name="T18" fmla="*/ 2 w 281"/>
                  <a:gd name="T19" fmla="*/ 8 h 287"/>
                  <a:gd name="T20" fmla="*/ 0 w 281"/>
                  <a:gd name="T21" fmla="*/ 11 h 287"/>
                  <a:gd name="T22" fmla="*/ 0 w 281"/>
                  <a:gd name="T23" fmla="*/ 10 h 287"/>
                  <a:gd name="T24" fmla="*/ 0 w 281"/>
                  <a:gd name="T25" fmla="*/ 10 h 287"/>
                  <a:gd name="T26" fmla="*/ 0 w 281"/>
                  <a:gd name="T27" fmla="*/ 1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1"/>
                  <a:gd name="T43" fmla="*/ 0 h 287"/>
                  <a:gd name="T44" fmla="*/ 281 w 281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1" h="287">
                    <a:moveTo>
                      <a:pt x="0" y="280"/>
                    </a:moveTo>
                    <a:lnTo>
                      <a:pt x="37" y="213"/>
                    </a:lnTo>
                    <a:lnTo>
                      <a:pt x="72" y="167"/>
                    </a:lnTo>
                    <a:lnTo>
                      <a:pt x="126" y="112"/>
                    </a:lnTo>
                    <a:lnTo>
                      <a:pt x="186" y="65"/>
                    </a:lnTo>
                    <a:lnTo>
                      <a:pt x="281" y="0"/>
                    </a:lnTo>
                    <a:lnTo>
                      <a:pt x="196" y="73"/>
                    </a:lnTo>
                    <a:lnTo>
                      <a:pt x="131" y="127"/>
                    </a:lnTo>
                    <a:lnTo>
                      <a:pt x="86" y="176"/>
                    </a:lnTo>
                    <a:lnTo>
                      <a:pt x="52" y="219"/>
                    </a:lnTo>
                    <a:lnTo>
                      <a:pt x="10" y="287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68"/>
              <p:cNvSpPr>
                <a:spLocks/>
              </p:cNvSpPr>
              <p:nvPr/>
            </p:nvSpPr>
            <p:spPr bwMode="auto">
              <a:xfrm>
                <a:off x="610" y="2946"/>
                <a:ext cx="12" cy="37"/>
              </a:xfrm>
              <a:custGeom>
                <a:avLst/>
                <a:gdLst>
                  <a:gd name="T0" fmla="*/ 1 w 38"/>
                  <a:gd name="T1" fmla="*/ 0 h 111"/>
                  <a:gd name="T2" fmla="*/ 1 w 38"/>
                  <a:gd name="T3" fmla="*/ 1 h 111"/>
                  <a:gd name="T4" fmla="*/ 0 w 38"/>
                  <a:gd name="T5" fmla="*/ 2 h 111"/>
                  <a:gd name="T6" fmla="*/ 0 w 38"/>
                  <a:gd name="T7" fmla="*/ 4 h 111"/>
                  <a:gd name="T8" fmla="*/ 0 w 38"/>
                  <a:gd name="T9" fmla="*/ 4 h 111"/>
                  <a:gd name="T10" fmla="*/ 1 w 38"/>
                  <a:gd name="T11" fmla="*/ 2 h 111"/>
                  <a:gd name="T12" fmla="*/ 1 w 38"/>
                  <a:gd name="T13" fmla="*/ 1 h 111"/>
                  <a:gd name="T14" fmla="*/ 1 w 38"/>
                  <a:gd name="T15" fmla="*/ 0 h 111"/>
                  <a:gd name="T16" fmla="*/ 1 w 38"/>
                  <a:gd name="T17" fmla="*/ 0 h 111"/>
                  <a:gd name="T18" fmla="*/ 1 w 38"/>
                  <a:gd name="T19" fmla="*/ 0 h 111"/>
                  <a:gd name="T20" fmla="*/ 1 w 38"/>
                  <a:gd name="T21" fmla="*/ 0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11"/>
                  <a:gd name="T35" fmla="*/ 38 w 38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11">
                    <a:moveTo>
                      <a:pt x="29" y="0"/>
                    </a:moveTo>
                    <a:lnTo>
                      <a:pt x="15" y="25"/>
                    </a:lnTo>
                    <a:lnTo>
                      <a:pt x="6" y="65"/>
                    </a:lnTo>
                    <a:lnTo>
                      <a:pt x="0" y="111"/>
                    </a:lnTo>
                    <a:lnTo>
                      <a:pt x="14" y="108"/>
                    </a:lnTo>
                    <a:lnTo>
                      <a:pt x="18" y="63"/>
                    </a:lnTo>
                    <a:lnTo>
                      <a:pt x="28" y="33"/>
                    </a:lnTo>
                    <a:lnTo>
                      <a:pt x="38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69"/>
              <p:cNvSpPr>
                <a:spLocks/>
              </p:cNvSpPr>
              <p:nvPr/>
            </p:nvSpPr>
            <p:spPr bwMode="auto">
              <a:xfrm>
                <a:off x="596" y="2804"/>
                <a:ext cx="183" cy="182"/>
              </a:xfrm>
              <a:custGeom>
                <a:avLst/>
                <a:gdLst>
                  <a:gd name="T0" fmla="*/ 0 w 548"/>
                  <a:gd name="T1" fmla="*/ 20 h 546"/>
                  <a:gd name="T2" fmla="*/ 0 w 548"/>
                  <a:gd name="T3" fmla="*/ 18 h 546"/>
                  <a:gd name="T4" fmla="*/ 1 w 548"/>
                  <a:gd name="T5" fmla="*/ 14 h 546"/>
                  <a:gd name="T6" fmla="*/ 2 w 548"/>
                  <a:gd name="T7" fmla="*/ 11 h 546"/>
                  <a:gd name="T8" fmla="*/ 3 w 548"/>
                  <a:gd name="T9" fmla="*/ 8 h 546"/>
                  <a:gd name="T10" fmla="*/ 5 w 548"/>
                  <a:gd name="T11" fmla="*/ 6 h 546"/>
                  <a:gd name="T12" fmla="*/ 8 w 548"/>
                  <a:gd name="T13" fmla="*/ 4 h 546"/>
                  <a:gd name="T14" fmla="*/ 11 w 548"/>
                  <a:gd name="T15" fmla="*/ 2 h 546"/>
                  <a:gd name="T16" fmla="*/ 14 w 548"/>
                  <a:gd name="T17" fmla="*/ 1 h 546"/>
                  <a:gd name="T18" fmla="*/ 17 w 548"/>
                  <a:gd name="T19" fmla="*/ 0 h 546"/>
                  <a:gd name="T20" fmla="*/ 20 w 548"/>
                  <a:gd name="T21" fmla="*/ 0 h 546"/>
                  <a:gd name="T22" fmla="*/ 18 w 548"/>
                  <a:gd name="T23" fmla="*/ 0 h 546"/>
                  <a:gd name="T24" fmla="*/ 14 w 548"/>
                  <a:gd name="T25" fmla="*/ 1 h 546"/>
                  <a:gd name="T26" fmla="*/ 11 w 548"/>
                  <a:gd name="T27" fmla="*/ 2 h 546"/>
                  <a:gd name="T28" fmla="*/ 8 w 548"/>
                  <a:gd name="T29" fmla="*/ 4 h 546"/>
                  <a:gd name="T30" fmla="*/ 6 w 548"/>
                  <a:gd name="T31" fmla="*/ 6 h 546"/>
                  <a:gd name="T32" fmla="*/ 4 w 548"/>
                  <a:gd name="T33" fmla="*/ 9 h 546"/>
                  <a:gd name="T34" fmla="*/ 3 w 548"/>
                  <a:gd name="T35" fmla="*/ 11 h 546"/>
                  <a:gd name="T36" fmla="*/ 2 w 548"/>
                  <a:gd name="T37" fmla="*/ 14 h 546"/>
                  <a:gd name="T38" fmla="*/ 1 w 548"/>
                  <a:gd name="T39" fmla="*/ 18 h 546"/>
                  <a:gd name="T40" fmla="*/ 1 w 548"/>
                  <a:gd name="T41" fmla="*/ 20 h 546"/>
                  <a:gd name="T42" fmla="*/ 0 w 548"/>
                  <a:gd name="T43" fmla="*/ 20 h 546"/>
                  <a:gd name="T44" fmla="*/ 0 w 548"/>
                  <a:gd name="T45" fmla="*/ 20 h 546"/>
                  <a:gd name="T46" fmla="*/ 0 w 548"/>
                  <a:gd name="T47" fmla="*/ 20 h 5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8"/>
                  <a:gd name="T73" fmla="*/ 0 h 546"/>
                  <a:gd name="T74" fmla="*/ 548 w 548"/>
                  <a:gd name="T75" fmla="*/ 546 h 5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8" h="546">
                    <a:moveTo>
                      <a:pt x="0" y="546"/>
                    </a:moveTo>
                    <a:lnTo>
                      <a:pt x="9" y="489"/>
                    </a:lnTo>
                    <a:lnTo>
                      <a:pt x="29" y="384"/>
                    </a:lnTo>
                    <a:lnTo>
                      <a:pt x="61" y="285"/>
                    </a:lnTo>
                    <a:lnTo>
                      <a:pt x="93" y="222"/>
                    </a:lnTo>
                    <a:lnTo>
                      <a:pt x="143" y="157"/>
                    </a:lnTo>
                    <a:lnTo>
                      <a:pt x="208" y="102"/>
                    </a:lnTo>
                    <a:lnTo>
                      <a:pt x="295" y="49"/>
                    </a:lnTo>
                    <a:lnTo>
                      <a:pt x="375" y="18"/>
                    </a:lnTo>
                    <a:lnTo>
                      <a:pt x="467" y="0"/>
                    </a:lnTo>
                    <a:lnTo>
                      <a:pt x="548" y="2"/>
                    </a:lnTo>
                    <a:lnTo>
                      <a:pt x="476" y="11"/>
                    </a:lnTo>
                    <a:lnTo>
                      <a:pt x="388" y="33"/>
                    </a:lnTo>
                    <a:lnTo>
                      <a:pt x="305" y="63"/>
                    </a:lnTo>
                    <a:lnTo>
                      <a:pt x="221" y="115"/>
                    </a:lnTo>
                    <a:lnTo>
                      <a:pt x="159" y="174"/>
                    </a:lnTo>
                    <a:lnTo>
                      <a:pt x="112" y="238"/>
                    </a:lnTo>
                    <a:lnTo>
                      <a:pt x="80" y="300"/>
                    </a:lnTo>
                    <a:lnTo>
                      <a:pt x="50" y="389"/>
                    </a:lnTo>
                    <a:lnTo>
                      <a:pt x="24" y="497"/>
                    </a:lnTo>
                    <a:lnTo>
                      <a:pt x="17" y="537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70"/>
              <p:cNvSpPr>
                <a:spLocks/>
              </p:cNvSpPr>
              <p:nvPr/>
            </p:nvSpPr>
            <p:spPr bwMode="auto">
              <a:xfrm>
                <a:off x="796" y="2787"/>
                <a:ext cx="186" cy="94"/>
              </a:xfrm>
              <a:custGeom>
                <a:avLst/>
                <a:gdLst>
                  <a:gd name="T0" fmla="*/ 0 w 557"/>
                  <a:gd name="T1" fmla="*/ 2 h 282"/>
                  <a:gd name="T2" fmla="*/ 2 w 557"/>
                  <a:gd name="T3" fmla="*/ 1 h 282"/>
                  <a:gd name="T4" fmla="*/ 4 w 557"/>
                  <a:gd name="T5" fmla="*/ 0 h 282"/>
                  <a:gd name="T6" fmla="*/ 6 w 557"/>
                  <a:gd name="T7" fmla="*/ 0 h 282"/>
                  <a:gd name="T8" fmla="*/ 9 w 557"/>
                  <a:gd name="T9" fmla="*/ 0 h 282"/>
                  <a:gd name="T10" fmla="*/ 11 w 557"/>
                  <a:gd name="T11" fmla="*/ 0 h 282"/>
                  <a:gd name="T12" fmla="*/ 13 w 557"/>
                  <a:gd name="T13" fmla="*/ 1 h 282"/>
                  <a:gd name="T14" fmla="*/ 16 w 557"/>
                  <a:gd name="T15" fmla="*/ 3 h 282"/>
                  <a:gd name="T16" fmla="*/ 19 w 557"/>
                  <a:gd name="T17" fmla="*/ 6 h 282"/>
                  <a:gd name="T18" fmla="*/ 21 w 557"/>
                  <a:gd name="T19" fmla="*/ 10 h 282"/>
                  <a:gd name="T20" fmla="*/ 19 w 557"/>
                  <a:gd name="T21" fmla="*/ 10 h 282"/>
                  <a:gd name="T22" fmla="*/ 19 w 557"/>
                  <a:gd name="T23" fmla="*/ 9 h 282"/>
                  <a:gd name="T24" fmla="*/ 17 w 557"/>
                  <a:gd name="T25" fmla="*/ 7 h 282"/>
                  <a:gd name="T26" fmla="*/ 15 w 557"/>
                  <a:gd name="T27" fmla="*/ 6 h 282"/>
                  <a:gd name="T28" fmla="*/ 13 w 557"/>
                  <a:gd name="T29" fmla="*/ 6 h 282"/>
                  <a:gd name="T30" fmla="*/ 15 w 557"/>
                  <a:gd name="T31" fmla="*/ 7 h 282"/>
                  <a:gd name="T32" fmla="*/ 17 w 557"/>
                  <a:gd name="T33" fmla="*/ 8 h 282"/>
                  <a:gd name="T34" fmla="*/ 18 w 557"/>
                  <a:gd name="T35" fmla="*/ 9 h 282"/>
                  <a:gd name="T36" fmla="*/ 18 w 557"/>
                  <a:gd name="T37" fmla="*/ 10 h 282"/>
                  <a:gd name="T38" fmla="*/ 17 w 557"/>
                  <a:gd name="T39" fmla="*/ 10 h 282"/>
                  <a:gd name="T40" fmla="*/ 17 w 557"/>
                  <a:gd name="T41" fmla="*/ 9 h 282"/>
                  <a:gd name="T42" fmla="*/ 16 w 557"/>
                  <a:gd name="T43" fmla="*/ 8 h 282"/>
                  <a:gd name="T44" fmla="*/ 15 w 557"/>
                  <a:gd name="T45" fmla="*/ 7 h 282"/>
                  <a:gd name="T46" fmla="*/ 12 w 557"/>
                  <a:gd name="T47" fmla="*/ 6 h 282"/>
                  <a:gd name="T48" fmla="*/ 10 w 557"/>
                  <a:gd name="T49" fmla="*/ 6 h 282"/>
                  <a:gd name="T50" fmla="*/ 7 w 557"/>
                  <a:gd name="T51" fmla="*/ 6 h 282"/>
                  <a:gd name="T52" fmla="*/ 5 w 557"/>
                  <a:gd name="T53" fmla="*/ 6 h 282"/>
                  <a:gd name="T54" fmla="*/ 4 w 557"/>
                  <a:gd name="T55" fmla="*/ 6 h 282"/>
                  <a:gd name="T56" fmla="*/ 2 w 557"/>
                  <a:gd name="T57" fmla="*/ 5 h 282"/>
                  <a:gd name="T58" fmla="*/ 1 w 557"/>
                  <a:gd name="T59" fmla="*/ 4 h 282"/>
                  <a:gd name="T60" fmla="*/ 3 w 557"/>
                  <a:gd name="T61" fmla="*/ 4 h 282"/>
                  <a:gd name="T62" fmla="*/ 4 w 557"/>
                  <a:gd name="T63" fmla="*/ 5 h 282"/>
                  <a:gd name="T64" fmla="*/ 6 w 557"/>
                  <a:gd name="T65" fmla="*/ 5 h 282"/>
                  <a:gd name="T66" fmla="*/ 5 w 557"/>
                  <a:gd name="T67" fmla="*/ 5 h 282"/>
                  <a:gd name="T68" fmla="*/ 7 w 557"/>
                  <a:gd name="T69" fmla="*/ 5 h 282"/>
                  <a:gd name="T70" fmla="*/ 9 w 557"/>
                  <a:gd name="T71" fmla="*/ 5 h 282"/>
                  <a:gd name="T72" fmla="*/ 11 w 557"/>
                  <a:gd name="T73" fmla="*/ 5 h 282"/>
                  <a:gd name="T74" fmla="*/ 15 w 557"/>
                  <a:gd name="T75" fmla="*/ 5 h 282"/>
                  <a:gd name="T76" fmla="*/ 13 w 557"/>
                  <a:gd name="T77" fmla="*/ 5 h 282"/>
                  <a:gd name="T78" fmla="*/ 11 w 557"/>
                  <a:gd name="T79" fmla="*/ 4 h 282"/>
                  <a:gd name="T80" fmla="*/ 7 w 557"/>
                  <a:gd name="T81" fmla="*/ 3 h 282"/>
                  <a:gd name="T82" fmla="*/ 11 w 557"/>
                  <a:gd name="T83" fmla="*/ 4 h 282"/>
                  <a:gd name="T84" fmla="*/ 14 w 557"/>
                  <a:gd name="T85" fmla="*/ 4 h 282"/>
                  <a:gd name="T86" fmla="*/ 11 w 557"/>
                  <a:gd name="T87" fmla="*/ 3 h 282"/>
                  <a:gd name="T88" fmla="*/ 6 w 557"/>
                  <a:gd name="T89" fmla="*/ 3 h 282"/>
                  <a:gd name="T90" fmla="*/ 11 w 557"/>
                  <a:gd name="T91" fmla="*/ 3 h 282"/>
                  <a:gd name="T92" fmla="*/ 14 w 557"/>
                  <a:gd name="T93" fmla="*/ 3 h 282"/>
                  <a:gd name="T94" fmla="*/ 10 w 557"/>
                  <a:gd name="T95" fmla="*/ 2 h 282"/>
                  <a:gd name="T96" fmla="*/ 7 w 557"/>
                  <a:gd name="T97" fmla="*/ 1 h 282"/>
                  <a:gd name="T98" fmla="*/ 10 w 557"/>
                  <a:gd name="T99" fmla="*/ 1 h 282"/>
                  <a:gd name="T100" fmla="*/ 14 w 557"/>
                  <a:gd name="T101" fmla="*/ 2 h 282"/>
                  <a:gd name="T102" fmla="*/ 13 w 557"/>
                  <a:gd name="T103" fmla="*/ 1 h 282"/>
                  <a:gd name="T104" fmla="*/ 11 w 557"/>
                  <a:gd name="T105" fmla="*/ 1 h 282"/>
                  <a:gd name="T106" fmla="*/ 9 w 557"/>
                  <a:gd name="T107" fmla="*/ 1 h 282"/>
                  <a:gd name="T108" fmla="*/ 6 w 557"/>
                  <a:gd name="T109" fmla="*/ 1 h 282"/>
                  <a:gd name="T110" fmla="*/ 4 w 557"/>
                  <a:gd name="T111" fmla="*/ 1 h 282"/>
                  <a:gd name="T112" fmla="*/ 2 w 557"/>
                  <a:gd name="T113" fmla="*/ 1 h 282"/>
                  <a:gd name="T114" fmla="*/ 0 w 557"/>
                  <a:gd name="T115" fmla="*/ 2 h 282"/>
                  <a:gd name="T116" fmla="*/ 0 w 557"/>
                  <a:gd name="T117" fmla="*/ 2 h 282"/>
                  <a:gd name="T118" fmla="*/ 0 w 557"/>
                  <a:gd name="T119" fmla="*/ 2 h 2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7"/>
                  <a:gd name="T181" fmla="*/ 0 h 282"/>
                  <a:gd name="T182" fmla="*/ 557 w 557"/>
                  <a:gd name="T183" fmla="*/ 282 h 2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7" h="282">
                    <a:moveTo>
                      <a:pt x="0" y="50"/>
                    </a:moveTo>
                    <a:lnTo>
                      <a:pt x="42" y="27"/>
                    </a:lnTo>
                    <a:lnTo>
                      <a:pt x="99" y="9"/>
                    </a:lnTo>
                    <a:lnTo>
                      <a:pt x="170" y="0"/>
                    </a:lnTo>
                    <a:lnTo>
                      <a:pt x="238" y="0"/>
                    </a:lnTo>
                    <a:lnTo>
                      <a:pt x="288" y="6"/>
                    </a:lnTo>
                    <a:lnTo>
                      <a:pt x="356" y="27"/>
                    </a:lnTo>
                    <a:lnTo>
                      <a:pt x="430" y="78"/>
                    </a:lnTo>
                    <a:lnTo>
                      <a:pt x="502" y="153"/>
                    </a:lnTo>
                    <a:lnTo>
                      <a:pt x="557" y="277"/>
                    </a:lnTo>
                    <a:lnTo>
                      <a:pt x="507" y="282"/>
                    </a:lnTo>
                    <a:lnTo>
                      <a:pt x="500" y="251"/>
                    </a:lnTo>
                    <a:lnTo>
                      <a:pt x="458" y="198"/>
                    </a:lnTo>
                    <a:lnTo>
                      <a:pt x="415" y="170"/>
                    </a:lnTo>
                    <a:lnTo>
                      <a:pt x="342" y="153"/>
                    </a:lnTo>
                    <a:lnTo>
                      <a:pt x="412" y="188"/>
                    </a:lnTo>
                    <a:lnTo>
                      <a:pt x="448" y="216"/>
                    </a:lnTo>
                    <a:lnTo>
                      <a:pt x="477" y="249"/>
                    </a:lnTo>
                    <a:lnTo>
                      <a:pt x="479" y="259"/>
                    </a:lnTo>
                    <a:lnTo>
                      <a:pt x="471" y="264"/>
                    </a:lnTo>
                    <a:lnTo>
                      <a:pt x="465" y="253"/>
                    </a:lnTo>
                    <a:lnTo>
                      <a:pt x="430" y="221"/>
                    </a:lnTo>
                    <a:lnTo>
                      <a:pt x="397" y="192"/>
                    </a:lnTo>
                    <a:lnTo>
                      <a:pt x="332" y="165"/>
                    </a:lnTo>
                    <a:lnTo>
                      <a:pt x="282" y="155"/>
                    </a:lnTo>
                    <a:lnTo>
                      <a:pt x="193" y="155"/>
                    </a:lnTo>
                    <a:lnTo>
                      <a:pt x="141" y="154"/>
                    </a:lnTo>
                    <a:lnTo>
                      <a:pt x="110" y="152"/>
                    </a:lnTo>
                    <a:lnTo>
                      <a:pt x="66" y="134"/>
                    </a:lnTo>
                    <a:lnTo>
                      <a:pt x="38" y="108"/>
                    </a:lnTo>
                    <a:lnTo>
                      <a:pt x="70" y="120"/>
                    </a:lnTo>
                    <a:lnTo>
                      <a:pt x="100" y="133"/>
                    </a:lnTo>
                    <a:lnTo>
                      <a:pt x="154" y="139"/>
                    </a:lnTo>
                    <a:lnTo>
                      <a:pt x="140" y="126"/>
                    </a:lnTo>
                    <a:lnTo>
                      <a:pt x="192" y="126"/>
                    </a:lnTo>
                    <a:lnTo>
                      <a:pt x="248" y="125"/>
                    </a:lnTo>
                    <a:lnTo>
                      <a:pt x="307" y="129"/>
                    </a:lnTo>
                    <a:lnTo>
                      <a:pt x="409" y="148"/>
                    </a:lnTo>
                    <a:lnTo>
                      <a:pt x="353" y="126"/>
                    </a:lnTo>
                    <a:lnTo>
                      <a:pt x="288" y="109"/>
                    </a:lnTo>
                    <a:lnTo>
                      <a:pt x="193" y="91"/>
                    </a:lnTo>
                    <a:lnTo>
                      <a:pt x="298" y="101"/>
                    </a:lnTo>
                    <a:lnTo>
                      <a:pt x="367" y="105"/>
                    </a:lnTo>
                    <a:lnTo>
                      <a:pt x="300" y="88"/>
                    </a:lnTo>
                    <a:lnTo>
                      <a:pt x="164" y="71"/>
                    </a:lnTo>
                    <a:lnTo>
                      <a:pt x="296" y="73"/>
                    </a:lnTo>
                    <a:lnTo>
                      <a:pt x="374" y="80"/>
                    </a:lnTo>
                    <a:lnTo>
                      <a:pt x="282" y="50"/>
                    </a:lnTo>
                    <a:lnTo>
                      <a:pt x="188" y="31"/>
                    </a:lnTo>
                    <a:lnTo>
                      <a:pt x="281" y="40"/>
                    </a:lnTo>
                    <a:lnTo>
                      <a:pt x="372" y="60"/>
                    </a:lnTo>
                    <a:lnTo>
                      <a:pt x="347" y="39"/>
                    </a:lnTo>
                    <a:lnTo>
                      <a:pt x="283" y="21"/>
                    </a:lnTo>
                    <a:lnTo>
                      <a:pt x="238" y="15"/>
                    </a:lnTo>
                    <a:lnTo>
                      <a:pt x="164" y="17"/>
                    </a:lnTo>
                    <a:lnTo>
                      <a:pt x="106" y="21"/>
                    </a:lnTo>
                    <a:lnTo>
                      <a:pt x="60" y="3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71"/>
              <p:cNvSpPr>
                <a:spLocks/>
              </p:cNvSpPr>
              <p:nvPr/>
            </p:nvSpPr>
            <p:spPr bwMode="auto">
              <a:xfrm>
                <a:off x="991" y="2965"/>
                <a:ext cx="63" cy="178"/>
              </a:xfrm>
              <a:custGeom>
                <a:avLst/>
                <a:gdLst>
                  <a:gd name="T0" fmla="*/ 0 w 189"/>
                  <a:gd name="T1" fmla="*/ 2 h 532"/>
                  <a:gd name="T2" fmla="*/ 1 w 189"/>
                  <a:gd name="T3" fmla="*/ 3 h 532"/>
                  <a:gd name="T4" fmla="*/ 2 w 189"/>
                  <a:gd name="T5" fmla="*/ 4 h 532"/>
                  <a:gd name="T6" fmla="*/ 0 w 189"/>
                  <a:gd name="T7" fmla="*/ 4 h 532"/>
                  <a:gd name="T8" fmla="*/ 1 w 189"/>
                  <a:gd name="T9" fmla="*/ 6 h 532"/>
                  <a:gd name="T10" fmla="*/ 1 w 189"/>
                  <a:gd name="T11" fmla="*/ 9 h 532"/>
                  <a:gd name="T12" fmla="*/ 1 w 189"/>
                  <a:gd name="T13" fmla="*/ 10 h 532"/>
                  <a:gd name="T14" fmla="*/ 0 w 189"/>
                  <a:gd name="T15" fmla="*/ 13 h 532"/>
                  <a:gd name="T16" fmla="*/ 0 w 189"/>
                  <a:gd name="T17" fmla="*/ 13 h 532"/>
                  <a:gd name="T18" fmla="*/ 0 w 189"/>
                  <a:gd name="T19" fmla="*/ 15 h 532"/>
                  <a:gd name="T20" fmla="*/ 1 w 189"/>
                  <a:gd name="T21" fmla="*/ 16 h 532"/>
                  <a:gd name="T22" fmla="*/ 2 w 189"/>
                  <a:gd name="T23" fmla="*/ 18 h 532"/>
                  <a:gd name="T24" fmla="*/ 2 w 189"/>
                  <a:gd name="T25" fmla="*/ 19 h 532"/>
                  <a:gd name="T26" fmla="*/ 4 w 189"/>
                  <a:gd name="T27" fmla="*/ 19 h 532"/>
                  <a:gd name="T28" fmla="*/ 4 w 189"/>
                  <a:gd name="T29" fmla="*/ 16 h 532"/>
                  <a:gd name="T30" fmla="*/ 3 w 189"/>
                  <a:gd name="T31" fmla="*/ 13 h 532"/>
                  <a:gd name="T32" fmla="*/ 3 w 189"/>
                  <a:gd name="T33" fmla="*/ 11 h 532"/>
                  <a:gd name="T34" fmla="*/ 2 w 189"/>
                  <a:gd name="T35" fmla="*/ 9 h 532"/>
                  <a:gd name="T36" fmla="*/ 3 w 189"/>
                  <a:gd name="T37" fmla="*/ 7 h 532"/>
                  <a:gd name="T38" fmla="*/ 3 w 189"/>
                  <a:gd name="T39" fmla="*/ 10 h 532"/>
                  <a:gd name="T40" fmla="*/ 4 w 189"/>
                  <a:gd name="T41" fmla="*/ 11 h 532"/>
                  <a:gd name="T42" fmla="*/ 4 w 189"/>
                  <a:gd name="T43" fmla="*/ 14 h 532"/>
                  <a:gd name="T44" fmla="*/ 5 w 189"/>
                  <a:gd name="T45" fmla="*/ 16 h 532"/>
                  <a:gd name="T46" fmla="*/ 5 w 189"/>
                  <a:gd name="T47" fmla="*/ 18 h 532"/>
                  <a:gd name="T48" fmla="*/ 5 w 189"/>
                  <a:gd name="T49" fmla="*/ 19 h 532"/>
                  <a:gd name="T50" fmla="*/ 7 w 189"/>
                  <a:gd name="T51" fmla="*/ 20 h 532"/>
                  <a:gd name="T52" fmla="*/ 7 w 189"/>
                  <a:gd name="T53" fmla="*/ 18 h 532"/>
                  <a:gd name="T54" fmla="*/ 7 w 189"/>
                  <a:gd name="T55" fmla="*/ 16 h 532"/>
                  <a:gd name="T56" fmla="*/ 6 w 189"/>
                  <a:gd name="T57" fmla="*/ 14 h 532"/>
                  <a:gd name="T58" fmla="*/ 5 w 189"/>
                  <a:gd name="T59" fmla="*/ 11 h 532"/>
                  <a:gd name="T60" fmla="*/ 3 w 189"/>
                  <a:gd name="T61" fmla="*/ 5 h 532"/>
                  <a:gd name="T62" fmla="*/ 1 w 189"/>
                  <a:gd name="T63" fmla="*/ 0 h 532"/>
                  <a:gd name="T64" fmla="*/ 0 w 189"/>
                  <a:gd name="T65" fmla="*/ 2 h 532"/>
                  <a:gd name="T66" fmla="*/ 0 w 189"/>
                  <a:gd name="T67" fmla="*/ 2 h 532"/>
                  <a:gd name="T68" fmla="*/ 0 w 189"/>
                  <a:gd name="T69" fmla="*/ 2 h 5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9"/>
                  <a:gd name="T106" fmla="*/ 0 h 532"/>
                  <a:gd name="T107" fmla="*/ 189 w 189"/>
                  <a:gd name="T108" fmla="*/ 532 h 5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9" h="532">
                    <a:moveTo>
                      <a:pt x="0" y="59"/>
                    </a:moveTo>
                    <a:lnTo>
                      <a:pt x="38" y="82"/>
                    </a:lnTo>
                    <a:lnTo>
                      <a:pt x="47" y="111"/>
                    </a:lnTo>
                    <a:lnTo>
                      <a:pt x="13" y="98"/>
                    </a:lnTo>
                    <a:lnTo>
                      <a:pt x="32" y="171"/>
                    </a:lnTo>
                    <a:lnTo>
                      <a:pt x="33" y="232"/>
                    </a:lnTo>
                    <a:lnTo>
                      <a:pt x="28" y="279"/>
                    </a:lnTo>
                    <a:lnTo>
                      <a:pt x="13" y="338"/>
                    </a:lnTo>
                    <a:lnTo>
                      <a:pt x="4" y="358"/>
                    </a:lnTo>
                    <a:lnTo>
                      <a:pt x="7" y="391"/>
                    </a:lnTo>
                    <a:lnTo>
                      <a:pt x="18" y="429"/>
                    </a:lnTo>
                    <a:lnTo>
                      <a:pt x="41" y="470"/>
                    </a:lnTo>
                    <a:lnTo>
                      <a:pt x="43" y="508"/>
                    </a:lnTo>
                    <a:lnTo>
                      <a:pt x="106" y="512"/>
                    </a:lnTo>
                    <a:lnTo>
                      <a:pt x="107" y="430"/>
                    </a:lnTo>
                    <a:lnTo>
                      <a:pt x="86" y="350"/>
                    </a:lnTo>
                    <a:lnTo>
                      <a:pt x="69" y="301"/>
                    </a:lnTo>
                    <a:lnTo>
                      <a:pt x="59" y="255"/>
                    </a:lnTo>
                    <a:lnTo>
                      <a:pt x="69" y="193"/>
                    </a:lnTo>
                    <a:lnTo>
                      <a:pt x="76" y="259"/>
                    </a:lnTo>
                    <a:lnTo>
                      <a:pt x="95" y="307"/>
                    </a:lnTo>
                    <a:lnTo>
                      <a:pt x="112" y="375"/>
                    </a:lnTo>
                    <a:lnTo>
                      <a:pt x="126" y="424"/>
                    </a:lnTo>
                    <a:lnTo>
                      <a:pt x="133" y="489"/>
                    </a:lnTo>
                    <a:lnTo>
                      <a:pt x="130" y="519"/>
                    </a:lnTo>
                    <a:lnTo>
                      <a:pt x="189" y="532"/>
                    </a:lnTo>
                    <a:lnTo>
                      <a:pt x="181" y="482"/>
                    </a:lnTo>
                    <a:lnTo>
                      <a:pt x="176" y="438"/>
                    </a:lnTo>
                    <a:lnTo>
                      <a:pt x="162" y="388"/>
                    </a:lnTo>
                    <a:lnTo>
                      <a:pt x="130" y="299"/>
                    </a:lnTo>
                    <a:lnTo>
                      <a:pt x="80" y="123"/>
                    </a:lnTo>
                    <a:lnTo>
                      <a:pt x="3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72"/>
              <p:cNvSpPr>
                <a:spLocks/>
              </p:cNvSpPr>
              <p:nvPr/>
            </p:nvSpPr>
            <p:spPr bwMode="auto">
              <a:xfrm>
                <a:off x="1009" y="2950"/>
                <a:ext cx="65" cy="212"/>
              </a:xfrm>
              <a:custGeom>
                <a:avLst/>
                <a:gdLst>
                  <a:gd name="T0" fmla="*/ 0 w 195"/>
                  <a:gd name="T1" fmla="*/ 2 h 635"/>
                  <a:gd name="T2" fmla="*/ 2 w 195"/>
                  <a:gd name="T3" fmla="*/ 8 h 635"/>
                  <a:gd name="T4" fmla="*/ 4 w 195"/>
                  <a:gd name="T5" fmla="*/ 13 h 635"/>
                  <a:gd name="T6" fmla="*/ 5 w 195"/>
                  <a:gd name="T7" fmla="*/ 15 h 635"/>
                  <a:gd name="T8" fmla="*/ 6 w 195"/>
                  <a:gd name="T9" fmla="*/ 18 h 635"/>
                  <a:gd name="T10" fmla="*/ 6 w 195"/>
                  <a:gd name="T11" fmla="*/ 20 h 635"/>
                  <a:gd name="T12" fmla="*/ 6 w 195"/>
                  <a:gd name="T13" fmla="*/ 23 h 635"/>
                  <a:gd name="T14" fmla="*/ 7 w 195"/>
                  <a:gd name="T15" fmla="*/ 24 h 635"/>
                  <a:gd name="T16" fmla="*/ 7 w 195"/>
                  <a:gd name="T17" fmla="*/ 19 h 635"/>
                  <a:gd name="T18" fmla="*/ 6 w 195"/>
                  <a:gd name="T19" fmla="*/ 17 h 635"/>
                  <a:gd name="T20" fmla="*/ 5 w 195"/>
                  <a:gd name="T21" fmla="*/ 15 h 635"/>
                  <a:gd name="T22" fmla="*/ 4 w 195"/>
                  <a:gd name="T23" fmla="*/ 13 h 635"/>
                  <a:gd name="T24" fmla="*/ 3 w 195"/>
                  <a:gd name="T25" fmla="*/ 8 h 635"/>
                  <a:gd name="T26" fmla="*/ 4 w 195"/>
                  <a:gd name="T27" fmla="*/ 8 h 635"/>
                  <a:gd name="T28" fmla="*/ 3 w 195"/>
                  <a:gd name="T29" fmla="*/ 3 h 635"/>
                  <a:gd name="T30" fmla="*/ 5 w 195"/>
                  <a:gd name="T31" fmla="*/ 8 h 635"/>
                  <a:gd name="T32" fmla="*/ 5 w 195"/>
                  <a:gd name="T33" fmla="*/ 5 h 635"/>
                  <a:gd name="T34" fmla="*/ 6 w 195"/>
                  <a:gd name="T35" fmla="*/ 5 h 635"/>
                  <a:gd name="T36" fmla="*/ 5 w 195"/>
                  <a:gd name="T37" fmla="*/ 3 h 635"/>
                  <a:gd name="T38" fmla="*/ 4 w 195"/>
                  <a:gd name="T39" fmla="*/ 0 h 635"/>
                  <a:gd name="T40" fmla="*/ 0 w 195"/>
                  <a:gd name="T41" fmla="*/ 2 h 635"/>
                  <a:gd name="T42" fmla="*/ 0 w 195"/>
                  <a:gd name="T43" fmla="*/ 2 h 635"/>
                  <a:gd name="T44" fmla="*/ 0 w 195"/>
                  <a:gd name="T45" fmla="*/ 2 h 6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5"/>
                  <a:gd name="T70" fmla="*/ 0 h 635"/>
                  <a:gd name="T71" fmla="*/ 195 w 195"/>
                  <a:gd name="T72" fmla="*/ 635 h 6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5" h="635">
                    <a:moveTo>
                      <a:pt x="0" y="45"/>
                    </a:moveTo>
                    <a:lnTo>
                      <a:pt x="59" y="211"/>
                    </a:lnTo>
                    <a:lnTo>
                      <a:pt x="103" y="355"/>
                    </a:lnTo>
                    <a:lnTo>
                      <a:pt x="125" y="410"/>
                    </a:lnTo>
                    <a:lnTo>
                      <a:pt x="155" y="478"/>
                    </a:lnTo>
                    <a:lnTo>
                      <a:pt x="159" y="552"/>
                    </a:lnTo>
                    <a:lnTo>
                      <a:pt x="158" y="617"/>
                    </a:lnTo>
                    <a:lnTo>
                      <a:pt x="195" y="635"/>
                    </a:lnTo>
                    <a:lnTo>
                      <a:pt x="189" y="502"/>
                    </a:lnTo>
                    <a:lnTo>
                      <a:pt x="174" y="464"/>
                    </a:lnTo>
                    <a:lnTo>
                      <a:pt x="144" y="403"/>
                    </a:lnTo>
                    <a:lnTo>
                      <a:pt x="121" y="355"/>
                    </a:lnTo>
                    <a:lnTo>
                      <a:pt x="90" y="225"/>
                    </a:lnTo>
                    <a:lnTo>
                      <a:pt x="98" y="211"/>
                    </a:lnTo>
                    <a:lnTo>
                      <a:pt x="77" y="73"/>
                    </a:lnTo>
                    <a:lnTo>
                      <a:pt x="131" y="204"/>
                    </a:lnTo>
                    <a:lnTo>
                      <a:pt x="131" y="138"/>
                    </a:lnTo>
                    <a:lnTo>
                      <a:pt x="159" y="133"/>
                    </a:lnTo>
                    <a:lnTo>
                      <a:pt x="142" y="73"/>
                    </a:lnTo>
                    <a:lnTo>
                      <a:pt x="10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73"/>
              <p:cNvSpPr>
                <a:spLocks/>
              </p:cNvSpPr>
              <p:nvPr/>
            </p:nvSpPr>
            <p:spPr bwMode="auto">
              <a:xfrm>
                <a:off x="1057" y="2995"/>
                <a:ext cx="103" cy="146"/>
              </a:xfrm>
              <a:custGeom>
                <a:avLst/>
                <a:gdLst>
                  <a:gd name="T0" fmla="*/ 0 w 308"/>
                  <a:gd name="T1" fmla="*/ 0 h 440"/>
                  <a:gd name="T2" fmla="*/ 1 w 308"/>
                  <a:gd name="T3" fmla="*/ 3 h 440"/>
                  <a:gd name="T4" fmla="*/ 2 w 308"/>
                  <a:gd name="T5" fmla="*/ 6 h 440"/>
                  <a:gd name="T6" fmla="*/ 3 w 308"/>
                  <a:gd name="T7" fmla="*/ 8 h 440"/>
                  <a:gd name="T8" fmla="*/ 4 w 308"/>
                  <a:gd name="T9" fmla="*/ 10 h 440"/>
                  <a:gd name="T10" fmla="*/ 5 w 308"/>
                  <a:gd name="T11" fmla="*/ 11 h 440"/>
                  <a:gd name="T12" fmla="*/ 7 w 308"/>
                  <a:gd name="T13" fmla="*/ 12 h 440"/>
                  <a:gd name="T14" fmla="*/ 8 w 308"/>
                  <a:gd name="T15" fmla="*/ 13 h 440"/>
                  <a:gd name="T16" fmla="*/ 10 w 308"/>
                  <a:gd name="T17" fmla="*/ 16 h 440"/>
                  <a:gd name="T18" fmla="*/ 9 w 308"/>
                  <a:gd name="T19" fmla="*/ 13 h 440"/>
                  <a:gd name="T20" fmla="*/ 7 w 308"/>
                  <a:gd name="T21" fmla="*/ 11 h 440"/>
                  <a:gd name="T22" fmla="*/ 5 w 308"/>
                  <a:gd name="T23" fmla="*/ 10 h 440"/>
                  <a:gd name="T24" fmla="*/ 4 w 308"/>
                  <a:gd name="T25" fmla="*/ 9 h 440"/>
                  <a:gd name="T26" fmla="*/ 4 w 308"/>
                  <a:gd name="T27" fmla="*/ 8 h 440"/>
                  <a:gd name="T28" fmla="*/ 3 w 308"/>
                  <a:gd name="T29" fmla="*/ 6 h 440"/>
                  <a:gd name="T30" fmla="*/ 6 w 308"/>
                  <a:gd name="T31" fmla="*/ 9 h 440"/>
                  <a:gd name="T32" fmla="*/ 9 w 308"/>
                  <a:gd name="T33" fmla="*/ 11 h 440"/>
                  <a:gd name="T34" fmla="*/ 10 w 308"/>
                  <a:gd name="T35" fmla="*/ 13 h 440"/>
                  <a:gd name="T36" fmla="*/ 11 w 308"/>
                  <a:gd name="T37" fmla="*/ 16 h 440"/>
                  <a:gd name="T38" fmla="*/ 11 w 308"/>
                  <a:gd name="T39" fmla="*/ 16 h 440"/>
                  <a:gd name="T40" fmla="*/ 11 w 308"/>
                  <a:gd name="T41" fmla="*/ 13 h 440"/>
                  <a:gd name="T42" fmla="*/ 9 w 308"/>
                  <a:gd name="T43" fmla="*/ 11 h 440"/>
                  <a:gd name="T44" fmla="*/ 6 w 308"/>
                  <a:gd name="T45" fmla="*/ 8 h 440"/>
                  <a:gd name="T46" fmla="*/ 3 w 308"/>
                  <a:gd name="T47" fmla="*/ 5 h 440"/>
                  <a:gd name="T48" fmla="*/ 2 w 308"/>
                  <a:gd name="T49" fmla="*/ 4 h 440"/>
                  <a:gd name="T50" fmla="*/ 1 w 308"/>
                  <a:gd name="T51" fmla="*/ 2 h 440"/>
                  <a:gd name="T52" fmla="*/ 1 w 308"/>
                  <a:gd name="T53" fmla="*/ 0 h 440"/>
                  <a:gd name="T54" fmla="*/ 0 w 308"/>
                  <a:gd name="T55" fmla="*/ 0 h 440"/>
                  <a:gd name="T56" fmla="*/ 0 w 308"/>
                  <a:gd name="T57" fmla="*/ 0 h 440"/>
                  <a:gd name="T58" fmla="*/ 0 w 308"/>
                  <a:gd name="T59" fmla="*/ 0 h 4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8"/>
                  <a:gd name="T91" fmla="*/ 0 h 440"/>
                  <a:gd name="T92" fmla="*/ 308 w 308"/>
                  <a:gd name="T93" fmla="*/ 440 h 4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8" h="440">
                    <a:moveTo>
                      <a:pt x="0" y="2"/>
                    </a:moveTo>
                    <a:lnTo>
                      <a:pt x="21" y="89"/>
                    </a:lnTo>
                    <a:lnTo>
                      <a:pt x="48" y="172"/>
                    </a:lnTo>
                    <a:lnTo>
                      <a:pt x="77" y="227"/>
                    </a:lnTo>
                    <a:lnTo>
                      <a:pt x="108" y="268"/>
                    </a:lnTo>
                    <a:lnTo>
                      <a:pt x="128" y="288"/>
                    </a:lnTo>
                    <a:lnTo>
                      <a:pt x="178" y="315"/>
                    </a:lnTo>
                    <a:lnTo>
                      <a:pt x="220" y="356"/>
                    </a:lnTo>
                    <a:lnTo>
                      <a:pt x="264" y="431"/>
                    </a:lnTo>
                    <a:lnTo>
                      <a:pt x="235" y="352"/>
                    </a:lnTo>
                    <a:lnTo>
                      <a:pt x="196" y="310"/>
                    </a:lnTo>
                    <a:lnTo>
                      <a:pt x="138" y="280"/>
                    </a:lnTo>
                    <a:lnTo>
                      <a:pt x="119" y="253"/>
                    </a:lnTo>
                    <a:lnTo>
                      <a:pt x="97" y="219"/>
                    </a:lnTo>
                    <a:lnTo>
                      <a:pt x="75" y="164"/>
                    </a:lnTo>
                    <a:lnTo>
                      <a:pt x="166" y="242"/>
                    </a:lnTo>
                    <a:lnTo>
                      <a:pt x="230" y="296"/>
                    </a:lnTo>
                    <a:lnTo>
                      <a:pt x="277" y="355"/>
                    </a:lnTo>
                    <a:lnTo>
                      <a:pt x="289" y="440"/>
                    </a:lnTo>
                    <a:lnTo>
                      <a:pt x="308" y="438"/>
                    </a:lnTo>
                    <a:lnTo>
                      <a:pt x="295" y="352"/>
                    </a:lnTo>
                    <a:lnTo>
                      <a:pt x="242" y="286"/>
                    </a:lnTo>
                    <a:lnTo>
                      <a:pt x="166" y="224"/>
                    </a:lnTo>
                    <a:lnTo>
                      <a:pt x="77" y="134"/>
                    </a:lnTo>
                    <a:lnTo>
                      <a:pt x="55" y="98"/>
                    </a:lnTo>
                    <a:lnTo>
                      <a:pt x="30" y="48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74"/>
              <p:cNvSpPr>
                <a:spLocks/>
              </p:cNvSpPr>
              <p:nvPr/>
            </p:nvSpPr>
            <p:spPr bwMode="auto">
              <a:xfrm>
                <a:off x="1108" y="3103"/>
                <a:ext cx="29" cy="48"/>
              </a:xfrm>
              <a:custGeom>
                <a:avLst/>
                <a:gdLst>
                  <a:gd name="T0" fmla="*/ 2 w 87"/>
                  <a:gd name="T1" fmla="*/ 5 h 145"/>
                  <a:gd name="T2" fmla="*/ 2 w 87"/>
                  <a:gd name="T3" fmla="*/ 4 h 145"/>
                  <a:gd name="T4" fmla="*/ 0 w 87"/>
                  <a:gd name="T5" fmla="*/ 2 h 145"/>
                  <a:gd name="T6" fmla="*/ 2 w 87"/>
                  <a:gd name="T7" fmla="*/ 3 h 145"/>
                  <a:gd name="T8" fmla="*/ 0 w 87"/>
                  <a:gd name="T9" fmla="*/ 0 h 145"/>
                  <a:gd name="T10" fmla="*/ 3 w 87"/>
                  <a:gd name="T11" fmla="*/ 3 h 145"/>
                  <a:gd name="T12" fmla="*/ 3 w 87"/>
                  <a:gd name="T13" fmla="*/ 4 h 145"/>
                  <a:gd name="T14" fmla="*/ 3 w 87"/>
                  <a:gd name="T15" fmla="*/ 5 h 145"/>
                  <a:gd name="T16" fmla="*/ 2 w 87"/>
                  <a:gd name="T17" fmla="*/ 5 h 145"/>
                  <a:gd name="T18" fmla="*/ 2 w 87"/>
                  <a:gd name="T19" fmla="*/ 5 h 145"/>
                  <a:gd name="T20" fmla="*/ 2 w 87"/>
                  <a:gd name="T21" fmla="*/ 5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45"/>
                  <a:gd name="T35" fmla="*/ 87 w 87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45">
                    <a:moveTo>
                      <a:pt x="48" y="145"/>
                    </a:moveTo>
                    <a:lnTo>
                      <a:pt x="48" y="116"/>
                    </a:lnTo>
                    <a:lnTo>
                      <a:pt x="13" y="67"/>
                    </a:lnTo>
                    <a:lnTo>
                      <a:pt x="57" y="91"/>
                    </a:lnTo>
                    <a:lnTo>
                      <a:pt x="0" y="0"/>
                    </a:lnTo>
                    <a:lnTo>
                      <a:pt x="73" y="74"/>
                    </a:lnTo>
                    <a:lnTo>
                      <a:pt x="84" y="100"/>
                    </a:lnTo>
                    <a:lnTo>
                      <a:pt x="87" y="136"/>
                    </a:ln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75"/>
              <p:cNvSpPr>
                <a:spLocks/>
              </p:cNvSpPr>
              <p:nvPr/>
            </p:nvSpPr>
            <p:spPr bwMode="auto">
              <a:xfrm>
                <a:off x="970" y="3132"/>
                <a:ext cx="71" cy="8"/>
              </a:xfrm>
              <a:custGeom>
                <a:avLst/>
                <a:gdLst>
                  <a:gd name="T0" fmla="*/ 0 w 212"/>
                  <a:gd name="T1" fmla="*/ 0 h 24"/>
                  <a:gd name="T2" fmla="*/ 3 w 212"/>
                  <a:gd name="T3" fmla="*/ 0 h 24"/>
                  <a:gd name="T4" fmla="*/ 8 w 212"/>
                  <a:gd name="T5" fmla="*/ 0 h 24"/>
                  <a:gd name="T6" fmla="*/ 7 w 212"/>
                  <a:gd name="T7" fmla="*/ 1 h 24"/>
                  <a:gd name="T8" fmla="*/ 4 w 212"/>
                  <a:gd name="T9" fmla="*/ 0 h 24"/>
                  <a:gd name="T10" fmla="*/ 0 w 212"/>
                  <a:gd name="T11" fmla="*/ 1 h 24"/>
                  <a:gd name="T12" fmla="*/ 0 w 212"/>
                  <a:gd name="T13" fmla="*/ 0 h 24"/>
                  <a:gd name="T14" fmla="*/ 0 w 212"/>
                  <a:gd name="T15" fmla="*/ 0 h 24"/>
                  <a:gd name="T16" fmla="*/ 0 w 212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4"/>
                  <a:gd name="T29" fmla="*/ 212 w 21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4">
                    <a:moveTo>
                      <a:pt x="12" y="8"/>
                    </a:moveTo>
                    <a:lnTo>
                      <a:pt x="79" y="0"/>
                    </a:lnTo>
                    <a:lnTo>
                      <a:pt x="212" y="13"/>
                    </a:lnTo>
                    <a:lnTo>
                      <a:pt x="192" y="20"/>
                    </a:lnTo>
                    <a:lnTo>
                      <a:pt x="105" y="9"/>
                    </a:lnTo>
                    <a:lnTo>
                      <a:pt x="0" y="2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76"/>
              <p:cNvSpPr>
                <a:spLocks/>
              </p:cNvSpPr>
              <p:nvPr/>
            </p:nvSpPr>
            <p:spPr bwMode="auto">
              <a:xfrm>
                <a:off x="982" y="3141"/>
                <a:ext cx="93" cy="21"/>
              </a:xfrm>
              <a:custGeom>
                <a:avLst/>
                <a:gdLst>
                  <a:gd name="T0" fmla="*/ 0 w 278"/>
                  <a:gd name="T1" fmla="*/ 0 h 62"/>
                  <a:gd name="T2" fmla="*/ 2 w 278"/>
                  <a:gd name="T3" fmla="*/ 0 h 62"/>
                  <a:gd name="T4" fmla="*/ 5 w 278"/>
                  <a:gd name="T5" fmla="*/ 0 h 62"/>
                  <a:gd name="T6" fmla="*/ 7 w 278"/>
                  <a:gd name="T7" fmla="*/ 0 h 62"/>
                  <a:gd name="T8" fmla="*/ 10 w 278"/>
                  <a:gd name="T9" fmla="*/ 2 h 62"/>
                  <a:gd name="T10" fmla="*/ 10 w 278"/>
                  <a:gd name="T11" fmla="*/ 2 h 62"/>
                  <a:gd name="T12" fmla="*/ 7 w 278"/>
                  <a:gd name="T13" fmla="*/ 1 h 62"/>
                  <a:gd name="T14" fmla="*/ 6 w 278"/>
                  <a:gd name="T15" fmla="*/ 1 h 62"/>
                  <a:gd name="T16" fmla="*/ 4 w 278"/>
                  <a:gd name="T17" fmla="*/ 1 h 62"/>
                  <a:gd name="T18" fmla="*/ 2 w 278"/>
                  <a:gd name="T19" fmla="*/ 0 h 62"/>
                  <a:gd name="T20" fmla="*/ 0 w 278"/>
                  <a:gd name="T21" fmla="*/ 0 h 62"/>
                  <a:gd name="T22" fmla="*/ 0 w 278"/>
                  <a:gd name="T23" fmla="*/ 0 h 62"/>
                  <a:gd name="T24" fmla="*/ 0 w 278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62"/>
                  <a:gd name="T41" fmla="*/ 278 w 278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62">
                    <a:moveTo>
                      <a:pt x="0" y="6"/>
                    </a:moveTo>
                    <a:lnTo>
                      <a:pt x="66" y="0"/>
                    </a:lnTo>
                    <a:lnTo>
                      <a:pt x="131" y="3"/>
                    </a:lnTo>
                    <a:lnTo>
                      <a:pt x="182" y="13"/>
                    </a:lnTo>
                    <a:lnTo>
                      <a:pt x="278" y="52"/>
                    </a:lnTo>
                    <a:lnTo>
                      <a:pt x="276" y="62"/>
                    </a:lnTo>
                    <a:lnTo>
                      <a:pt x="186" y="30"/>
                    </a:lnTo>
                    <a:lnTo>
                      <a:pt x="152" y="19"/>
                    </a:lnTo>
                    <a:lnTo>
                      <a:pt x="108" y="15"/>
                    </a:lnTo>
                    <a:lnTo>
                      <a:pt x="54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77"/>
              <p:cNvSpPr>
                <a:spLocks/>
              </p:cNvSpPr>
              <p:nvPr/>
            </p:nvSpPr>
            <p:spPr bwMode="auto">
              <a:xfrm>
                <a:off x="1031" y="3154"/>
                <a:ext cx="43" cy="22"/>
              </a:xfrm>
              <a:custGeom>
                <a:avLst/>
                <a:gdLst>
                  <a:gd name="T0" fmla="*/ 4 w 127"/>
                  <a:gd name="T1" fmla="*/ 2 h 65"/>
                  <a:gd name="T2" fmla="*/ 3 w 127"/>
                  <a:gd name="T3" fmla="*/ 2 h 65"/>
                  <a:gd name="T4" fmla="*/ 0 w 127"/>
                  <a:gd name="T5" fmla="*/ 0 h 65"/>
                  <a:gd name="T6" fmla="*/ 3 w 127"/>
                  <a:gd name="T7" fmla="*/ 1 h 65"/>
                  <a:gd name="T8" fmla="*/ 4 w 127"/>
                  <a:gd name="T9" fmla="*/ 2 h 65"/>
                  <a:gd name="T10" fmla="*/ 5 w 127"/>
                  <a:gd name="T11" fmla="*/ 2 h 65"/>
                  <a:gd name="T12" fmla="*/ 4 w 127"/>
                  <a:gd name="T13" fmla="*/ 2 h 65"/>
                  <a:gd name="T14" fmla="*/ 4 w 127"/>
                  <a:gd name="T15" fmla="*/ 2 h 65"/>
                  <a:gd name="T16" fmla="*/ 4 w 127"/>
                  <a:gd name="T17" fmla="*/ 2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65"/>
                  <a:gd name="T29" fmla="*/ 127 w 127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65">
                    <a:moveTo>
                      <a:pt x="111" y="65"/>
                    </a:moveTo>
                    <a:lnTo>
                      <a:pt x="87" y="40"/>
                    </a:lnTo>
                    <a:lnTo>
                      <a:pt x="0" y="0"/>
                    </a:lnTo>
                    <a:lnTo>
                      <a:pt x="92" y="30"/>
                    </a:lnTo>
                    <a:lnTo>
                      <a:pt x="114" y="45"/>
                    </a:lnTo>
                    <a:lnTo>
                      <a:pt x="127" y="60"/>
                    </a:lnTo>
                    <a:lnTo>
                      <a:pt x="11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78"/>
              <p:cNvSpPr>
                <a:spLocks/>
              </p:cNvSpPr>
              <p:nvPr/>
            </p:nvSpPr>
            <p:spPr bwMode="auto">
              <a:xfrm>
                <a:off x="816" y="3089"/>
                <a:ext cx="211" cy="167"/>
              </a:xfrm>
              <a:custGeom>
                <a:avLst/>
                <a:gdLst>
                  <a:gd name="T0" fmla="*/ 3 w 631"/>
                  <a:gd name="T1" fmla="*/ 3 h 500"/>
                  <a:gd name="T2" fmla="*/ 0 w 631"/>
                  <a:gd name="T3" fmla="*/ 6 h 500"/>
                  <a:gd name="T4" fmla="*/ 0 w 631"/>
                  <a:gd name="T5" fmla="*/ 9 h 500"/>
                  <a:gd name="T6" fmla="*/ 1 w 631"/>
                  <a:gd name="T7" fmla="*/ 10 h 500"/>
                  <a:gd name="T8" fmla="*/ 7 w 631"/>
                  <a:gd name="T9" fmla="*/ 14 h 500"/>
                  <a:gd name="T10" fmla="*/ 4 w 631"/>
                  <a:gd name="T11" fmla="*/ 18 h 500"/>
                  <a:gd name="T12" fmla="*/ 7 w 631"/>
                  <a:gd name="T13" fmla="*/ 14 h 500"/>
                  <a:gd name="T14" fmla="*/ 7 w 631"/>
                  <a:gd name="T15" fmla="*/ 18 h 500"/>
                  <a:gd name="T16" fmla="*/ 17 w 631"/>
                  <a:gd name="T17" fmla="*/ 17 h 500"/>
                  <a:gd name="T18" fmla="*/ 19 w 631"/>
                  <a:gd name="T19" fmla="*/ 18 h 500"/>
                  <a:gd name="T20" fmla="*/ 23 w 631"/>
                  <a:gd name="T21" fmla="*/ 19 h 500"/>
                  <a:gd name="T22" fmla="*/ 22 w 631"/>
                  <a:gd name="T23" fmla="*/ 16 h 500"/>
                  <a:gd name="T24" fmla="*/ 16 w 631"/>
                  <a:gd name="T25" fmla="*/ 12 h 500"/>
                  <a:gd name="T26" fmla="*/ 21 w 631"/>
                  <a:gd name="T27" fmla="*/ 16 h 500"/>
                  <a:gd name="T28" fmla="*/ 15 w 631"/>
                  <a:gd name="T29" fmla="*/ 13 h 500"/>
                  <a:gd name="T30" fmla="*/ 15 w 631"/>
                  <a:gd name="T31" fmla="*/ 15 h 500"/>
                  <a:gd name="T32" fmla="*/ 14 w 631"/>
                  <a:gd name="T33" fmla="*/ 14 h 500"/>
                  <a:gd name="T34" fmla="*/ 13 w 631"/>
                  <a:gd name="T35" fmla="*/ 13 h 500"/>
                  <a:gd name="T36" fmla="*/ 15 w 631"/>
                  <a:gd name="T37" fmla="*/ 11 h 500"/>
                  <a:gd name="T38" fmla="*/ 17 w 631"/>
                  <a:gd name="T39" fmla="*/ 8 h 500"/>
                  <a:gd name="T40" fmla="*/ 17 w 631"/>
                  <a:gd name="T41" fmla="*/ 5 h 500"/>
                  <a:gd name="T42" fmla="*/ 18 w 631"/>
                  <a:gd name="T43" fmla="*/ 3 h 500"/>
                  <a:gd name="T44" fmla="*/ 15 w 631"/>
                  <a:gd name="T45" fmla="*/ 0 h 500"/>
                  <a:gd name="T46" fmla="*/ 17 w 631"/>
                  <a:gd name="T47" fmla="*/ 2 h 500"/>
                  <a:gd name="T48" fmla="*/ 16 w 631"/>
                  <a:gd name="T49" fmla="*/ 5 h 500"/>
                  <a:gd name="T50" fmla="*/ 14 w 631"/>
                  <a:gd name="T51" fmla="*/ 8 h 500"/>
                  <a:gd name="T52" fmla="*/ 12 w 631"/>
                  <a:gd name="T53" fmla="*/ 11 h 500"/>
                  <a:gd name="T54" fmla="*/ 8 w 631"/>
                  <a:gd name="T55" fmla="*/ 10 h 500"/>
                  <a:gd name="T56" fmla="*/ 5 w 631"/>
                  <a:gd name="T57" fmla="*/ 9 h 500"/>
                  <a:gd name="T58" fmla="*/ 4 w 631"/>
                  <a:gd name="T59" fmla="*/ 7 h 500"/>
                  <a:gd name="T60" fmla="*/ 3 w 631"/>
                  <a:gd name="T61" fmla="*/ 6 h 500"/>
                  <a:gd name="T62" fmla="*/ 3 w 631"/>
                  <a:gd name="T63" fmla="*/ 5 h 500"/>
                  <a:gd name="T64" fmla="*/ 2 w 631"/>
                  <a:gd name="T65" fmla="*/ 5 h 500"/>
                  <a:gd name="T66" fmla="*/ 5 w 631"/>
                  <a:gd name="T67" fmla="*/ 4 h 500"/>
                  <a:gd name="T68" fmla="*/ 4 w 631"/>
                  <a:gd name="T69" fmla="*/ 1 h 500"/>
                  <a:gd name="T70" fmla="*/ 3 w 631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500"/>
                  <a:gd name="T110" fmla="*/ 631 w 631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500">
                    <a:moveTo>
                      <a:pt x="80" y="13"/>
                    </a:moveTo>
                    <a:lnTo>
                      <a:pt x="72" y="92"/>
                    </a:lnTo>
                    <a:lnTo>
                      <a:pt x="36" y="120"/>
                    </a:lnTo>
                    <a:lnTo>
                      <a:pt x="11" y="155"/>
                    </a:lnTo>
                    <a:lnTo>
                      <a:pt x="0" y="192"/>
                    </a:lnTo>
                    <a:lnTo>
                      <a:pt x="0" y="230"/>
                    </a:lnTo>
                    <a:lnTo>
                      <a:pt x="1" y="260"/>
                    </a:lnTo>
                    <a:lnTo>
                      <a:pt x="33" y="269"/>
                    </a:lnTo>
                    <a:lnTo>
                      <a:pt x="104" y="308"/>
                    </a:lnTo>
                    <a:lnTo>
                      <a:pt x="175" y="380"/>
                    </a:lnTo>
                    <a:lnTo>
                      <a:pt x="161" y="408"/>
                    </a:lnTo>
                    <a:lnTo>
                      <a:pt x="121" y="476"/>
                    </a:lnTo>
                    <a:lnTo>
                      <a:pt x="134" y="477"/>
                    </a:lnTo>
                    <a:lnTo>
                      <a:pt x="197" y="390"/>
                    </a:lnTo>
                    <a:lnTo>
                      <a:pt x="157" y="476"/>
                    </a:lnTo>
                    <a:lnTo>
                      <a:pt x="195" y="480"/>
                    </a:lnTo>
                    <a:lnTo>
                      <a:pt x="338" y="416"/>
                    </a:lnTo>
                    <a:lnTo>
                      <a:pt x="457" y="448"/>
                    </a:lnTo>
                    <a:lnTo>
                      <a:pt x="496" y="452"/>
                    </a:lnTo>
                    <a:lnTo>
                      <a:pt x="520" y="483"/>
                    </a:lnTo>
                    <a:lnTo>
                      <a:pt x="587" y="498"/>
                    </a:lnTo>
                    <a:lnTo>
                      <a:pt x="618" y="500"/>
                    </a:lnTo>
                    <a:lnTo>
                      <a:pt x="631" y="447"/>
                    </a:lnTo>
                    <a:lnTo>
                      <a:pt x="582" y="421"/>
                    </a:lnTo>
                    <a:lnTo>
                      <a:pt x="527" y="390"/>
                    </a:lnTo>
                    <a:lnTo>
                      <a:pt x="441" y="329"/>
                    </a:lnTo>
                    <a:lnTo>
                      <a:pt x="513" y="397"/>
                    </a:lnTo>
                    <a:lnTo>
                      <a:pt x="555" y="428"/>
                    </a:lnTo>
                    <a:lnTo>
                      <a:pt x="476" y="404"/>
                    </a:lnTo>
                    <a:lnTo>
                      <a:pt x="398" y="347"/>
                    </a:lnTo>
                    <a:lnTo>
                      <a:pt x="453" y="411"/>
                    </a:lnTo>
                    <a:lnTo>
                      <a:pt x="414" y="404"/>
                    </a:lnTo>
                    <a:lnTo>
                      <a:pt x="383" y="377"/>
                    </a:lnTo>
                    <a:lnTo>
                      <a:pt x="375" y="390"/>
                    </a:lnTo>
                    <a:lnTo>
                      <a:pt x="360" y="389"/>
                    </a:lnTo>
                    <a:lnTo>
                      <a:pt x="362" y="348"/>
                    </a:lnTo>
                    <a:lnTo>
                      <a:pt x="375" y="323"/>
                    </a:lnTo>
                    <a:lnTo>
                      <a:pt x="392" y="296"/>
                    </a:lnTo>
                    <a:lnTo>
                      <a:pt x="444" y="265"/>
                    </a:lnTo>
                    <a:lnTo>
                      <a:pt x="452" y="207"/>
                    </a:lnTo>
                    <a:lnTo>
                      <a:pt x="452" y="168"/>
                    </a:lnTo>
                    <a:lnTo>
                      <a:pt x="468" y="146"/>
                    </a:lnTo>
                    <a:lnTo>
                      <a:pt x="480" y="115"/>
                    </a:lnTo>
                    <a:lnTo>
                      <a:pt x="482" y="79"/>
                    </a:lnTo>
                    <a:lnTo>
                      <a:pt x="476" y="39"/>
                    </a:lnTo>
                    <a:lnTo>
                      <a:pt x="416" y="0"/>
                    </a:lnTo>
                    <a:lnTo>
                      <a:pt x="449" y="33"/>
                    </a:lnTo>
                    <a:lnTo>
                      <a:pt x="459" y="63"/>
                    </a:lnTo>
                    <a:lnTo>
                      <a:pt x="456" y="99"/>
                    </a:lnTo>
                    <a:lnTo>
                      <a:pt x="437" y="137"/>
                    </a:lnTo>
                    <a:lnTo>
                      <a:pt x="403" y="161"/>
                    </a:lnTo>
                    <a:lnTo>
                      <a:pt x="375" y="227"/>
                    </a:lnTo>
                    <a:lnTo>
                      <a:pt x="344" y="269"/>
                    </a:lnTo>
                    <a:lnTo>
                      <a:pt x="318" y="288"/>
                    </a:lnTo>
                    <a:lnTo>
                      <a:pt x="266" y="288"/>
                    </a:lnTo>
                    <a:lnTo>
                      <a:pt x="208" y="266"/>
                    </a:lnTo>
                    <a:lnTo>
                      <a:pt x="177" y="253"/>
                    </a:lnTo>
                    <a:lnTo>
                      <a:pt x="141" y="242"/>
                    </a:lnTo>
                    <a:lnTo>
                      <a:pt x="50" y="242"/>
                    </a:lnTo>
                    <a:lnTo>
                      <a:pt x="97" y="197"/>
                    </a:lnTo>
                    <a:lnTo>
                      <a:pt x="48" y="222"/>
                    </a:lnTo>
                    <a:lnTo>
                      <a:pt x="88" y="166"/>
                    </a:lnTo>
                    <a:lnTo>
                      <a:pt x="29" y="197"/>
                    </a:lnTo>
                    <a:lnTo>
                      <a:pt x="74" y="146"/>
                    </a:lnTo>
                    <a:lnTo>
                      <a:pt x="54" y="150"/>
                    </a:lnTo>
                    <a:lnTo>
                      <a:pt x="63" y="126"/>
                    </a:lnTo>
                    <a:lnTo>
                      <a:pt x="85" y="107"/>
                    </a:lnTo>
                    <a:lnTo>
                      <a:pt x="127" y="102"/>
                    </a:lnTo>
                    <a:lnTo>
                      <a:pt x="127" y="58"/>
                    </a:lnTo>
                    <a:lnTo>
                      <a:pt x="109" y="15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9"/>
              <p:cNvSpPr>
                <a:spLocks/>
              </p:cNvSpPr>
              <p:nvPr/>
            </p:nvSpPr>
            <p:spPr bwMode="auto">
              <a:xfrm>
                <a:off x="644" y="3021"/>
                <a:ext cx="59" cy="109"/>
              </a:xfrm>
              <a:custGeom>
                <a:avLst/>
                <a:gdLst>
                  <a:gd name="T0" fmla="*/ 1 w 175"/>
                  <a:gd name="T1" fmla="*/ 0 h 326"/>
                  <a:gd name="T2" fmla="*/ 0 w 175"/>
                  <a:gd name="T3" fmla="*/ 7 h 326"/>
                  <a:gd name="T4" fmla="*/ 2 w 175"/>
                  <a:gd name="T5" fmla="*/ 1 h 326"/>
                  <a:gd name="T6" fmla="*/ 1 w 175"/>
                  <a:gd name="T7" fmla="*/ 9 h 326"/>
                  <a:gd name="T8" fmla="*/ 3 w 175"/>
                  <a:gd name="T9" fmla="*/ 1 h 326"/>
                  <a:gd name="T10" fmla="*/ 2 w 175"/>
                  <a:gd name="T11" fmla="*/ 12 h 326"/>
                  <a:gd name="T12" fmla="*/ 4 w 175"/>
                  <a:gd name="T13" fmla="*/ 1 h 326"/>
                  <a:gd name="T14" fmla="*/ 4 w 175"/>
                  <a:gd name="T15" fmla="*/ 8 h 326"/>
                  <a:gd name="T16" fmla="*/ 5 w 175"/>
                  <a:gd name="T17" fmla="*/ 2 h 326"/>
                  <a:gd name="T18" fmla="*/ 5 w 175"/>
                  <a:gd name="T19" fmla="*/ 10 h 326"/>
                  <a:gd name="T20" fmla="*/ 7 w 175"/>
                  <a:gd name="T21" fmla="*/ 1 h 326"/>
                  <a:gd name="T22" fmla="*/ 1 w 175"/>
                  <a:gd name="T23" fmla="*/ 0 h 326"/>
                  <a:gd name="T24" fmla="*/ 1 w 175"/>
                  <a:gd name="T25" fmla="*/ 0 h 326"/>
                  <a:gd name="T26" fmla="*/ 1 w 175"/>
                  <a:gd name="T27" fmla="*/ 0 h 3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326"/>
                  <a:gd name="T44" fmla="*/ 175 w 175"/>
                  <a:gd name="T45" fmla="*/ 326 h 3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326">
                    <a:moveTo>
                      <a:pt x="32" y="0"/>
                    </a:moveTo>
                    <a:lnTo>
                      <a:pt x="0" y="179"/>
                    </a:lnTo>
                    <a:lnTo>
                      <a:pt x="50" y="15"/>
                    </a:lnTo>
                    <a:lnTo>
                      <a:pt x="19" y="243"/>
                    </a:lnTo>
                    <a:lnTo>
                      <a:pt x="79" y="23"/>
                    </a:lnTo>
                    <a:lnTo>
                      <a:pt x="53" y="326"/>
                    </a:lnTo>
                    <a:lnTo>
                      <a:pt x="109" y="39"/>
                    </a:lnTo>
                    <a:lnTo>
                      <a:pt x="102" y="209"/>
                    </a:lnTo>
                    <a:lnTo>
                      <a:pt x="141" y="43"/>
                    </a:lnTo>
                    <a:lnTo>
                      <a:pt x="126" y="268"/>
                    </a:lnTo>
                    <a:lnTo>
                      <a:pt x="175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80"/>
              <p:cNvSpPr>
                <a:spLocks/>
              </p:cNvSpPr>
              <p:nvPr/>
            </p:nvSpPr>
            <p:spPr bwMode="auto">
              <a:xfrm>
                <a:off x="703" y="3083"/>
                <a:ext cx="61" cy="187"/>
              </a:xfrm>
              <a:custGeom>
                <a:avLst/>
                <a:gdLst>
                  <a:gd name="T0" fmla="*/ 0 w 183"/>
                  <a:gd name="T1" fmla="*/ 0 h 562"/>
                  <a:gd name="T2" fmla="*/ 1 w 183"/>
                  <a:gd name="T3" fmla="*/ 21 h 562"/>
                  <a:gd name="T4" fmla="*/ 1 w 183"/>
                  <a:gd name="T5" fmla="*/ 19 h 562"/>
                  <a:gd name="T6" fmla="*/ 1 w 183"/>
                  <a:gd name="T7" fmla="*/ 13 h 562"/>
                  <a:gd name="T8" fmla="*/ 5 w 183"/>
                  <a:gd name="T9" fmla="*/ 13 h 562"/>
                  <a:gd name="T10" fmla="*/ 1 w 183"/>
                  <a:gd name="T11" fmla="*/ 8 h 562"/>
                  <a:gd name="T12" fmla="*/ 3 w 183"/>
                  <a:gd name="T13" fmla="*/ 8 h 562"/>
                  <a:gd name="T14" fmla="*/ 4 w 183"/>
                  <a:gd name="T15" fmla="*/ 8 h 562"/>
                  <a:gd name="T16" fmla="*/ 5 w 183"/>
                  <a:gd name="T17" fmla="*/ 9 h 562"/>
                  <a:gd name="T18" fmla="*/ 6 w 183"/>
                  <a:gd name="T19" fmla="*/ 10 h 562"/>
                  <a:gd name="T20" fmla="*/ 7 w 183"/>
                  <a:gd name="T21" fmla="*/ 11 h 562"/>
                  <a:gd name="T22" fmla="*/ 7 w 183"/>
                  <a:gd name="T23" fmla="*/ 10 h 562"/>
                  <a:gd name="T24" fmla="*/ 7 w 183"/>
                  <a:gd name="T25" fmla="*/ 9 h 562"/>
                  <a:gd name="T26" fmla="*/ 6 w 183"/>
                  <a:gd name="T27" fmla="*/ 7 h 562"/>
                  <a:gd name="T28" fmla="*/ 5 w 183"/>
                  <a:gd name="T29" fmla="*/ 6 h 562"/>
                  <a:gd name="T30" fmla="*/ 4 w 183"/>
                  <a:gd name="T31" fmla="*/ 6 h 562"/>
                  <a:gd name="T32" fmla="*/ 2 w 183"/>
                  <a:gd name="T33" fmla="*/ 5 h 562"/>
                  <a:gd name="T34" fmla="*/ 2 w 183"/>
                  <a:gd name="T35" fmla="*/ 5 h 562"/>
                  <a:gd name="T36" fmla="*/ 1 w 183"/>
                  <a:gd name="T37" fmla="*/ 3 h 562"/>
                  <a:gd name="T38" fmla="*/ 1 w 183"/>
                  <a:gd name="T39" fmla="*/ 0 h 562"/>
                  <a:gd name="T40" fmla="*/ 0 w 183"/>
                  <a:gd name="T41" fmla="*/ 0 h 562"/>
                  <a:gd name="T42" fmla="*/ 0 w 183"/>
                  <a:gd name="T43" fmla="*/ 0 h 562"/>
                  <a:gd name="T44" fmla="*/ 0 w 183"/>
                  <a:gd name="T45" fmla="*/ 0 h 5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3"/>
                  <a:gd name="T70" fmla="*/ 0 h 562"/>
                  <a:gd name="T71" fmla="*/ 183 w 183"/>
                  <a:gd name="T72" fmla="*/ 562 h 5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3" h="562">
                    <a:moveTo>
                      <a:pt x="0" y="0"/>
                    </a:moveTo>
                    <a:lnTo>
                      <a:pt x="14" y="562"/>
                    </a:lnTo>
                    <a:lnTo>
                      <a:pt x="37" y="525"/>
                    </a:lnTo>
                    <a:lnTo>
                      <a:pt x="39" y="358"/>
                    </a:lnTo>
                    <a:lnTo>
                      <a:pt x="131" y="353"/>
                    </a:lnTo>
                    <a:lnTo>
                      <a:pt x="40" y="207"/>
                    </a:lnTo>
                    <a:lnTo>
                      <a:pt x="89" y="213"/>
                    </a:lnTo>
                    <a:lnTo>
                      <a:pt x="108" y="225"/>
                    </a:lnTo>
                    <a:lnTo>
                      <a:pt x="142" y="248"/>
                    </a:lnTo>
                    <a:lnTo>
                      <a:pt x="160" y="274"/>
                    </a:lnTo>
                    <a:lnTo>
                      <a:pt x="178" y="288"/>
                    </a:lnTo>
                    <a:lnTo>
                      <a:pt x="183" y="276"/>
                    </a:lnTo>
                    <a:lnTo>
                      <a:pt x="176" y="238"/>
                    </a:lnTo>
                    <a:lnTo>
                      <a:pt x="161" y="194"/>
                    </a:lnTo>
                    <a:lnTo>
                      <a:pt x="146" y="174"/>
                    </a:lnTo>
                    <a:lnTo>
                      <a:pt x="106" y="151"/>
                    </a:lnTo>
                    <a:lnTo>
                      <a:pt x="62" y="133"/>
                    </a:lnTo>
                    <a:lnTo>
                      <a:pt x="47" y="124"/>
                    </a:lnTo>
                    <a:lnTo>
                      <a:pt x="18" y="91"/>
                    </a:lnTo>
                    <a:lnTo>
                      <a:pt x="1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81"/>
              <p:cNvSpPr>
                <a:spLocks/>
              </p:cNvSpPr>
              <p:nvPr/>
            </p:nvSpPr>
            <p:spPr bwMode="auto">
              <a:xfrm>
                <a:off x="451" y="3048"/>
                <a:ext cx="144" cy="236"/>
              </a:xfrm>
              <a:custGeom>
                <a:avLst/>
                <a:gdLst>
                  <a:gd name="T0" fmla="*/ 16 w 434"/>
                  <a:gd name="T1" fmla="*/ 0 h 708"/>
                  <a:gd name="T2" fmla="*/ 15 w 434"/>
                  <a:gd name="T3" fmla="*/ 1 h 708"/>
                  <a:gd name="T4" fmla="*/ 14 w 434"/>
                  <a:gd name="T5" fmla="*/ 2 h 708"/>
                  <a:gd name="T6" fmla="*/ 14 w 434"/>
                  <a:gd name="T7" fmla="*/ 4 h 708"/>
                  <a:gd name="T8" fmla="*/ 14 w 434"/>
                  <a:gd name="T9" fmla="*/ 6 h 708"/>
                  <a:gd name="T10" fmla="*/ 13 w 434"/>
                  <a:gd name="T11" fmla="*/ 8 h 708"/>
                  <a:gd name="T12" fmla="*/ 12 w 434"/>
                  <a:gd name="T13" fmla="*/ 10 h 708"/>
                  <a:gd name="T14" fmla="*/ 11 w 434"/>
                  <a:gd name="T15" fmla="*/ 12 h 708"/>
                  <a:gd name="T16" fmla="*/ 9 w 434"/>
                  <a:gd name="T17" fmla="*/ 13 h 708"/>
                  <a:gd name="T18" fmla="*/ 6 w 434"/>
                  <a:gd name="T19" fmla="*/ 15 h 708"/>
                  <a:gd name="T20" fmla="*/ 4 w 434"/>
                  <a:gd name="T21" fmla="*/ 17 h 708"/>
                  <a:gd name="T22" fmla="*/ 1 w 434"/>
                  <a:gd name="T23" fmla="*/ 19 h 708"/>
                  <a:gd name="T24" fmla="*/ 0 w 434"/>
                  <a:gd name="T25" fmla="*/ 20 h 708"/>
                  <a:gd name="T26" fmla="*/ 0 w 434"/>
                  <a:gd name="T27" fmla="*/ 23 h 708"/>
                  <a:gd name="T28" fmla="*/ 0 w 434"/>
                  <a:gd name="T29" fmla="*/ 25 h 708"/>
                  <a:gd name="T30" fmla="*/ 1 w 434"/>
                  <a:gd name="T31" fmla="*/ 26 h 708"/>
                  <a:gd name="T32" fmla="*/ 1 w 434"/>
                  <a:gd name="T33" fmla="*/ 26 h 708"/>
                  <a:gd name="T34" fmla="*/ 2 w 434"/>
                  <a:gd name="T35" fmla="*/ 25 h 708"/>
                  <a:gd name="T36" fmla="*/ 2 w 434"/>
                  <a:gd name="T37" fmla="*/ 23 h 708"/>
                  <a:gd name="T38" fmla="*/ 3 w 434"/>
                  <a:gd name="T39" fmla="*/ 22 h 708"/>
                  <a:gd name="T40" fmla="*/ 4 w 434"/>
                  <a:gd name="T41" fmla="*/ 20 h 708"/>
                  <a:gd name="T42" fmla="*/ 6 w 434"/>
                  <a:gd name="T43" fmla="*/ 19 h 708"/>
                  <a:gd name="T44" fmla="*/ 7 w 434"/>
                  <a:gd name="T45" fmla="*/ 18 h 708"/>
                  <a:gd name="T46" fmla="*/ 11 w 434"/>
                  <a:gd name="T47" fmla="*/ 15 h 708"/>
                  <a:gd name="T48" fmla="*/ 14 w 434"/>
                  <a:gd name="T49" fmla="*/ 12 h 708"/>
                  <a:gd name="T50" fmla="*/ 14 w 434"/>
                  <a:gd name="T51" fmla="*/ 12 h 708"/>
                  <a:gd name="T52" fmla="*/ 11 w 434"/>
                  <a:gd name="T53" fmla="*/ 15 h 708"/>
                  <a:gd name="T54" fmla="*/ 7 w 434"/>
                  <a:gd name="T55" fmla="*/ 17 h 708"/>
                  <a:gd name="T56" fmla="*/ 5 w 434"/>
                  <a:gd name="T57" fmla="*/ 18 h 708"/>
                  <a:gd name="T58" fmla="*/ 3 w 434"/>
                  <a:gd name="T59" fmla="*/ 20 h 708"/>
                  <a:gd name="T60" fmla="*/ 2 w 434"/>
                  <a:gd name="T61" fmla="*/ 22 h 708"/>
                  <a:gd name="T62" fmla="*/ 1 w 434"/>
                  <a:gd name="T63" fmla="*/ 23 h 708"/>
                  <a:gd name="T64" fmla="*/ 1 w 434"/>
                  <a:gd name="T65" fmla="*/ 21 h 708"/>
                  <a:gd name="T66" fmla="*/ 2 w 434"/>
                  <a:gd name="T67" fmla="*/ 20 h 708"/>
                  <a:gd name="T68" fmla="*/ 4 w 434"/>
                  <a:gd name="T69" fmla="*/ 17 h 708"/>
                  <a:gd name="T70" fmla="*/ 7 w 434"/>
                  <a:gd name="T71" fmla="*/ 16 h 708"/>
                  <a:gd name="T72" fmla="*/ 10 w 434"/>
                  <a:gd name="T73" fmla="*/ 14 h 708"/>
                  <a:gd name="T74" fmla="*/ 12 w 434"/>
                  <a:gd name="T75" fmla="*/ 12 h 708"/>
                  <a:gd name="T76" fmla="*/ 13 w 434"/>
                  <a:gd name="T77" fmla="*/ 11 h 708"/>
                  <a:gd name="T78" fmla="*/ 14 w 434"/>
                  <a:gd name="T79" fmla="*/ 8 h 708"/>
                  <a:gd name="T80" fmla="*/ 15 w 434"/>
                  <a:gd name="T81" fmla="*/ 6 h 708"/>
                  <a:gd name="T82" fmla="*/ 15 w 434"/>
                  <a:gd name="T83" fmla="*/ 4 h 708"/>
                  <a:gd name="T84" fmla="*/ 15 w 434"/>
                  <a:gd name="T85" fmla="*/ 2 h 708"/>
                  <a:gd name="T86" fmla="*/ 16 w 434"/>
                  <a:gd name="T87" fmla="*/ 1 h 708"/>
                  <a:gd name="T88" fmla="*/ 16 w 434"/>
                  <a:gd name="T89" fmla="*/ 0 h 708"/>
                  <a:gd name="T90" fmla="*/ 16 w 434"/>
                  <a:gd name="T91" fmla="*/ 0 h 708"/>
                  <a:gd name="T92" fmla="*/ 16 w 434"/>
                  <a:gd name="T93" fmla="*/ 0 h 70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4"/>
                  <a:gd name="T142" fmla="*/ 0 h 708"/>
                  <a:gd name="T143" fmla="*/ 434 w 434"/>
                  <a:gd name="T144" fmla="*/ 708 h 70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4" h="708">
                    <a:moveTo>
                      <a:pt x="434" y="0"/>
                    </a:moveTo>
                    <a:lnTo>
                      <a:pt x="409" y="36"/>
                    </a:lnTo>
                    <a:lnTo>
                      <a:pt x="395" y="62"/>
                    </a:lnTo>
                    <a:lnTo>
                      <a:pt x="388" y="98"/>
                    </a:lnTo>
                    <a:lnTo>
                      <a:pt x="380" y="164"/>
                    </a:lnTo>
                    <a:lnTo>
                      <a:pt x="360" y="225"/>
                    </a:lnTo>
                    <a:lnTo>
                      <a:pt x="340" y="278"/>
                    </a:lnTo>
                    <a:lnTo>
                      <a:pt x="299" y="327"/>
                    </a:lnTo>
                    <a:lnTo>
                      <a:pt x="251" y="362"/>
                    </a:lnTo>
                    <a:lnTo>
                      <a:pt x="168" y="416"/>
                    </a:lnTo>
                    <a:lnTo>
                      <a:pt x="97" y="463"/>
                    </a:lnTo>
                    <a:lnTo>
                      <a:pt x="36" y="512"/>
                    </a:lnTo>
                    <a:lnTo>
                      <a:pt x="9" y="552"/>
                    </a:lnTo>
                    <a:lnTo>
                      <a:pt x="0" y="610"/>
                    </a:lnTo>
                    <a:lnTo>
                      <a:pt x="3" y="674"/>
                    </a:lnTo>
                    <a:lnTo>
                      <a:pt x="14" y="703"/>
                    </a:lnTo>
                    <a:lnTo>
                      <a:pt x="36" y="708"/>
                    </a:lnTo>
                    <a:lnTo>
                      <a:pt x="43" y="687"/>
                    </a:lnTo>
                    <a:lnTo>
                      <a:pt x="53" y="633"/>
                    </a:lnTo>
                    <a:lnTo>
                      <a:pt x="70" y="590"/>
                    </a:lnTo>
                    <a:lnTo>
                      <a:pt x="102" y="546"/>
                    </a:lnTo>
                    <a:lnTo>
                      <a:pt x="152" y="502"/>
                    </a:lnTo>
                    <a:lnTo>
                      <a:pt x="192" y="475"/>
                    </a:lnTo>
                    <a:lnTo>
                      <a:pt x="289" y="416"/>
                    </a:lnTo>
                    <a:lnTo>
                      <a:pt x="393" y="334"/>
                    </a:lnTo>
                    <a:lnTo>
                      <a:pt x="383" y="320"/>
                    </a:lnTo>
                    <a:lnTo>
                      <a:pt x="286" y="406"/>
                    </a:lnTo>
                    <a:lnTo>
                      <a:pt x="183" y="463"/>
                    </a:lnTo>
                    <a:lnTo>
                      <a:pt x="141" y="492"/>
                    </a:lnTo>
                    <a:lnTo>
                      <a:pt x="89" y="536"/>
                    </a:lnTo>
                    <a:lnTo>
                      <a:pt x="57" y="584"/>
                    </a:lnTo>
                    <a:lnTo>
                      <a:pt x="30" y="630"/>
                    </a:lnTo>
                    <a:lnTo>
                      <a:pt x="34" y="577"/>
                    </a:lnTo>
                    <a:lnTo>
                      <a:pt x="60" y="527"/>
                    </a:lnTo>
                    <a:lnTo>
                      <a:pt x="110" y="471"/>
                    </a:lnTo>
                    <a:lnTo>
                      <a:pt x="182" y="428"/>
                    </a:lnTo>
                    <a:lnTo>
                      <a:pt x="262" y="376"/>
                    </a:lnTo>
                    <a:lnTo>
                      <a:pt x="319" y="332"/>
                    </a:lnTo>
                    <a:lnTo>
                      <a:pt x="355" y="286"/>
                    </a:lnTo>
                    <a:lnTo>
                      <a:pt x="383" y="225"/>
                    </a:lnTo>
                    <a:lnTo>
                      <a:pt x="397" y="164"/>
                    </a:lnTo>
                    <a:lnTo>
                      <a:pt x="407" y="98"/>
                    </a:lnTo>
                    <a:lnTo>
                      <a:pt x="414" y="62"/>
                    </a:lnTo>
                    <a:lnTo>
                      <a:pt x="427" y="3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82"/>
              <p:cNvSpPr>
                <a:spLocks/>
              </p:cNvSpPr>
              <p:nvPr/>
            </p:nvSpPr>
            <p:spPr bwMode="auto">
              <a:xfrm>
                <a:off x="424" y="3012"/>
                <a:ext cx="231" cy="449"/>
              </a:xfrm>
              <a:custGeom>
                <a:avLst/>
                <a:gdLst>
                  <a:gd name="T0" fmla="*/ 22 w 693"/>
                  <a:gd name="T1" fmla="*/ 3 h 1349"/>
                  <a:gd name="T2" fmla="*/ 19 w 693"/>
                  <a:gd name="T3" fmla="*/ 13 h 1349"/>
                  <a:gd name="T4" fmla="*/ 17 w 693"/>
                  <a:gd name="T5" fmla="*/ 16 h 1349"/>
                  <a:gd name="T6" fmla="*/ 16 w 693"/>
                  <a:gd name="T7" fmla="*/ 18 h 1349"/>
                  <a:gd name="T8" fmla="*/ 11 w 693"/>
                  <a:gd name="T9" fmla="*/ 23 h 1349"/>
                  <a:gd name="T10" fmla="*/ 8 w 693"/>
                  <a:gd name="T11" fmla="*/ 25 h 1349"/>
                  <a:gd name="T12" fmla="*/ 7 w 693"/>
                  <a:gd name="T13" fmla="*/ 29 h 1349"/>
                  <a:gd name="T14" fmla="*/ 7 w 693"/>
                  <a:gd name="T15" fmla="*/ 33 h 1349"/>
                  <a:gd name="T16" fmla="*/ 8 w 693"/>
                  <a:gd name="T17" fmla="*/ 35 h 1349"/>
                  <a:gd name="T18" fmla="*/ 6 w 693"/>
                  <a:gd name="T19" fmla="*/ 37 h 1349"/>
                  <a:gd name="T20" fmla="*/ 3 w 693"/>
                  <a:gd name="T21" fmla="*/ 38 h 1349"/>
                  <a:gd name="T22" fmla="*/ 1 w 693"/>
                  <a:gd name="T23" fmla="*/ 41 h 1349"/>
                  <a:gd name="T24" fmla="*/ 2 w 693"/>
                  <a:gd name="T25" fmla="*/ 45 h 1349"/>
                  <a:gd name="T26" fmla="*/ 3 w 693"/>
                  <a:gd name="T27" fmla="*/ 48 h 1349"/>
                  <a:gd name="T28" fmla="*/ 3 w 693"/>
                  <a:gd name="T29" fmla="*/ 49 h 1349"/>
                  <a:gd name="T30" fmla="*/ 4 w 693"/>
                  <a:gd name="T31" fmla="*/ 46 h 1349"/>
                  <a:gd name="T32" fmla="*/ 3 w 693"/>
                  <a:gd name="T33" fmla="*/ 44 h 1349"/>
                  <a:gd name="T34" fmla="*/ 2 w 693"/>
                  <a:gd name="T35" fmla="*/ 41 h 1349"/>
                  <a:gd name="T36" fmla="*/ 3 w 693"/>
                  <a:gd name="T37" fmla="*/ 39 h 1349"/>
                  <a:gd name="T38" fmla="*/ 6 w 693"/>
                  <a:gd name="T39" fmla="*/ 37 h 1349"/>
                  <a:gd name="T40" fmla="*/ 8 w 693"/>
                  <a:gd name="T41" fmla="*/ 36 h 1349"/>
                  <a:gd name="T42" fmla="*/ 9 w 693"/>
                  <a:gd name="T43" fmla="*/ 33 h 1349"/>
                  <a:gd name="T44" fmla="*/ 8 w 693"/>
                  <a:gd name="T45" fmla="*/ 30 h 1349"/>
                  <a:gd name="T46" fmla="*/ 9 w 693"/>
                  <a:gd name="T47" fmla="*/ 26 h 1349"/>
                  <a:gd name="T48" fmla="*/ 11 w 693"/>
                  <a:gd name="T49" fmla="*/ 23 h 1349"/>
                  <a:gd name="T50" fmla="*/ 16 w 693"/>
                  <a:gd name="T51" fmla="*/ 18 h 1349"/>
                  <a:gd name="T52" fmla="*/ 17 w 693"/>
                  <a:gd name="T53" fmla="*/ 20 h 1349"/>
                  <a:gd name="T54" fmla="*/ 18 w 693"/>
                  <a:gd name="T55" fmla="*/ 22 h 1349"/>
                  <a:gd name="T56" fmla="*/ 23 w 693"/>
                  <a:gd name="T57" fmla="*/ 16 h 1349"/>
                  <a:gd name="T58" fmla="*/ 24 w 693"/>
                  <a:gd name="T59" fmla="*/ 5 h 1349"/>
                  <a:gd name="T60" fmla="*/ 25 w 693"/>
                  <a:gd name="T61" fmla="*/ 2 h 1349"/>
                  <a:gd name="T62" fmla="*/ 24 w 693"/>
                  <a:gd name="T63" fmla="*/ 0 h 1349"/>
                  <a:gd name="T64" fmla="*/ 23 w 693"/>
                  <a:gd name="T65" fmla="*/ 1 h 13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3"/>
                  <a:gd name="T100" fmla="*/ 0 h 1349"/>
                  <a:gd name="T101" fmla="*/ 693 w 693"/>
                  <a:gd name="T102" fmla="*/ 1349 h 13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3" h="1349">
                    <a:moveTo>
                      <a:pt x="630" y="14"/>
                    </a:moveTo>
                    <a:lnTo>
                      <a:pt x="600" y="71"/>
                    </a:lnTo>
                    <a:lnTo>
                      <a:pt x="536" y="247"/>
                    </a:lnTo>
                    <a:lnTo>
                      <a:pt x="509" y="339"/>
                    </a:lnTo>
                    <a:lnTo>
                      <a:pt x="473" y="418"/>
                    </a:lnTo>
                    <a:lnTo>
                      <a:pt x="463" y="429"/>
                    </a:lnTo>
                    <a:lnTo>
                      <a:pt x="473" y="443"/>
                    </a:lnTo>
                    <a:lnTo>
                      <a:pt x="426" y="490"/>
                    </a:lnTo>
                    <a:lnTo>
                      <a:pt x="369" y="555"/>
                    </a:lnTo>
                    <a:lnTo>
                      <a:pt x="290" y="612"/>
                    </a:lnTo>
                    <a:lnTo>
                      <a:pt x="258" y="645"/>
                    </a:lnTo>
                    <a:lnTo>
                      <a:pt x="229" y="684"/>
                    </a:lnTo>
                    <a:lnTo>
                      <a:pt x="206" y="739"/>
                    </a:lnTo>
                    <a:lnTo>
                      <a:pt x="190" y="797"/>
                    </a:lnTo>
                    <a:lnTo>
                      <a:pt x="193" y="848"/>
                    </a:lnTo>
                    <a:lnTo>
                      <a:pt x="197" y="888"/>
                    </a:lnTo>
                    <a:lnTo>
                      <a:pt x="202" y="920"/>
                    </a:lnTo>
                    <a:lnTo>
                      <a:pt x="207" y="949"/>
                    </a:lnTo>
                    <a:lnTo>
                      <a:pt x="193" y="979"/>
                    </a:lnTo>
                    <a:lnTo>
                      <a:pt x="149" y="999"/>
                    </a:lnTo>
                    <a:lnTo>
                      <a:pt x="108" y="1011"/>
                    </a:lnTo>
                    <a:lnTo>
                      <a:pt x="69" y="1043"/>
                    </a:lnTo>
                    <a:lnTo>
                      <a:pt x="54" y="1069"/>
                    </a:lnTo>
                    <a:lnTo>
                      <a:pt x="40" y="1117"/>
                    </a:lnTo>
                    <a:lnTo>
                      <a:pt x="41" y="1169"/>
                    </a:lnTo>
                    <a:lnTo>
                      <a:pt x="57" y="1212"/>
                    </a:lnTo>
                    <a:lnTo>
                      <a:pt x="78" y="1261"/>
                    </a:lnTo>
                    <a:lnTo>
                      <a:pt x="72" y="1299"/>
                    </a:lnTo>
                    <a:lnTo>
                      <a:pt x="0" y="1349"/>
                    </a:lnTo>
                    <a:lnTo>
                      <a:pt x="69" y="1320"/>
                    </a:lnTo>
                    <a:lnTo>
                      <a:pt x="99" y="1292"/>
                    </a:lnTo>
                    <a:lnTo>
                      <a:pt x="106" y="1255"/>
                    </a:lnTo>
                    <a:lnTo>
                      <a:pt x="99" y="1235"/>
                    </a:lnTo>
                    <a:lnTo>
                      <a:pt x="76" y="1197"/>
                    </a:lnTo>
                    <a:lnTo>
                      <a:pt x="64" y="1158"/>
                    </a:lnTo>
                    <a:lnTo>
                      <a:pt x="60" y="1120"/>
                    </a:lnTo>
                    <a:lnTo>
                      <a:pt x="74" y="1075"/>
                    </a:lnTo>
                    <a:lnTo>
                      <a:pt x="94" y="1053"/>
                    </a:lnTo>
                    <a:lnTo>
                      <a:pt x="119" y="1030"/>
                    </a:lnTo>
                    <a:lnTo>
                      <a:pt x="155" y="1014"/>
                    </a:lnTo>
                    <a:lnTo>
                      <a:pt x="201" y="995"/>
                    </a:lnTo>
                    <a:lnTo>
                      <a:pt x="229" y="965"/>
                    </a:lnTo>
                    <a:lnTo>
                      <a:pt x="239" y="942"/>
                    </a:lnTo>
                    <a:lnTo>
                      <a:pt x="236" y="892"/>
                    </a:lnTo>
                    <a:lnTo>
                      <a:pt x="223" y="862"/>
                    </a:lnTo>
                    <a:lnTo>
                      <a:pt x="217" y="809"/>
                    </a:lnTo>
                    <a:lnTo>
                      <a:pt x="229" y="749"/>
                    </a:lnTo>
                    <a:lnTo>
                      <a:pt x="247" y="691"/>
                    </a:lnTo>
                    <a:lnTo>
                      <a:pt x="278" y="655"/>
                    </a:lnTo>
                    <a:lnTo>
                      <a:pt x="302" y="622"/>
                    </a:lnTo>
                    <a:lnTo>
                      <a:pt x="385" y="557"/>
                    </a:lnTo>
                    <a:lnTo>
                      <a:pt x="445" y="496"/>
                    </a:lnTo>
                    <a:lnTo>
                      <a:pt x="570" y="326"/>
                    </a:lnTo>
                    <a:lnTo>
                      <a:pt x="455" y="537"/>
                    </a:lnTo>
                    <a:lnTo>
                      <a:pt x="587" y="369"/>
                    </a:lnTo>
                    <a:lnTo>
                      <a:pt x="473" y="602"/>
                    </a:lnTo>
                    <a:lnTo>
                      <a:pt x="597" y="441"/>
                    </a:lnTo>
                    <a:lnTo>
                      <a:pt x="630" y="439"/>
                    </a:lnTo>
                    <a:lnTo>
                      <a:pt x="630" y="191"/>
                    </a:lnTo>
                    <a:lnTo>
                      <a:pt x="635" y="137"/>
                    </a:lnTo>
                    <a:lnTo>
                      <a:pt x="650" y="89"/>
                    </a:lnTo>
                    <a:lnTo>
                      <a:pt x="676" y="41"/>
                    </a:lnTo>
                    <a:lnTo>
                      <a:pt x="693" y="15"/>
                    </a:lnTo>
                    <a:lnTo>
                      <a:pt x="641" y="0"/>
                    </a:lnTo>
                    <a:lnTo>
                      <a:pt x="6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83"/>
              <p:cNvSpPr>
                <a:spLocks/>
              </p:cNvSpPr>
              <p:nvPr/>
            </p:nvSpPr>
            <p:spPr bwMode="auto">
              <a:xfrm>
                <a:off x="415" y="3281"/>
                <a:ext cx="118" cy="191"/>
              </a:xfrm>
              <a:custGeom>
                <a:avLst/>
                <a:gdLst>
                  <a:gd name="T0" fmla="*/ 0 w 353"/>
                  <a:gd name="T1" fmla="*/ 21 h 571"/>
                  <a:gd name="T2" fmla="*/ 2 w 353"/>
                  <a:gd name="T3" fmla="*/ 20 h 571"/>
                  <a:gd name="T4" fmla="*/ 4 w 353"/>
                  <a:gd name="T5" fmla="*/ 19 h 571"/>
                  <a:gd name="T6" fmla="*/ 5 w 353"/>
                  <a:gd name="T7" fmla="*/ 18 h 571"/>
                  <a:gd name="T8" fmla="*/ 5 w 353"/>
                  <a:gd name="T9" fmla="*/ 16 h 571"/>
                  <a:gd name="T10" fmla="*/ 5 w 353"/>
                  <a:gd name="T11" fmla="*/ 14 h 571"/>
                  <a:gd name="T12" fmla="*/ 4 w 353"/>
                  <a:gd name="T13" fmla="*/ 13 h 571"/>
                  <a:gd name="T14" fmla="*/ 4 w 353"/>
                  <a:gd name="T15" fmla="*/ 11 h 571"/>
                  <a:gd name="T16" fmla="*/ 5 w 353"/>
                  <a:gd name="T17" fmla="*/ 11 h 571"/>
                  <a:gd name="T18" fmla="*/ 7 w 353"/>
                  <a:gd name="T19" fmla="*/ 9 h 571"/>
                  <a:gd name="T20" fmla="*/ 9 w 353"/>
                  <a:gd name="T21" fmla="*/ 9 h 571"/>
                  <a:gd name="T22" fmla="*/ 10 w 353"/>
                  <a:gd name="T23" fmla="*/ 8 h 571"/>
                  <a:gd name="T24" fmla="*/ 11 w 353"/>
                  <a:gd name="T25" fmla="*/ 6 h 571"/>
                  <a:gd name="T26" fmla="*/ 11 w 353"/>
                  <a:gd name="T27" fmla="*/ 0 h 571"/>
                  <a:gd name="T28" fmla="*/ 12 w 353"/>
                  <a:gd name="T29" fmla="*/ 6 h 571"/>
                  <a:gd name="T30" fmla="*/ 12 w 353"/>
                  <a:gd name="T31" fmla="*/ 8 h 571"/>
                  <a:gd name="T32" fmla="*/ 13 w 353"/>
                  <a:gd name="T33" fmla="*/ 9 h 571"/>
                  <a:gd name="T34" fmla="*/ 12 w 353"/>
                  <a:gd name="T35" fmla="*/ 13 h 571"/>
                  <a:gd name="T36" fmla="*/ 10 w 353"/>
                  <a:gd name="T37" fmla="*/ 13 h 571"/>
                  <a:gd name="T38" fmla="*/ 10 w 353"/>
                  <a:gd name="T39" fmla="*/ 11 h 571"/>
                  <a:gd name="T40" fmla="*/ 9 w 353"/>
                  <a:gd name="T41" fmla="*/ 12 h 571"/>
                  <a:gd name="T42" fmla="*/ 8 w 353"/>
                  <a:gd name="T43" fmla="*/ 12 h 571"/>
                  <a:gd name="T44" fmla="*/ 7 w 353"/>
                  <a:gd name="T45" fmla="*/ 12 h 571"/>
                  <a:gd name="T46" fmla="*/ 7 w 353"/>
                  <a:gd name="T47" fmla="*/ 13 h 571"/>
                  <a:gd name="T48" fmla="*/ 6 w 353"/>
                  <a:gd name="T49" fmla="*/ 14 h 571"/>
                  <a:gd name="T50" fmla="*/ 6 w 353"/>
                  <a:gd name="T51" fmla="*/ 14 h 571"/>
                  <a:gd name="T52" fmla="*/ 6 w 353"/>
                  <a:gd name="T53" fmla="*/ 13 h 571"/>
                  <a:gd name="T54" fmla="*/ 7 w 353"/>
                  <a:gd name="T55" fmla="*/ 12 h 571"/>
                  <a:gd name="T56" fmla="*/ 10 w 353"/>
                  <a:gd name="T57" fmla="*/ 11 h 571"/>
                  <a:gd name="T58" fmla="*/ 11 w 353"/>
                  <a:gd name="T59" fmla="*/ 10 h 571"/>
                  <a:gd name="T60" fmla="*/ 12 w 353"/>
                  <a:gd name="T61" fmla="*/ 8 h 571"/>
                  <a:gd name="T62" fmla="*/ 11 w 353"/>
                  <a:gd name="T63" fmla="*/ 7 h 571"/>
                  <a:gd name="T64" fmla="*/ 10 w 353"/>
                  <a:gd name="T65" fmla="*/ 8 h 571"/>
                  <a:gd name="T66" fmla="*/ 9 w 353"/>
                  <a:gd name="T67" fmla="*/ 9 h 571"/>
                  <a:gd name="T68" fmla="*/ 7 w 353"/>
                  <a:gd name="T69" fmla="*/ 10 h 571"/>
                  <a:gd name="T70" fmla="*/ 5 w 353"/>
                  <a:gd name="T71" fmla="*/ 11 h 571"/>
                  <a:gd name="T72" fmla="*/ 5 w 353"/>
                  <a:gd name="T73" fmla="*/ 12 h 571"/>
                  <a:gd name="T74" fmla="*/ 5 w 353"/>
                  <a:gd name="T75" fmla="*/ 13 h 571"/>
                  <a:gd name="T76" fmla="*/ 5 w 353"/>
                  <a:gd name="T77" fmla="*/ 14 h 571"/>
                  <a:gd name="T78" fmla="*/ 6 w 353"/>
                  <a:gd name="T79" fmla="*/ 16 h 571"/>
                  <a:gd name="T80" fmla="*/ 5 w 353"/>
                  <a:gd name="T81" fmla="*/ 18 h 571"/>
                  <a:gd name="T82" fmla="*/ 5 w 353"/>
                  <a:gd name="T83" fmla="*/ 19 h 571"/>
                  <a:gd name="T84" fmla="*/ 3 w 353"/>
                  <a:gd name="T85" fmla="*/ 20 h 571"/>
                  <a:gd name="T86" fmla="*/ 0 w 353"/>
                  <a:gd name="T87" fmla="*/ 21 h 571"/>
                  <a:gd name="T88" fmla="*/ 0 w 353"/>
                  <a:gd name="T89" fmla="*/ 21 h 571"/>
                  <a:gd name="T90" fmla="*/ 0 w 353"/>
                  <a:gd name="T91" fmla="*/ 21 h 5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3"/>
                  <a:gd name="T139" fmla="*/ 0 h 571"/>
                  <a:gd name="T140" fmla="*/ 353 w 353"/>
                  <a:gd name="T141" fmla="*/ 571 h 5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3" h="571">
                    <a:moveTo>
                      <a:pt x="0" y="571"/>
                    </a:moveTo>
                    <a:lnTo>
                      <a:pt x="64" y="540"/>
                    </a:lnTo>
                    <a:lnTo>
                      <a:pt x="96" y="511"/>
                    </a:lnTo>
                    <a:lnTo>
                      <a:pt x="126" y="468"/>
                    </a:lnTo>
                    <a:lnTo>
                      <a:pt x="141" y="418"/>
                    </a:lnTo>
                    <a:lnTo>
                      <a:pt x="126" y="379"/>
                    </a:lnTo>
                    <a:lnTo>
                      <a:pt x="118" y="340"/>
                    </a:lnTo>
                    <a:lnTo>
                      <a:pt x="118" y="305"/>
                    </a:lnTo>
                    <a:lnTo>
                      <a:pt x="131" y="283"/>
                    </a:lnTo>
                    <a:lnTo>
                      <a:pt x="185" y="255"/>
                    </a:lnTo>
                    <a:lnTo>
                      <a:pt x="233" y="237"/>
                    </a:lnTo>
                    <a:lnTo>
                      <a:pt x="270" y="209"/>
                    </a:lnTo>
                    <a:lnTo>
                      <a:pt x="297" y="173"/>
                    </a:lnTo>
                    <a:lnTo>
                      <a:pt x="304" y="0"/>
                    </a:lnTo>
                    <a:lnTo>
                      <a:pt x="314" y="155"/>
                    </a:lnTo>
                    <a:lnTo>
                      <a:pt x="330" y="209"/>
                    </a:lnTo>
                    <a:lnTo>
                      <a:pt x="353" y="240"/>
                    </a:lnTo>
                    <a:lnTo>
                      <a:pt x="312" y="352"/>
                    </a:lnTo>
                    <a:lnTo>
                      <a:pt x="273" y="340"/>
                    </a:lnTo>
                    <a:lnTo>
                      <a:pt x="276" y="290"/>
                    </a:lnTo>
                    <a:lnTo>
                      <a:pt x="241" y="310"/>
                    </a:lnTo>
                    <a:lnTo>
                      <a:pt x="220" y="314"/>
                    </a:lnTo>
                    <a:lnTo>
                      <a:pt x="196" y="324"/>
                    </a:lnTo>
                    <a:lnTo>
                      <a:pt x="182" y="345"/>
                    </a:lnTo>
                    <a:lnTo>
                      <a:pt x="172" y="383"/>
                    </a:lnTo>
                    <a:lnTo>
                      <a:pt x="158" y="375"/>
                    </a:lnTo>
                    <a:lnTo>
                      <a:pt x="167" y="338"/>
                    </a:lnTo>
                    <a:lnTo>
                      <a:pt x="191" y="311"/>
                    </a:lnTo>
                    <a:lnTo>
                      <a:pt x="256" y="286"/>
                    </a:lnTo>
                    <a:lnTo>
                      <a:pt x="297" y="260"/>
                    </a:lnTo>
                    <a:lnTo>
                      <a:pt x="317" y="225"/>
                    </a:lnTo>
                    <a:lnTo>
                      <a:pt x="304" y="192"/>
                    </a:lnTo>
                    <a:lnTo>
                      <a:pt x="279" y="225"/>
                    </a:lnTo>
                    <a:lnTo>
                      <a:pt x="236" y="252"/>
                    </a:lnTo>
                    <a:lnTo>
                      <a:pt x="185" y="271"/>
                    </a:lnTo>
                    <a:lnTo>
                      <a:pt x="143" y="295"/>
                    </a:lnTo>
                    <a:lnTo>
                      <a:pt x="135" y="320"/>
                    </a:lnTo>
                    <a:lnTo>
                      <a:pt x="137" y="349"/>
                    </a:lnTo>
                    <a:lnTo>
                      <a:pt x="145" y="387"/>
                    </a:lnTo>
                    <a:lnTo>
                      <a:pt x="161" y="419"/>
                    </a:lnTo>
                    <a:lnTo>
                      <a:pt x="146" y="478"/>
                    </a:lnTo>
                    <a:lnTo>
                      <a:pt x="126" y="512"/>
                    </a:lnTo>
                    <a:lnTo>
                      <a:pt x="86" y="54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84"/>
              <p:cNvSpPr>
                <a:spLocks/>
              </p:cNvSpPr>
              <p:nvPr/>
            </p:nvSpPr>
            <p:spPr bwMode="auto">
              <a:xfrm>
                <a:off x="525" y="3158"/>
                <a:ext cx="118" cy="226"/>
              </a:xfrm>
              <a:custGeom>
                <a:avLst/>
                <a:gdLst>
                  <a:gd name="T0" fmla="*/ 11 w 354"/>
                  <a:gd name="T1" fmla="*/ 0 h 678"/>
                  <a:gd name="T2" fmla="*/ 10 w 354"/>
                  <a:gd name="T3" fmla="*/ 3 h 678"/>
                  <a:gd name="T4" fmla="*/ 10 w 354"/>
                  <a:gd name="T5" fmla="*/ 5 h 678"/>
                  <a:gd name="T6" fmla="*/ 8 w 354"/>
                  <a:gd name="T7" fmla="*/ 8 h 678"/>
                  <a:gd name="T8" fmla="*/ 1 w 354"/>
                  <a:gd name="T9" fmla="*/ 21 h 678"/>
                  <a:gd name="T10" fmla="*/ 0 w 354"/>
                  <a:gd name="T11" fmla="*/ 20 h 678"/>
                  <a:gd name="T12" fmla="*/ 0 w 354"/>
                  <a:gd name="T13" fmla="*/ 13 h 678"/>
                  <a:gd name="T14" fmla="*/ 0 w 354"/>
                  <a:gd name="T15" fmla="*/ 20 h 678"/>
                  <a:gd name="T16" fmla="*/ 0 w 354"/>
                  <a:gd name="T17" fmla="*/ 21 h 678"/>
                  <a:gd name="T18" fmla="*/ 1 w 354"/>
                  <a:gd name="T19" fmla="*/ 22 h 678"/>
                  <a:gd name="T20" fmla="*/ 0 w 354"/>
                  <a:gd name="T21" fmla="*/ 23 h 678"/>
                  <a:gd name="T22" fmla="*/ 1 w 354"/>
                  <a:gd name="T23" fmla="*/ 23 h 678"/>
                  <a:gd name="T24" fmla="*/ 7 w 354"/>
                  <a:gd name="T25" fmla="*/ 12 h 678"/>
                  <a:gd name="T26" fmla="*/ 8 w 354"/>
                  <a:gd name="T27" fmla="*/ 10 h 678"/>
                  <a:gd name="T28" fmla="*/ 10 w 354"/>
                  <a:gd name="T29" fmla="*/ 11 h 678"/>
                  <a:gd name="T30" fmla="*/ 6 w 354"/>
                  <a:gd name="T31" fmla="*/ 19 h 678"/>
                  <a:gd name="T32" fmla="*/ 11 w 354"/>
                  <a:gd name="T33" fmla="*/ 10 h 678"/>
                  <a:gd name="T34" fmla="*/ 12 w 354"/>
                  <a:gd name="T35" fmla="*/ 13 h 678"/>
                  <a:gd name="T36" fmla="*/ 11 w 354"/>
                  <a:gd name="T37" fmla="*/ 16 h 678"/>
                  <a:gd name="T38" fmla="*/ 11 w 354"/>
                  <a:gd name="T39" fmla="*/ 17 h 678"/>
                  <a:gd name="T40" fmla="*/ 10 w 354"/>
                  <a:gd name="T41" fmla="*/ 19 h 678"/>
                  <a:gd name="T42" fmla="*/ 8 w 354"/>
                  <a:gd name="T43" fmla="*/ 25 h 678"/>
                  <a:gd name="T44" fmla="*/ 11 w 354"/>
                  <a:gd name="T45" fmla="*/ 20 h 678"/>
                  <a:gd name="T46" fmla="*/ 11 w 354"/>
                  <a:gd name="T47" fmla="*/ 22 h 678"/>
                  <a:gd name="T48" fmla="*/ 11 w 354"/>
                  <a:gd name="T49" fmla="*/ 19 h 678"/>
                  <a:gd name="T50" fmla="*/ 13 w 354"/>
                  <a:gd name="T51" fmla="*/ 16 h 678"/>
                  <a:gd name="T52" fmla="*/ 13 w 354"/>
                  <a:gd name="T53" fmla="*/ 13 h 678"/>
                  <a:gd name="T54" fmla="*/ 13 w 354"/>
                  <a:gd name="T55" fmla="*/ 10 h 678"/>
                  <a:gd name="T56" fmla="*/ 12 w 354"/>
                  <a:gd name="T57" fmla="*/ 0 h 678"/>
                  <a:gd name="T58" fmla="*/ 11 w 354"/>
                  <a:gd name="T59" fmla="*/ 0 h 678"/>
                  <a:gd name="T60" fmla="*/ 11 w 354"/>
                  <a:gd name="T61" fmla="*/ 0 h 678"/>
                  <a:gd name="T62" fmla="*/ 11 w 354"/>
                  <a:gd name="T63" fmla="*/ 0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4"/>
                  <a:gd name="T97" fmla="*/ 0 h 678"/>
                  <a:gd name="T98" fmla="*/ 354 w 354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4" h="678">
                    <a:moveTo>
                      <a:pt x="295" y="2"/>
                    </a:moveTo>
                    <a:lnTo>
                      <a:pt x="274" y="93"/>
                    </a:lnTo>
                    <a:lnTo>
                      <a:pt x="260" y="140"/>
                    </a:lnTo>
                    <a:lnTo>
                      <a:pt x="221" y="210"/>
                    </a:lnTo>
                    <a:lnTo>
                      <a:pt x="32" y="566"/>
                    </a:lnTo>
                    <a:lnTo>
                      <a:pt x="13" y="528"/>
                    </a:lnTo>
                    <a:lnTo>
                      <a:pt x="5" y="353"/>
                    </a:lnTo>
                    <a:lnTo>
                      <a:pt x="0" y="528"/>
                    </a:lnTo>
                    <a:lnTo>
                      <a:pt x="5" y="560"/>
                    </a:lnTo>
                    <a:lnTo>
                      <a:pt x="20" y="590"/>
                    </a:lnTo>
                    <a:lnTo>
                      <a:pt x="5" y="610"/>
                    </a:lnTo>
                    <a:lnTo>
                      <a:pt x="24" y="610"/>
                    </a:lnTo>
                    <a:lnTo>
                      <a:pt x="180" y="326"/>
                    </a:lnTo>
                    <a:lnTo>
                      <a:pt x="211" y="276"/>
                    </a:lnTo>
                    <a:lnTo>
                      <a:pt x="260" y="293"/>
                    </a:lnTo>
                    <a:lnTo>
                      <a:pt x="170" y="501"/>
                    </a:lnTo>
                    <a:lnTo>
                      <a:pt x="310" y="273"/>
                    </a:lnTo>
                    <a:lnTo>
                      <a:pt x="311" y="338"/>
                    </a:lnTo>
                    <a:lnTo>
                      <a:pt x="295" y="432"/>
                    </a:lnTo>
                    <a:lnTo>
                      <a:pt x="284" y="466"/>
                    </a:lnTo>
                    <a:lnTo>
                      <a:pt x="279" y="521"/>
                    </a:lnTo>
                    <a:lnTo>
                      <a:pt x="219" y="678"/>
                    </a:lnTo>
                    <a:lnTo>
                      <a:pt x="288" y="546"/>
                    </a:lnTo>
                    <a:lnTo>
                      <a:pt x="305" y="587"/>
                    </a:lnTo>
                    <a:lnTo>
                      <a:pt x="310" y="517"/>
                    </a:lnTo>
                    <a:lnTo>
                      <a:pt x="343" y="428"/>
                    </a:lnTo>
                    <a:lnTo>
                      <a:pt x="354" y="363"/>
                    </a:lnTo>
                    <a:lnTo>
                      <a:pt x="352" y="261"/>
                    </a:lnTo>
                    <a:lnTo>
                      <a:pt x="328" y="0"/>
                    </a:lnTo>
                    <a:lnTo>
                      <a:pt x="29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85"/>
              <p:cNvSpPr>
                <a:spLocks/>
              </p:cNvSpPr>
              <p:nvPr/>
            </p:nvSpPr>
            <p:spPr bwMode="auto">
              <a:xfrm>
                <a:off x="498" y="3394"/>
                <a:ext cx="21" cy="49"/>
              </a:xfrm>
              <a:custGeom>
                <a:avLst/>
                <a:gdLst>
                  <a:gd name="T0" fmla="*/ 2 w 62"/>
                  <a:gd name="T1" fmla="*/ 0 h 148"/>
                  <a:gd name="T2" fmla="*/ 0 w 62"/>
                  <a:gd name="T3" fmla="*/ 2 h 148"/>
                  <a:gd name="T4" fmla="*/ 0 w 62"/>
                  <a:gd name="T5" fmla="*/ 3 h 148"/>
                  <a:gd name="T6" fmla="*/ 0 w 62"/>
                  <a:gd name="T7" fmla="*/ 5 h 148"/>
                  <a:gd name="T8" fmla="*/ 0 w 62"/>
                  <a:gd name="T9" fmla="*/ 5 h 148"/>
                  <a:gd name="T10" fmla="*/ 1 w 62"/>
                  <a:gd name="T11" fmla="*/ 5 h 148"/>
                  <a:gd name="T12" fmla="*/ 1 w 62"/>
                  <a:gd name="T13" fmla="*/ 4 h 148"/>
                  <a:gd name="T14" fmla="*/ 1 w 62"/>
                  <a:gd name="T15" fmla="*/ 3 h 148"/>
                  <a:gd name="T16" fmla="*/ 2 w 62"/>
                  <a:gd name="T17" fmla="*/ 1 h 148"/>
                  <a:gd name="T18" fmla="*/ 2 w 62"/>
                  <a:gd name="T19" fmla="*/ 0 h 148"/>
                  <a:gd name="T20" fmla="*/ 2 w 62"/>
                  <a:gd name="T21" fmla="*/ 0 h 148"/>
                  <a:gd name="T22" fmla="*/ 2 w 62"/>
                  <a:gd name="T23" fmla="*/ 0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148"/>
                  <a:gd name="T38" fmla="*/ 62 w 62"/>
                  <a:gd name="T39" fmla="*/ 148 h 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148">
                    <a:moveTo>
                      <a:pt x="40" y="0"/>
                    </a:moveTo>
                    <a:lnTo>
                      <a:pt x="13" y="65"/>
                    </a:lnTo>
                    <a:lnTo>
                      <a:pt x="6" y="90"/>
                    </a:lnTo>
                    <a:lnTo>
                      <a:pt x="0" y="130"/>
                    </a:lnTo>
                    <a:lnTo>
                      <a:pt x="5" y="148"/>
                    </a:lnTo>
                    <a:lnTo>
                      <a:pt x="26" y="134"/>
                    </a:lnTo>
                    <a:lnTo>
                      <a:pt x="29" y="111"/>
                    </a:lnTo>
                    <a:lnTo>
                      <a:pt x="35" y="78"/>
                    </a:lnTo>
                    <a:lnTo>
                      <a:pt x="62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98" y="3330"/>
                <a:ext cx="105" cy="128"/>
              </a:xfrm>
              <a:custGeom>
                <a:avLst/>
                <a:gdLst>
                  <a:gd name="T0" fmla="*/ 12 w 313"/>
                  <a:gd name="T1" fmla="*/ 0 h 384"/>
                  <a:gd name="T2" fmla="*/ 9 w 313"/>
                  <a:gd name="T3" fmla="*/ 5 h 384"/>
                  <a:gd name="T4" fmla="*/ 7 w 313"/>
                  <a:gd name="T5" fmla="*/ 8 h 384"/>
                  <a:gd name="T6" fmla="*/ 5 w 313"/>
                  <a:gd name="T7" fmla="*/ 9 h 384"/>
                  <a:gd name="T8" fmla="*/ 2 w 313"/>
                  <a:gd name="T9" fmla="*/ 11 h 384"/>
                  <a:gd name="T10" fmla="*/ 0 w 313"/>
                  <a:gd name="T11" fmla="*/ 12 h 384"/>
                  <a:gd name="T12" fmla="*/ 0 w 313"/>
                  <a:gd name="T13" fmla="*/ 13 h 384"/>
                  <a:gd name="T14" fmla="*/ 1 w 313"/>
                  <a:gd name="T15" fmla="*/ 13 h 384"/>
                  <a:gd name="T16" fmla="*/ 3 w 313"/>
                  <a:gd name="T17" fmla="*/ 13 h 384"/>
                  <a:gd name="T18" fmla="*/ 5 w 313"/>
                  <a:gd name="T19" fmla="*/ 12 h 384"/>
                  <a:gd name="T20" fmla="*/ 3 w 313"/>
                  <a:gd name="T21" fmla="*/ 14 h 384"/>
                  <a:gd name="T22" fmla="*/ 6 w 313"/>
                  <a:gd name="T23" fmla="*/ 12 h 384"/>
                  <a:gd name="T24" fmla="*/ 8 w 313"/>
                  <a:gd name="T25" fmla="*/ 10 h 384"/>
                  <a:gd name="T26" fmla="*/ 10 w 313"/>
                  <a:gd name="T27" fmla="*/ 6 h 384"/>
                  <a:gd name="T28" fmla="*/ 12 w 313"/>
                  <a:gd name="T29" fmla="*/ 0 h 384"/>
                  <a:gd name="T30" fmla="*/ 12 w 313"/>
                  <a:gd name="T31" fmla="*/ 0 h 384"/>
                  <a:gd name="T32" fmla="*/ 12 w 313"/>
                  <a:gd name="T33" fmla="*/ 0 h 3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3"/>
                  <a:gd name="T52" fmla="*/ 0 h 384"/>
                  <a:gd name="T53" fmla="*/ 313 w 313"/>
                  <a:gd name="T54" fmla="*/ 384 h 3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3" h="384">
                    <a:moveTo>
                      <a:pt x="313" y="0"/>
                    </a:moveTo>
                    <a:lnTo>
                      <a:pt x="236" y="139"/>
                    </a:lnTo>
                    <a:lnTo>
                      <a:pt x="182" y="210"/>
                    </a:lnTo>
                    <a:lnTo>
                      <a:pt x="132" y="250"/>
                    </a:lnTo>
                    <a:lnTo>
                      <a:pt x="44" y="305"/>
                    </a:lnTo>
                    <a:lnTo>
                      <a:pt x="0" y="321"/>
                    </a:lnTo>
                    <a:lnTo>
                      <a:pt x="5" y="339"/>
                    </a:lnTo>
                    <a:lnTo>
                      <a:pt x="26" y="361"/>
                    </a:lnTo>
                    <a:lnTo>
                      <a:pt x="74" y="364"/>
                    </a:lnTo>
                    <a:lnTo>
                      <a:pt x="121" y="336"/>
                    </a:lnTo>
                    <a:lnTo>
                      <a:pt x="89" y="384"/>
                    </a:lnTo>
                    <a:lnTo>
                      <a:pt x="151" y="327"/>
                    </a:lnTo>
                    <a:lnTo>
                      <a:pt x="208" y="260"/>
                    </a:lnTo>
                    <a:lnTo>
                      <a:pt x="260" y="153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526" y="3304"/>
                <a:ext cx="65" cy="78"/>
              </a:xfrm>
              <a:custGeom>
                <a:avLst/>
                <a:gdLst>
                  <a:gd name="T0" fmla="*/ 3 w 195"/>
                  <a:gd name="T1" fmla="*/ 2 h 234"/>
                  <a:gd name="T2" fmla="*/ 5 w 195"/>
                  <a:gd name="T3" fmla="*/ 1 h 234"/>
                  <a:gd name="T4" fmla="*/ 4 w 195"/>
                  <a:gd name="T5" fmla="*/ 3 h 234"/>
                  <a:gd name="T6" fmla="*/ 6 w 195"/>
                  <a:gd name="T7" fmla="*/ 4 h 234"/>
                  <a:gd name="T8" fmla="*/ 4 w 195"/>
                  <a:gd name="T9" fmla="*/ 5 h 234"/>
                  <a:gd name="T10" fmla="*/ 4 w 195"/>
                  <a:gd name="T11" fmla="*/ 8 h 234"/>
                  <a:gd name="T12" fmla="*/ 2 w 195"/>
                  <a:gd name="T13" fmla="*/ 6 h 234"/>
                  <a:gd name="T14" fmla="*/ 1 w 195"/>
                  <a:gd name="T15" fmla="*/ 8 h 234"/>
                  <a:gd name="T16" fmla="*/ 1 w 195"/>
                  <a:gd name="T17" fmla="*/ 6 h 234"/>
                  <a:gd name="T18" fmla="*/ 0 w 195"/>
                  <a:gd name="T19" fmla="*/ 7 h 234"/>
                  <a:gd name="T20" fmla="*/ 0 w 195"/>
                  <a:gd name="T21" fmla="*/ 9 h 234"/>
                  <a:gd name="T22" fmla="*/ 2 w 195"/>
                  <a:gd name="T23" fmla="*/ 7 h 234"/>
                  <a:gd name="T24" fmla="*/ 4 w 195"/>
                  <a:gd name="T25" fmla="*/ 9 h 234"/>
                  <a:gd name="T26" fmla="*/ 5 w 195"/>
                  <a:gd name="T27" fmla="*/ 9 h 234"/>
                  <a:gd name="T28" fmla="*/ 4 w 195"/>
                  <a:gd name="T29" fmla="*/ 6 h 234"/>
                  <a:gd name="T30" fmla="*/ 7 w 195"/>
                  <a:gd name="T31" fmla="*/ 4 h 234"/>
                  <a:gd name="T32" fmla="*/ 5 w 195"/>
                  <a:gd name="T33" fmla="*/ 3 h 234"/>
                  <a:gd name="T34" fmla="*/ 5 w 195"/>
                  <a:gd name="T35" fmla="*/ 0 h 234"/>
                  <a:gd name="T36" fmla="*/ 3 w 195"/>
                  <a:gd name="T37" fmla="*/ 1 h 234"/>
                  <a:gd name="T38" fmla="*/ 3 w 195"/>
                  <a:gd name="T39" fmla="*/ 2 h 234"/>
                  <a:gd name="T40" fmla="*/ 3 w 195"/>
                  <a:gd name="T41" fmla="*/ 2 h 234"/>
                  <a:gd name="T42" fmla="*/ 3 w 195"/>
                  <a:gd name="T43" fmla="*/ 2 h 2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5"/>
                  <a:gd name="T67" fmla="*/ 0 h 234"/>
                  <a:gd name="T68" fmla="*/ 195 w 195"/>
                  <a:gd name="T69" fmla="*/ 234 h 2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5" h="234">
                    <a:moveTo>
                      <a:pt x="77" y="58"/>
                    </a:moveTo>
                    <a:lnTo>
                      <a:pt x="122" y="22"/>
                    </a:lnTo>
                    <a:lnTo>
                      <a:pt x="113" y="92"/>
                    </a:lnTo>
                    <a:lnTo>
                      <a:pt x="161" y="112"/>
                    </a:lnTo>
                    <a:lnTo>
                      <a:pt x="103" y="140"/>
                    </a:lnTo>
                    <a:lnTo>
                      <a:pt x="103" y="214"/>
                    </a:lnTo>
                    <a:lnTo>
                      <a:pt x="64" y="163"/>
                    </a:lnTo>
                    <a:lnTo>
                      <a:pt x="15" y="207"/>
                    </a:lnTo>
                    <a:lnTo>
                      <a:pt x="19" y="171"/>
                    </a:lnTo>
                    <a:lnTo>
                      <a:pt x="0" y="195"/>
                    </a:lnTo>
                    <a:lnTo>
                      <a:pt x="5" y="230"/>
                    </a:lnTo>
                    <a:lnTo>
                      <a:pt x="62" y="186"/>
                    </a:lnTo>
                    <a:lnTo>
                      <a:pt x="108" y="234"/>
                    </a:lnTo>
                    <a:lnTo>
                      <a:pt x="122" y="230"/>
                    </a:lnTo>
                    <a:lnTo>
                      <a:pt x="119" y="151"/>
                    </a:lnTo>
                    <a:lnTo>
                      <a:pt x="195" y="112"/>
                    </a:lnTo>
                    <a:lnTo>
                      <a:pt x="129" y="83"/>
                    </a:lnTo>
                    <a:lnTo>
                      <a:pt x="132" y="0"/>
                    </a:lnTo>
                    <a:lnTo>
                      <a:pt x="88" y="30"/>
                    </a:lnTo>
                    <a:lnTo>
                      <a:pt x="7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41" y="3444"/>
                <a:ext cx="118" cy="87"/>
              </a:xfrm>
              <a:custGeom>
                <a:avLst/>
                <a:gdLst>
                  <a:gd name="T0" fmla="*/ 5 w 354"/>
                  <a:gd name="T1" fmla="*/ 1 h 260"/>
                  <a:gd name="T2" fmla="*/ 4 w 354"/>
                  <a:gd name="T3" fmla="*/ 2 h 260"/>
                  <a:gd name="T4" fmla="*/ 4 w 354"/>
                  <a:gd name="T5" fmla="*/ 3 h 260"/>
                  <a:gd name="T6" fmla="*/ 7 w 354"/>
                  <a:gd name="T7" fmla="*/ 3 h 260"/>
                  <a:gd name="T8" fmla="*/ 10 w 354"/>
                  <a:gd name="T9" fmla="*/ 2 h 260"/>
                  <a:gd name="T10" fmla="*/ 13 w 354"/>
                  <a:gd name="T11" fmla="*/ 2 h 260"/>
                  <a:gd name="T12" fmla="*/ 11 w 354"/>
                  <a:gd name="T13" fmla="*/ 3 h 260"/>
                  <a:gd name="T14" fmla="*/ 9 w 354"/>
                  <a:gd name="T15" fmla="*/ 4 h 260"/>
                  <a:gd name="T16" fmla="*/ 5 w 354"/>
                  <a:gd name="T17" fmla="*/ 6 h 260"/>
                  <a:gd name="T18" fmla="*/ 3 w 354"/>
                  <a:gd name="T19" fmla="*/ 6 h 260"/>
                  <a:gd name="T20" fmla="*/ 3 w 354"/>
                  <a:gd name="T21" fmla="*/ 7 h 260"/>
                  <a:gd name="T22" fmla="*/ 2 w 354"/>
                  <a:gd name="T23" fmla="*/ 7 h 260"/>
                  <a:gd name="T24" fmla="*/ 1 w 354"/>
                  <a:gd name="T25" fmla="*/ 7 h 260"/>
                  <a:gd name="T26" fmla="*/ 1 w 354"/>
                  <a:gd name="T27" fmla="*/ 10 h 260"/>
                  <a:gd name="T28" fmla="*/ 0 w 354"/>
                  <a:gd name="T29" fmla="*/ 9 h 260"/>
                  <a:gd name="T30" fmla="*/ 0 w 354"/>
                  <a:gd name="T31" fmla="*/ 7 h 260"/>
                  <a:gd name="T32" fmla="*/ 1 w 354"/>
                  <a:gd name="T33" fmla="*/ 7 h 260"/>
                  <a:gd name="T34" fmla="*/ 3 w 354"/>
                  <a:gd name="T35" fmla="*/ 6 h 260"/>
                  <a:gd name="T36" fmla="*/ 3 w 354"/>
                  <a:gd name="T37" fmla="*/ 1 h 260"/>
                  <a:gd name="T38" fmla="*/ 6 w 354"/>
                  <a:gd name="T39" fmla="*/ 0 h 260"/>
                  <a:gd name="T40" fmla="*/ 5 w 354"/>
                  <a:gd name="T41" fmla="*/ 1 h 260"/>
                  <a:gd name="T42" fmla="*/ 5 w 354"/>
                  <a:gd name="T43" fmla="*/ 1 h 260"/>
                  <a:gd name="T44" fmla="*/ 5 w 354"/>
                  <a:gd name="T45" fmla="*/ 1 h 2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4"/>
                  <a:gd name="T70" fmla="*/ 0 h 260"/>
                  <a:gd name="T71" fmla="*/ 354 w 354"/>
                  <a:gd name="T72" fmla="*/ 260 h 2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4" h="260">
                    <a:moveTo>
                      <a:pt x="148" y="17"/>
                    </a:moveTo>
                    <a:lnTo>
                      <a:pt x="99" y="47"/>
                    </a:lnTo>
                    <a:lnTo>
                      <a:pt x="105" y="89"/>
                    </a:lnTo>
                    <a:lnTo>
                      <a:pt x="178" y="83"/>
                    </a:lnTo>
                    <a:lnTo>
                      <a:pt x="267" y="64"/>
                    </a:lnTo>
                    <a:lnTo>
                      <a:pt x="354" y="53"/>
                    </a:lnTo>
                    <a:lnTo>
                      <a:pt x="294" y="86"/>
                    </a:lnTo>
                    <a:lnTo>
                      <a:pt x="238" y="108"/>
                    </a:lnTo>
                    <a:lnTo>
                      <a:pt x="143" y="160"/>
                    </a:lnTo>
                    <a:lnTo>
                      <a:pt x="90" y="152"/>
                    </a:lnTo>
                    <a:lnTo>
                      <a:pt x="90" y="180"/>
                    </a:lnTo>
                    <a:lnTo>
                      <a:pt x="41" y="183"/>
                    </a:lnTo>
                    <a:lnTo>
                      <a:pt x="33" y="192"/>
                    </a:lnTo>
                    <a:lnTo>
                      <a:pt x="30" y="260"/>
                    </a:lnTo>
                    <a:lnTo>
                      <a:pt x="4" y="255"/>
                    </a:lnTo>
                    <a:lnTo>
                      <a:pt x="0" y="195"/>
                    </a:lnTo>
                    <a:lnTo>
                      <a:pt x="14" y="175"/>
                    </a:lnTo>
                    <a:lnTo>
                      <a:pt x="68" y="163"/>
                    </a:lnTo>
                    <a:lnTo>
                      <a:pt x="79" y="40"/>
                    </a:lnTo>
                    <a:lnTo>
                      <a:pt x="157" y="0"/>
                    </a:lnTo>
                    <a:lnTo>
                      <a:pt x="14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54" y="3478"/>
                <a:ext cx="109" cy="63"/>
              </a:xfrm>
              <a:custGeom>
                <a:avLst/>
                <a:gdLst>
                  <a:gd name="T0" fmla="*/ 1 w 327"/>
                  <a:gd name="T1" fmla="*/ 5 h 188"/>
                  <a:gd name="T2" fmla="*/ 0 w 327"/>
                  <a:gd name="T3" fmla="*/ 6 h 188"/>
                  <a:gd name="T4" fmla="*/ 0 w 327"/>
                  <a:gd name="T5" fmla="*/ 7 h 188"/>
                  <a:gd name="T6" fmla="*/ 1 w 327"/>
                  <a:gd name="T7" fmla="*/ 7 h 188"/>
                  <a:gd name="T8" fmla="*/ 2 w 327"/>
                  <a:gd name="T9" fmla="*/ 7 h 188"/>
                  <a:gd name="T10" fmla="*/ 3 w 327"/>
                  <a:gd name="T11" fmla="*/ 6 h 188"/>
                  <a:gd name="T12" fmla="*/ 6 w 327"/>
                  <a:gd name="T13" fmla="*/ 4 h 188"/>
                  <a:gd name="T14" fmla="*/ 12 w 327"/>
                  <a:gd name="T15" fmla="*/ 0 h 188"/>
                  <a:gd name="T16" fmla="*/ 4 w 327"/>
                  <a:gd name="T17" fmla="*/ 3 h 188"/>
                  <a:gd name="T18" fmla="*/ 1 w 327"/>
                  <a:gd name="T19" fmla="*/ 5 h 188"/>
                  <a:gd name="T20" fmla="*/ 1 w 327"/>
                  <a:gd name="T21" fmla="*/ 5 h 188"/>
                  <a:gd name="T22" fmla="*/ 1 w 327"/>
                  <a:gd name="T23" fmla="*/ 5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188"/>
                  <a:gd name="T38" fmla="*/ 327 w 327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188">
                    <a:moveTo>
                      <a:pt x="20" y="127"/>
                    </a:moveTo>
                    <a:lnTo>
                      <a:pt x="3" y="152"/>
                    </a:lnTo>
                    <a:lnTo>
                      <a:pt x="0" y="175"/>
                    </a:lnTo>
                    <a:lnTo>
                      <a:pt x="20" y="188"/>
                    </a:lnTo>
                    <a:lnTo>
                      <a:pt x="46" y="188"/>
                    </a:lnTo>
                    <a:lnTo>
                      <a:pt x="91" y="152"/>
                    </a:lnTo>
                    <a:lnTo>
                      <a:pt x="158" y="96"/>
                    </a:lnTo>
                    <a:lnTo>
                      <a:pt x="327" y="0"/>
                    </a:lnTo>
                    <a:lnTo>
                      <a:pt x="113" y="88"/>
                    </a:lnTo>
                    <a:lnTo>
                      <a:pt x="2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689" y="3429"/>
                <a:ext cx="20" cy="172"/>
              </a:xfrm>
              <a:custGeom>
                <a:avLst/>
                <a:gdLst>
                  <a:gd name="T0" fmla="*/ 1 w 60"/>
                  <a:gd name="T1" fmla="*/ 1 h 518"/>
                  <a:gd name="T2" fmla="*/ 0 w 60"/>
                  <a:gd name="T3" fmla="*/ 4 h 518"/>
                  <a:gd name="T4" fmla="*/ 0 w 60"/>
                  <a:gd name="T5" fmla="*/ 10 h 518"/>
                  <a:gd name="T6" fmla="*/ 0 w 60"/>
                  <a:gd name="T7" fmla="*/ 17 h 518"/>
                  <a:gd name="T8" fmla="*/ 1 w 60"/>
                  <a:gd name="T9" fmla="*/ 19 h 518"/>
                  <a:gd name="T10" fmla="*/ 2 w 60"/>
                  <a:gd name="T11" fmla="*/ 19 h 518"/>
                  <a:gd name="T12" fmla="*/ 2 w 60"/>
                  <a:gd name="T13" fmla="*/ 18 h 518"/>
                  <a:gd name="T14" fmla="*/ 1 w 60"/>
                  <a:gd name="T15" fmla="*/ 9 h 518"/>
                  <a:gd name="T16" fmla="*/ 1 w 60"/>
                  <a:gd name="T17" fmla="*/ 4 h 518"/>
                  <a:gd name="T18" fmla="*/ 1 w 60"/>
                  <a:gd name="T19" fmla="*/ 0 h 518"/>
                  <a:gd name="T20" fmla="*/ 1 w 60"/>
                  <a:gd name="T21" fmla="*/ 1 h 518"/>
                  <a:gd name="T22" fmla="*/ 1 w 60"/>
                  <a:gd name="T23" fmla="*/ 1 h 518"/>
                  <a:gd name="T24" fmla="*/ 1 w 60"/>
                  <a:gd name="T25" fmla="*/ 1 h 5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518"/>
                  <a:gd name="T41" fmla="*/ 60 w 60"/>
                  <a:gd name="T42" fmla="*/ 518 h 5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518">
                    <a:moveTo>
                      <a:pt x="27" y="15"/>
                    </a:moveTo>
                    <a:lnTo>
                      <a:pt x="8" y="113"/>
                    </a:lnTo>
                    <a:lnTo>
                      <a:pt x="0" y="271"/>
                    </a:lnTo>
                    <a:lnTo>
                      <a:pt x="0" y="460"/>
                    </a:lnTo>
                    <a:lnTo>
                      <a:pt x="14" y="507"/>
                    </a:lnTo>
                    <a:lnTo>
                      <a:pt x="45" y="518"/>
                    </a:lnTo>
                    <a:lnTo>
                      <a:pt x="60" y="488"/>
                    </a:lnTo>
                    <a:lnTo>
                      <a:pt x="38" y="252"/>
                    </a:lnTo>
                    <a:lnTo>
                      <a:pt x="32" y="99"/>
                    </a:lnTo>
                    <a:lnTo>
                      <a:pt x="39" y="0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623" y="3466"/>
                <a:ext cx="20" cy="69"/>
              </a:xfrm>
              <a:custGeom>
                <a:avLst/>
                <a:gdLst>
                  <a:gd name="T0" fmla="*/ 2 w 59"/>
                  <a:gd name="T1" fmla="*/ 0 h 207"/>
                  <a:gd name="T2" fmla="*/ 1 w 59"/>
                  <a:gd name="T3" fmla="*/ 3 h 207"/>
                  <a:gd name="T4" fmla="*/ 0 w 59"/>
                  <a:gd name="T5" fmla="*/ 8 h 207"/>
                  <a:gd name="T6" fmla="*/ 1 w 59"/>
                  <a:gd name="T7" fmla="*/ 3 h 207"/>
                  <a:gd name="T8" fmla="*/ 2 w 59"/>
                  <a:gd name="T9" fmla="*/ 0 h 207"/>
                  <a:gd name="T10" fmla="*/ 2 w 59"/>
                  <a:gd name="T11" fmla="*/ 0 h 207"/>
                  <a:gd name="T12" fmla="*/ 2 w 59"/>
                  <a:gd name="T13" fmla="*/ 0 h 207"/>
                  <a:gd name="T14" fmla="*/ 2 w 59"/>
                  <a:gd name="T15" fmla="*/ 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207"/>
                  <a:gd name="T26" fmla="*/ 59 w 59"/>
                  <a:gd name="T27" fmla="*/ 207 h 2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207">
                    <a:moveTo>
                      <a:pt x="59" y="6"/>
                    </a:moveTo>
                    <a:lnTo>
                      <a:pt x="34" y="81"/>
                    </a:lnTo>
                    <a:lnTo>
                      <a:pt x="0" y="207"/>
                    </a:lnTo>
                    <a:lnTo>
                      <a:pt x="23" y="76"/>
                    </a:lnTo>
                    <a:lnTo>
                      <a:pt x="43" y="0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685" y="3075"/>
                <a:ext cx="63" cy="219"/>
              </a:xfrm>
              <a:custGeom>
                <a:avLst/>
                <a:gdLst>
                  <a:gd name="T0" fmla="*/ 2 w 187"/>
                  <a:gd name="T1" fmla="*/ 0 h 656"/>
                  <a:gd name="T2" fmla="*/ 1 w 187"/>
                  <a:gd name="T3" fmla="*/ 6 h 656"/>
                  <a:gd name="T4" fmla="*/ 0 w 187"/>
                  <a:gd name="T5" fmla="*/ 15 h 656"/>
                  <a:gd name="T6" fmla="*/ 0 w 187"/>
                  <a:gd name="T7" fmla="*/ 24 h 656"/>
                  <a:gd name="T8" fmla="*/ 1 w 187"/>
                  <a:gd name="T9" fmla="*/ 24 h 656"/>
                  <a:gd name="T10" fmla="*/ 1 w 187"/>
                  <a:gd name="T11" fmla="*/ 24 h 656"/>
                  <a:gd name="T12" fmla="*/ 4 w 187"/>
                  <a:gd name="T13" fmla="*/ 22 h 656"/>
                  <a:gd name="T14" fmla="*/ 7 w 187"/>
                  <a:gd name="T15" fmla="*/ 19 h 656"/>
                  <a:gd name="T16" fmla="*/ 4 w 187"/>
                  <a:gd name="T17" fmla="*/ 22 h 656"/>
                  <a:gd name="T18" fmla="*/ 2 w 187"/>
                  <a:gd name="T19" fmla="*/ 23 h 656"/>
                  <a:gd name="T20" fmla="*/ 2 w 187"/>
                  <a:gd name="T21" fmla="*/ 6 h 656"/>
                  <a:gd name="T22" fmla="*/ 2 w 187"/>
                  <a:gd name="T23" fmla="*/ 0 h 656"/>
                  <a:gd name="T24" fmla="*/ 2 w 187"/>
                  <a:gd name="T25" fmla="*/ 0 h 656"/>
                  <a:gd name="T26" fmla="*/ 2 w 187"/>
                  <a:gd name="T27" fmla="*/ 0 h 656"/>
                  <a:gd name="T28" fmla="*/ 2 w 187"/>
                  <a:gd name="T29" fmla="*/ 0 h 6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7"/>
                  <a:gd name="T46" fmla="*/ 0 h 656"/>
                  <a:gd name="T47" fmla="*/ 187 w 187"/>
                  <a:gd name="T48" fmla="*/ 656 h 6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7" h="656">
                    <a:moveTo>
                      <a:pt x="47" y="0"/>
                    </a:moveTo>
                    <a:lnTo>
                      <a:pt x="19" y="167"/>
                    </a:lnTo>
                    <a:lnTo>
                      <a:pt x="10" y="405"/>
                    </a:lnTo>
                    <a:lnTo>
                      <a:pt x="0" y="653"/>
                    </a:lnTo>
                    <a:lnTo>
                      <a:pt x="25" y="656"/>
                    </a:lnTo>
                    <a:lnTo>
                      <a:pt x="39" y="647"/>
                    </a:lnTo>
                    <a:lnTo>
                      <a:pt x="114" y="596"/>
                    </a:lnTo>
                    <a:lnTo>
                      <a:pt x="187" y="508"/>
                    </a:lnTo>
                    <a:lnTo>
                      <a:pt x="96" y="587"/>
                    </a:lnTo>
                    <a:lnTo>
                      <a:pt x="42" y="613"/>
                    </a:lnTo>
                    <a:lnTo>
                      <a:pt x="42" y="167"/>
                    </a:lnTo>
                    <a:lnTo>
                      <a:pt x="59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726" y="3173"/>
                <a:ext cx="103" cy="78"/>
              </a:xfrm>
              <a:custGeom>
                <a:avLst/>
                <a:gdLst>
                  <a:gd name="T0" fmla="*/ 10 w 309"/>
                  <a:gd name="T1" fmla="*/ 0 h 236"/>
                  <a:gd name="T2" fmla="*/ 7 w 309"/>
                  <a:gd name="T3" fmla="*/ 1 h 236"/>
                  <a:gd name="T4" fmla="*/ 4 w 309"/>
                  <a:gd name="T5" fmla="*/ 3 h 236"/>
                  <a:gd name="T6" fmla="*/ 3 w 309"/>
                  <a:gd name="T7" fmla="*/ 4 h 236"/>
                  <a:gd name="T8" fmla="*/ 1 w 309"/>
                  <a:gd name="T9" fmla="*/ 6 h 236"/>
                  <a:gd name="T10" fmla="*/ 0 w 309"/>
                  <a:gd name="T11" fmla="*/ 9 h 236"/>
                  <a:gd name="T12" fmla="*/ 2 w 309"/>
                  <a:gd name="T13" fmla="*/ 6 h 236"/>
                  <a:gd name="T14" fmla="*/ 4 w 309"/>
                  <a:gd name="T15" fmla="*/ 4 h 236"/>
                  <a:gd name="T16" fmla="*/ 5 w 309"/>
                  <a:gd name="T17" fmla="*/ 3 h 236"/>
                  <a:gd name="T18" fmla="*/ 7 w 309"/>
                  <a:gd name="T19" fmla="*/ 2 h 236"/>
                  <a:gd name="T20" fmla="*/ 11 w 309"/>
                  <a:gd name="T21" fmla="*/ 1 h 236"/>
                  <a:gd name="T22" fmla="*/ 10 w 309"/>
                  <a:gd name="T23" fmla="*/ 0 h 236"/>
                  <a:gd name="T24" fmla="*/ 10 w 309"/>
                  <a:gd name="T25" fmla="*/ 0 h 236"/>
                  <a:gd name="T26" fmla="*/ 10 w 309"/>
                  <a:gd name="T27" fmla="*/ 0 h 2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236"/>
                  <a:gd name="T44" fmla="*/ 309 w 309"/>
                  <a:gd name="T45" fmla="*/ 236 h 2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236">
                    <a:moveTo>
                      <a:pt x="274" y="0"/>
                    </a:moveTo>
                    <a:lnTo>
                      <a:pt x="181" y="35"/>
                    </a:lnTo>
                    <a:lnTo>
                      <a:pt x="113" y="71"/>
                    </a:lnTo>
                    <a:lnTo>
                      <a:pt x="78" y="99"/>
                    </a:lnTo>
                    <a:lnTo>
                      <a:pt x="39" y="157"/>
                    </a:lnTo>
                    <a:lnTo>
                      <a:pt x="0" y="236"/>
                    </a:lnTo>
                    <a:lnTo>
                      <a:pt x="54" y="170"/>
                    </a:lnTo>
                    <a:lnTo>
                      <a:pt x="96" y="117"/>
                    </a:lnTo>
                    <a:lnTo>
                      <a:pt x="129" y="91"/>
                    </a:lnTo>
                    <a:lnTo>
                      <a:pt x="196" y="52"/>
                    </a:lnTo>
                    <a:lnTo>
                      <a:pt x="309" y="1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611" y="3323"/>
                <a:ext cx="37" cy="122"/>
              </a:xfrm>
              <a:custGeom>
                <a:avLst/>
                <a:gdLst>
                  <a:gd name="T0" fmla="*/ 1 w 109"/>
                  <a:gd name="T1" fmla="*/ 14 h 364"/>
                  <a:gd name="T2" fmla="*/ 0 w 109"/>
                  <a:gd name="T3" fmla="*/ 11 h 364"/>
                  <a:gd name="T4" fmla="*/ 0 w 109"/>
                  <a:gd name="T5" fmla="*/ 9 h 364"/>
                  <a:gd name="T6" fmla="*/ 4 w 109"/>
                  <a:gd name="T7" fmla="*/ 0 h 364"/>
                  <a:gd name="T8" fmla="*/ 2 w 109"/>
                  <a:gd name="T9" fmla="*/ 5 h 364"/>
                  <a:gd name="T10" fmla="*/ 4 w 109"/>
                  <a:gd name="T11" fmla="*/ 4 h 364"/>
                  <a:gd name="T12" fmla="*/ 3 w 109"/>
                  <a:gd name="T13" fmla="*/ 6 h 364"/>
                  <a:gd name="T14" fmla="*/ 2 w 109"/>
                  <a:gd name="T15" fmla="*/ 8 h 364"/>
                  <a:gd name="T16" fmla="*/ 2 w 109"/>
                  <a:gd name="T17" fmla="*/ 12 h 364"/>
                  <a:gd name="T18" fmla="*/ 2 w 109"/>
                  <a:gd name="T19" fmla="*/ 14 h 364"/>
                  <a:gd name="T20" fmla="*/ 1 w 109"/>
                  <a:gd name="T21" fmla="*/ 14 h 364"/>
                  <a:gd name="T22" fmla="*/ 1 w 109"/>
                  <a:gd name="T23" fmla="*/ 14 h 364"/>
                  <a:gd name="T24" fmla="*/ 1 w 109"/>
                  <a:gd name="T25" fmla="*/ 14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364"/>
                  <a:gd name="T41" fmla="*/ 109 w 109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364">
                    <a:moveTo>
                      <a:pt x="18" y="364"/>
                    </a:moveTo>
                    <a:lnTo>
                      <a:pt x="0" y="291"/>
                    </a:lnTo>
                    <a:lnTo>
                      <a:pt x="8" y="237"/>
                    </a:lnTo>
                    <a:lnTo>
                      <a:pt x="95" y="0"/>
                    </a:lnTo>
                    <a:lnTo>
                      <a:pt x="63" y="125"/>
                    </a:lnTo>
                    <a:lnTo>
                      <a:pt x="109" y="94"/>
                    </a:lnTo>
                    <a:lnTo>
                      <a:pt x="72" y="168"/>
                    </a:lnTo>
                    <a:lnTo>
                      <a:pt x="51" y="227"/>
                    </a:lnTo>
                    <a:lnTo>
                      <a:pt x="54" y="321"/>
                    </a:lnTo>
                    <a:lnTo>
                      <a:pt x="62" y="364"/>
                    </a:lnTo>
                    <a:lnTo>
                      <a:pt x="18" y="3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636" y="3176"/>
                <a:ext cx="104" cy="269"/>
              </a:xfrm>
              <a:custGeom>
                <a:avLst/>
                <a:gdLst>
                  <a:gd name="T0" fmla="*/ 4 w 312"/>
                  <a:gd name="T1" fmla="*/ 0 h 807"/>
                  <a:gd name="T2" fmla="*/ 4 w 312"/>
                  <a:gd name="T3" fmla="*/ 2 h 807"/>
                  <a:gd name="T4" fmla="*/ 4 w 312"/>
                  <a:gd name="T5" fmla="*/ 6 h 807"/>
                  <a:gd name="T6" fmla="*/ 4 w 312"/>
                  <a:gd name="T7" fmla="*/ 11 h 807"/>
                  <a:gd name="T8" fmla="*/ 3 w 312"/>
                  <a:gd name="T9" fmla="*/ 14 h 807"/>
                  <a:gd name="T10" fmla="*/ 2 w 312"/>
                  <a:gd name="T11" fmla="*/ 19 h 807"/>
                  <a:gd name="T12" fmla="*/ 1 w 312"/>
                  <a:gd name="T13" fmla="*/ 23 h 807"/>
                  <a:gd name="T14" fmla="*/ 0 w 312"/>
                  <a:gd name="T15" fmla="*/ 26 h 807"/>
                  <a:gd name="T16" fmla="*/ 0 w 312"/>
                  <a:gd name="T17" fmla="*/ 30 h 807"/>
                  <a:gd name="T18" fmla="*/ 1 w 312"/>
                  <a:gd name="T19" fmla="*/ 26 h 807"/>
                  <a:gd name="T20" fmla="*/ 1 w 312"/>
                  <a:gd name="T21" fmla="*/ 23 h 807"/>
                  <a:gd name="T22" fmla="*/ 3 w 312"/>
                  <a:gd name="T23" fmla="*/ 20 h 807"/>
                  <a:gd name="T24" fmla="*/ 4 w 312"/>
                  <a:gd name="T25" fmla="*/ 18 h 807"/>
                  <a:gd name="T26" fmla="*/ 6 w 312"/>
                  <a:gd name="T27" fmla="*/ 15 h 807"/>
                  <a:gd name="T28" fmla="*/ 9 w 312"/>
                  <a:gd name="T29" fmla="*/ 13 h 807"/>
                  <a:gd name="T30" fmla="*/ 12 w 312"/>
                  <a:gd name="T31" fmla="*/ 10 h 807"/>
                  <a:gd name="T32" fmla="*/ 9 w 312"/>
                  <a:gd name="T33" fmla="*/ 13 h 807"/>
                  <a:gd name="T34" fmla="*/ 6 w 312"/>
                  <a:gd name="T35" fmla="*/ 15 h 807"/>
                  <a:gd name="T36" fmla="*/ 4 w 312"/>
                  <a:gd name="T37" fmla="*/ 17 h 807"/>
                  <a:gd name="T38" fmla="*/ 4 w 312"/>
                  <a:gd name="T39" fmla="*/ 15 h 807"/>
                  <a:gd name="T40" fmla="*/ 5 w 312"/>
                  <a:gd name="T41" fmla="*/ 11 h 807"/>
                  <a:gd name="T42" fmla="*/ 5 w 312"/>
                  <a:gd name="T43" fmla="*/ 7 h 807"/>
                  <a:gd name="T44" fmla="*/ 5 w 312"/>
                  <a:gd name="T45" fmla="*/ 2 h 807"/>
                  <a:gd name="T46" fmla="*/ 4 w 312"/>
                  <a:gd name="T47" fmla="*/ 0 h 807"/>
                  <a:gd name="T48" fmla="*/ 4 w 312"/>
                  <a:gd name="T49" fmla="*/ 0 h 807"/>
                  <a:gd name="T50" fmla="*/ 4 w 312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2"/>
                  <a:gd name="T79" fmla="*/ 0 h 807"/>
                  <a:gd name="T80" fmla="*/ 312 w 312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2" h="807">
                    <a:moveTo>
                      <a:pt x="95" y="0"/>
                    </a:moveTo>
                    <a:lnTo>
                      <a:pt x="108" y="60"/>
                    </a:lnTo>
                    <a:lnTo>
                      <a:pt x="115" y="172"/>
                    </a:lnTo>
                    <a:lnTo>
                      <a:pt x="113" y="306"/>
                    </a:lnTo>
                    <a:lnTo>
                      <a:pt x="93" y="391"/>
                    </a:lnTo>
                    <a:lnTo>
                      <a:pt x="61" y="519"/>
                    </a:lnTo>
                    <a:lnTo>
                      <a:pt x="22" y="608"/>
                    </a:lnTo>
                    <a:lnTo>
                      <a:pt x="0" y="711"/>
                    </a:lnTo>
                    <a:lnTo>
                      <a:pt x="5" y="807"/>
                    </a:lnTo>
                    <a:lnTo>
                      <a:pt x="14" y="714"/>
                    </a:lnTo>
                    <a:lnTo>
                      <a:pt x="40" y="608"/>
                    </a:lnTo>
                    <a:lnTo>
                      <a:pt x="74" y="533"/>
                    </a:lnTo>
                    <a:lnTo>
                      <a:pt x="105" y="478"/>
                    </a:lnTo>
                    <a:lnTo>
                      <a:pt x="165" y="411"/>
                    </a:lnTo>
                    <a:lnTo>
                      <a:pt x="252" y="350"/>
                    </a:lnTo>
                    <a:lnTo>
                      <a:pt x="312" y="271"/>
                    </a:lnTo>
                    <a:lnTo>
                      <a:pt x="232" y="341"/>
                    </a:lnTo>
                    <a:lnTo>
                      <a:pt x="154" y="398"/>
                    </a:lnTo>
                    <a:lnTo>
                      <a:pt x="99" y="454"/>
                    </a:lnTo>
                    <a:lnTo>
                      <a:pt x="110" y="398"/>
                    </a:lnTo>
                    <a:lnTo>
                      <a:pt x="132" y="309"/>
                    </a:lnTo>
                    <a:lnTo>
                      <a:pt x="129" y="176"/>
                    </a:lnTo>
                    <a:lnTo>
                      <a:pt x="125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646" y="3296"/>
                <a:ext cx="90" cy="151"/>
              </a:xfrm>
              <a:custGeom>
                <a:avLst/>
                <a:gdLst>
                  <a:gd name="T0" fmla="*/ 10 w 271"/>
                  <a:gd name="T1" fmla="*/ 0 h 452"/>
                  <a:gd name="T2" fmla="*/ 6 w 271"/>
                  <a:gd name="T3" fmla="*/ 2 h 452"/>
                  <a:gd name="T4" fmla="*/ 4 w 271"/>
                  <a:gd name="T5" fmla="*/ 4 h 452"/>
                  <a:gd name="T6" fmla="*/ 3 w 271"/>
                  <a:gd name="T7" fmla="*/ 7 h 452"/>
                  <a:gd name="T8" fmla="*/ 5 w 271"/>
                  <a:gd name="T9" fmla="*/ 4 h 452"/>
                  <a:gd name="T10" fmla="*/ 8 w 271"/>
                  <a:gd name="T11" fmla="*/ 2 h 452"/>
                  <a:gd name="T12" fmla="*/ 5 w 271"/>
                  <a:gd name="T13" fmla="*/ 6 h 452"/>
                  <a:gd name="T14" fmla="*/ 6 w 271"/>
                  <a:gd name="T15" fmla="*/ 4 h 452"/>
                  <a:gd name="T16" fmla="*/ 4 w 271"/>
                  <a:gd name="T17" fmla="*/ 7 h 452"/>
                  <a:gd name="T18" fmla="*/ 3 w 271"/>
                  <a:gd name="T19" fmla="*/ 12 h 452"/>
                  <a:gd name="T20" fmla="*/ 3 w 271"/>
                  <a:gd name="T21" fmla="*/ 8 h 452"/>
                  <a:gd name="T22" fmla="*/ 1 w 271"/>
                  <a:gd name="T23" fmla="*/ 10 h 452"/>
                  <a:gd name="T24" fmla="*/ 0 w 271"/>
                  <a:gd name="T25" fmla="*/ 13 h 452"/>
                  <a:gd name="T26" fmla="*/ 0 w 271"/>
                  <a:gd name="T27" fmla="*/ 17 h 452"/>
                  <a:gd name="T28" fmla="*/ 1 w 271"/>
                  <a:gd name="T29" fmla="*/ 16 h 452"/>
                  <a:gd name="T30" fmla="*/ 1 w 271"/>
                  <a:gd name="T31" fmla="*/ 14 h 452"/>
                  <a:gd name="T32" fmla="*/ 2 w 271"/>
                  <a:gd name="T33" fmla="*/ 10 h 452"/>
                  <a:gd name="T34" fmla="*/ 2 w 271"/>
                  <a:gd name="T35" fmla="*/ 13 h 452"/>
                  <a:gd name="T36" fmla="*/ 3 w 271"/>
                  <a:gd name="T37" fmla="*/ 16 h 452"/>
                  <a:gd name="T38" fmla="*/ 4 w 271"/>
                  <a:gd name="T39" fmla="*/ 15 h 452"/>
                  <a:gd name="T40" fmla="*/ 4 w 271"/>
                  <a:gd name="T41" fmla="*/ 14 h 452"/>
                  <a:gd name="T42" fmla="*/ 4 w 271"/>
                  <a:gd name="T43" fmla="*/ 10 h 452"/>
                  <a:gd name="T44" fmla="*/ 5 w 271"/>
                  <a:gd name="T45" fmla="*/ 13 h 452"/>
                  <a:gd name="T46" fmla="*/ 7 w 271"/>
                  <a:gd name="T47" fmla="*/ 14 h 452"/>
                  <a:gd name="T48" fmla="*/ 7 w 271"/>
                  <a:gd name="T49" fmla="*/ 13 h 452"/>
                  <a:gd name="T50" fmla="*/ 8 w 271"/>
                  <a:gd name="T51" fmla="*/ 12 h 452"/>
                  <a:gd name="T52" fmla="*/ 7 w 271"/>
                  <a:gd name="T53" fmla="*/ 10 h 452"/>
                  <a:gd name="T54" fmla="*/ 7 w 271"/>
                  <a:gd name="T55" fmla="*/ 7 h 452"/>
                  <a:gd name="T56" fmla="*/ 8 w 271"/>
                  <a:gd name="T57" fmla="*/ 6 h 452"/>
                  <a:gd name="T58" fmla="*/ 9 w 271"/>
                  <a:gd name="T59" fmla="*/ 4 h 452"/>
                  <a:gd name="T60" fmla="*/ 9 w 271"/>
                  <a:gd name="T61" fmla="*/ 3 h 452"/>
                  <a:gd name="T62" fmla="*/ 7 w 271"/>
                  <a:gd name="T63" fmla="*/ 4 h 452"/>
                  <a:gd name="T64" fmla="*/ 9 w 271"/>
                  <a:gd name="T65" fmla="*/ 2 h 452"/>
                  <a:gd name="T66" fmla="*/ 10 w 271"/>
                  <a:gd name="T67" fmla="*/ 0 h 452"/>
                  <a:gd name="T68" fmla="*/ 10 w 271"/>
                  <a:gd name="T69" fmla="*/ 0 h 452"/>
                  <a:gd name="T70" fmla="*/ 10 w 271"/>
                  <a:gd name="T71" fmla="*/ 0 h 4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1"/>
                  <a:gd name="T109" fmla="*/ 0 h 452"/>
                  <a:gd name="T110" fmla="*/ 271 w 271"/>
                  <a:gd name="T111" fmla="*/ 452 h 45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1" h="452">
                    <a:moveTo>
                      <a:pt x="271" y="0"/>
                    </a:moveTo>
                    <a:lnTo>
                      <a:pt x="174" y="50"/>
                    </a:lnTo>
                    <a:lnTo>
                      <a:pt x="108" y="106"/>
                    </a:lnTo>
                    <a:lnTo>
                      <a:pt x="75" y="176"/>
                    </a:lnTo>
                    <a:lnTo>
                      <a:pt x="122" y="119"/>
                    </a:lnTo>
                    <a:lnTo>
                      <a:pt x="225" y="42"/>
                    </a:lnTo>
                    <a:lnTo>
                      <a:pt x="147" y="170"/>
                    </a:lnTo>
                    <a:lnTo>
                      <a:pt x="161" y="111"/>
                    </a:lnTo>
                    <a:lnTo>
                      <a:pt x="113" y="198"/>
                    </a:lnTo>
                    <a:lnTo>
                      <a:pt x="80" y="318"/>
                    </a:lnTo>
                    <a:lnTo>
                      <a:pt x="78" y="210"/>
                    </a:lnTo>
                    <a:lnTo>
                      <a:pt x="35" y="270"/>
                    </a:lnTo>
                    <a:lnTo>
                      <a:pt x="4" y="356"/>
                    </a:lnTo>
                    <a:lnTo>
                      <a:pt x="0" y="452"/>
                    </a:lnTo>
                    <a:lnTo>
                      <a:pt x="18" y="436"/>
                    </a:lnTo>
                    <a:lnTo>
                      <a:pt x="20" y="367"/>
                    </a:lnTo>
                    <a:lnTo>
                      <a:pt x="58" y="267"/>
                    </a:lnTo>
                    <a:lnTo>
                      <a:pt x="55" y="341"/>
                    </a:lnTo>
                    <a:lnTo>
                      <a:pt x="78" y="420"/>
                    </a:lnTo>
                    <a:lnTo>
                      <a:pt x="104" y="409"/>
                    </a:lnTo>
                    <a:lnTo>
                      <a:pt x="99" y="368"/>
                    </a:lnTo>
                    <a:lnTo>
                      <a:pt x="117" y="262"/>
                    </a:lnTo>
                    <a:lnTo>
                      <a:pt x="135" y="339"/>
                    </a:lnTo>
                    <a:lnTo>
                      <a:pt x="187" y="373"/>
                    </a:lnTo>
                    <a:lnTo>
                      <a:pt x="196" y="339"/>
                    </a:lnTo>
                    <a:lnTo>
                      <a:pt x="220" y="313"/>
                    </a:lnTo>
                    <a:lnTo>
                      <a:pt x="203" y="280"/>
                    </a:lnTo>
                    <a:lnTo>
                      <a:pt x="203" y="188"/>
                    </a:lnTo>
                    <a:lnTo>
                      <a:pt x="215" y="150"/>
                    </a:lnTo>
                    <a:lnTo>
                      <a:pt x="231" y="106"/>
                    </a:lnTo>
                    <a:lnTo>
                      <a:pt x="242" y="71"/>
                    </a:lnTo>
                    <a:lnTo>
                      <a:pt x="203" y="112"/>
                    </a:lnTo>
                    <a:lnTo>
                      <a:pt x="240" y="5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723" y="3331"/>
                <a:ext cx="20" cy="65"/>
              </a:xfrm>
              <a:custGeom>
                <a:avLst/>
                <a:gdLst>
                  <a:gd name="T0" fmla="*/ 1 w 61"/>
                  <a:gd name="T1" fmla="*/ 0 h 196"/>
                  <a:gd name="T2" fmla="*/ 0 w 61"/>
                  <a:gd name="T3" fmla="*/ 1 h 196"/>
                  <a:gd name="T4" fmla="*/ 0 w 61"/>
                  <a:gd name="T5" fmla="*/ 4 h 196"/>
                  <a:gd name="T6" fmla="*/ 0 w 61"/>
                  <a:gd name="T7" fmla="*/ 6 h 196"/>
                  <a:gd name="T8" fmla="*/ 1 w 61"/>
                  <a:gd name="T9" fmla="*/ 7 h 196"/>
                  <a:gd name="T10" fmla="*/ 2 w 61"/>
                  <a:gd name="T11" fmla="*/ 7 h 196"/>
                  <a:gd name="T12" fmla="*/ 2 w 61"/>
                  <a:gd name="T13" fmla="*/ 6 h 196"/>
                  <a:gd name="T14" fmla="*/ 2 w 61"/>
                  <a:gd name="T15" fmla="*/ 3 h 196"/>
                  <a:gd name="T16" fmla="*/ 1 w 61"/>
                  <a:gd name="T17" fmla="*/ 6 h 196"/>
                  <a:gd name="T18" fmla="*/ 1 w 61"/>
                  <a:gd name="T19" fmla="*/ 4 h 196"/>
                  <a:gd name="T20" fmla="*/ 1 w 61"/>
                  <a:gd name="T21" fmla="*/ 2 h 196"/>
                  <a:gd name="T22" fmla="*/ 1 w 61"/>
                  <a:gd name="T23" fmla="*/ 0 h 196"/>
                  <a:gd name="T24" fmla="*/ 1 w 61"/>
                  <a:gd name="T25" fmla="*/ 0 h 196"/>
                  <a:gd name="T26" fmla="*/ 1 w 61"/>
                  <a:gd name="T27" fmla="*/ 0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196"/>
                  <a:gd name="T44" fmla="*/ 61 w 61"/>
                  <a:gd name="T45" fmla="*/ 196 h 1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196">
                    <a:moveTo>
                      <a:pt x="27" y="0"/>
                    </a:moveTo>
                    <a:lnTo>
                      <a:pt x="12" y="36"/>
                    </a:lnTo>
                    <a:lnTo>
                      <a:pt x="0" y="117"/>
                    </a:lnTo>
                    <a:lnTo>
                      <a:pt x="5" y="166"/>
                    </a:lnTo>
                    <a:lnTo>
                      <a:pt x="17" y="196"/>
                    </a:lnTo>
                    <a:lnTo>
                      <a:pt x="61" y="177"/>
                    </a:lnTo>
                    <a:lnTo>
                      <a:pt x="56" y="152"/>
                    </a:lnTo>
                    <a:lnTo>
                      <a:pt x="50" y="94"/>
                    </a:lnTo>
                    <a:lnTo>
                      <a:pt x="29" y="152"/>
                    </a:lnTo>
                    <a:lnTo>
                      <a:pt x="25" y="103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744" y="3245"/>
                <a:ext cx="137" cy="163"/>
              </a:xfrm>
              <a:custGeom>
                <a:avLst/>
                <a:gdLst>
                  <a:gd name="T0" fmla="*/ 15 w 411"/>
                  <a:gd name="T1" fmla="*/ 0 h 489"/>
                  <a:gd name="T2" fmla="*/ 12 w 411"/>
                  <a:gd name="T3" fmla="*/ 1 h 489"/>
                  <a:gd name="T4" fmla="*/ 11 w 411"/>
                  <a:gd name="T5" fmla="*/ 2 h 489"/>
                  <a:gd name="T6" fmla="*/ 9 w 411"/>
                  <a:gd name="T7" fmla="*/ 4 h 489"/>
                  <a:gd name="T8" fmla="*/ 8 w 411"/>
                  <a:gd name="T9" fmla="*/ 6 h 489"/>
                  <a:gd name="T10" fmla="*/ 6 w 411"/>
                  <a:gd name="T11" fmla="*/ 8 h 489"/>
                  <a:gd name="T12" fmla="*/ 4 w 411"/>
                  <a:gd name="T13" fmla="*/ 12 h 489"/>
                  <a:gd name="T14" fmla="*/ 2 w 411"/>
                  <a:gd name="T15" fmla="*/ 15 h 489"/>
                  <a:gd name="T16" fmla="*/ 0 w 411"/>
                  <a:gd name="T17" fmla="*/ 18 h 489"/>
                  <a:gd name="T18" fmla="*/ 1 w 411"/>
                  <a:gd name="T19" fmla="*/ 15 h 489"/>
                  <a:gd name="T20" fmla="*/ 0 w 411"/>
                  <a:gd name="T21" fmla="*/ 13 h 489"/>
                  <a:gd name="T22" fmla="*/ 1 w 411"/>
                  <a:gd name="T23" fmla="*/ 10 h 489"/>
                  <a:gd name="T24" fmla="*/ 2 w 411"/>
                  <a:gd name="T25" fmla="*/ 6 h 489"/>
                  <a:gd name="T26" fmla="*/ 4 w 411"/>
                  <a:gd name="T27" fmla="*/ 3 h 489"/>
                  <a:gd name="T28" fmla="*/ 3 w 411"/>
                  <a:gd name="T29" fmla="*/ 6 h 489"/>
                  <a:gd name="T30" fmla="*/ 2 w 411"/>
                  <a:gd name="T31" fmla="*/ 9 h 489"/>
                  <a:gd name="T32" fmla="*/ 2 w 411"/>
                  <a:gd name="T33" fmla="*/ 13 h 489"/>
                  <a:gd name="T34" fmla="*/ 2 w 411"/>
                  <a:gd name="T35" fmla="*/ 9 h 489"/>
                  <a:gd name="T36" fmla="*/ 3 w 411"/>
                  <a:gd name="T37" fmla="*/ 6 h 489"/>
                  <a:gd name="T38" fmla="*/ 5 w 411"/>
                  <a:gd name="T39" fmla="*/ 4 h 489"/>
                  <a:gd name="T40" fmla="*/ 4 w 411"/>
                  <a:gd name="T41" fmla="*/ 8 h 489"/>
                  <a:gd name="T42" fmla="*/ 4 w 411"/>
                  <a:gd name="T43" fmla="*/ 10 h 489"/>
                  <a:gd name="T44" fmla="*/ 6 w 411"/>
                  <a:gd name="T45" fmla="*/ 7 h 489"/>
                  <a:gd name="T46" fmla="*/ 7 w 411"/>
                  <a:gd name="T47" fmla="*/ 6 h 489"/>
                  <a:gd name="T48" fmla="*/ 8 w 411"/>
                  <a:gd name="T49" fmla="*/ 3 h 489"/>
                  <a:gd name="T50" fmla="*/ 9 w 411"/>
                  <a:gd name="T51" fmla="*/ 2 h 489"/>
                  <a:gd name="T52" fmla="*/ 11 w 411"/>
                  <a:gd name="T53" fmla="*/ 1 h 489"/>
                  <a:gd name="T54" fmla="*/ 12 w 411"/>
                  <a:gd name="T55" fmla="*/ 0 h 489"/>
                  <a:gd name="T56" fmla="*/ 15 w 411"/>
                  <a:gd name="T57" fmla="*/ 0 h 489"/>
                  <a:gd name="T58" fmla="*/ 15 w 411"/>
                  <a:gd name="T59" fmla="*/ 0 h 489"/>
                  <a:gd name="T60" fmla="*/ 15 w 411"/>
                  <a:gd name="T61" fmla="*/ 0 h 489"/>
                  <a:gd name="T62" fmla="*/ 15 w 411"/>
                  <a:gd name="T63" fmla="*/ 0 h 4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1"/>
                  <a:gd name="T97" fmla="*/ 0 h 489"/>
                  <a:gd name="T98" fmla="*/ 411 w 411"/>
                  <a:gd name="T99" fmla="*/ 489 h 4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1" h="489">
                    <a:moveTo>
                      <a:pt x="411" y="13"/>
                    </a:moveTo>
                    <a:lnTo>
                      <a:pt x="337" y="35"/>
                    </a:lnTo>
                    <a:lnTo>
                      <a:pt x="298" y="48"/>
                    </a:lnTo>
                    <a:lnTo>
                      <a:pt x="244" y="99"/>
                    </a:lnTo>
                    <a:lnTo>
                      <a:pt x="220" y="154"/>
                    </a:lnTo>
                    <a:lnTo>
                      <a:pt x="175" y="209"/>
                    </a:lnTo>
                    <a:lnTo>
                      <a:pt x="101" y="315"/>
                    </a:lnTo>
                    <a:lnTo>
                      <a:pt x="44" y="415"/>
                    </a:lnTo>
                    <a:lnTo>
                      <a:pt x="0" y="489"/>
                    </a:lnTo>
                    <a:lnTo>
                      <a:pt x="18" y="404"/>
                    </a:lnTo>
                    <a:lnTo>
                      <a:pt x="13" y="356"/>
                    </a:lnTo>
                    <a:lnTo>
                      <a:pt x="21" y="258"/>
                    </a:lnTo>
                    <a:lnTo>
                      <a:pt x="50" y="162"/>
                    </a:lnTo>
                    <a:lnTo>
                      <a:pt x="109" y="68"/>
                    </a:lnTo>
                    <a:lnTo>
                      <a:pt x="68" y="163"/>
                    </a:lnTo>
                    <a:lnTo>
                      <a:pt x="42" y="256"/>
                    </a:lnTo>
                    <a:lnTo>
                      <a:pt x="45" y="364"/>
                    </a:lnTo>
                    <a:lnTo>
                      <a:pt x="62" y="251"/>
                    </a:lnTo>
                    <a:lnTo>
                      <a:pt x="87" y="173"/>
                    </a:lnTo>
                    <a:lnTo>
                      <a:pt x="124" y="115"/>
                    </a:lnTo>
                    <a:lnTo>
                      <a:pt x="98" y="213"/>
                    </a:lnTo>
                    <a:lnTo>
                      <a:pt x="102" y="273"/>
                    </a:lnTo>
                    <a:lnTo>
                      <a:pt x="157" y="193"/>
                    </a:lnTo>
                    <a:lnTo>
                      <a:pt x="196" y="151"/>
                    </a:lnTo>
                    <a:lnTo>
                      <a:pt x="216" y="94"/>
                    </a:lnTo>
                    <a:lnTo>
                      <a:pt x="250" y="45"/>
                    </a:lnTo>
                    <a:lnTo>
                      <a:pt x="284" y="29"/>
                    </a:lnTo>
                    <a:lnTo>
                      <a:pt x="337" y="9"/>
                    </a:lnTo>
                    <a:lnTo>
                      <a:pt x="396" y="0"/>
                    </a:lnTo>
                    <a:lnTo>
                      <a:pt x="41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776" y="3375"/>
                <a:ext cx="61" cy="59"/>
              </a:xfrm>
              <a:custGeom>
                <a:avLst/>
                <a:gdLst>
                  <a:gd name="T0" fmla="*/ 7 w 182"/>
                  <a:gd name="T1" fmla="*/ 0 h 179"/>
                  <a:gd name="T2" fmla="*/ 5 w 182"/>
                  <a:gd name="T3" fmla="*/ 2 h 179"/>
                  <a:gd name="T4" fmla="*/ 2 w 182"/>
                  <a:gd name="T5" fmla="*/ 4 h 179"/>
                  <a:gd name="T6" fmla="*/ 0 w 182"/>
                  <a:gd name="T7" fmla="*/ 5 h 179"/>
                  <a:gd name="T8" fmla="*/ 0 w 182"/>
                  <a:gd name="T9" fmla="*/ 6 h 179"/>
                  <a:gd name="T10" fmla="*/ 0 w 182"/>
                  <a:gd name="T11" fmla="*/ 6 h 179"/>
                  <a:gd name="T12" fmla="*/ 1 w 182"/>
                  <a:gd name="T13" fmla="*/ 6 h 179"/>
                  <a:gd name="T14" fmla="*/ 3 w 182"/>
                  <a:gd name="T15" fmla="*/ 5 h 179"/>
                  <a:gd name="T16" fmla="*/ 6 w 182"/>
                  <a:gd name="T17" fmla="*/ 2 h 179"/>
                  <a:gd name="T18" fmla="*/ 7 w 182"/>
                  <a:gd name="T19" fmla="*/ 0 h 179"/>
                  <a:gd name="T20" fmla="*/ 7 w 182"/>
                  <a:gd name="T21" fmla="*/ 0 h 179"/>
                  <a:gd name="T22" fmla="*/ 7 w 182"/>
                  <a:gd name="T23" fmla="*/ 0 h 1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79"/>
                  <a:gd name="T38" fmla="*/ 182 w 182"/>
                  <a:gd name="T39" fmla="*/ 179 h 1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79">
                    <a:moveTo>
                      <a:pt x="182" y="0"/>
                    </a:moveTo>
                    <a:lnTo>
                      <a:pt x="131" y="53"/>
                    </a:lnTo>
                    <a:lnTo>
                      <a:pt x="67" y="109"/>
                    </a:lnTo>
                    <a:lnTo>
                      <a:pt x="13" y="146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8" y="179"/>
                    </a:lnTo>
                    <a:lnTo>
                      <a:pt x="90" y="128"/>
                    </a:lnTo>
                    <a:lnTo>
                      <a:pt x="149" y="6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50" y="3413"/>
                <a:ext cx="258" cy="190"/>
              </a:xfrm>
              <a:custGeom>
                <a:avLst/>
                <a:gdLst>
                  <a:gd name="T0" fmla="*/ 0 w 773"/>
                  <a:gd name="T1" fmla="*/ 21 h 572"/>
                  <a:gd name="T2" fmla="*/ 0 w 773"/>
                  <a:gd name="T3" fmla="*/ 19 h 572"/>
                  <a:gd name="T4" fmla="*/ 0 w 773"/>
                  <a:gd name="T5" fmla="*/ 18 h 572"/>
                  <a:gd name="T6" fmla="*/ 2 w 773"/>
                  <a:gd name="T7" fmla="*/ 16 h 572"/>
                  <a:gd name="T8" fmla="*/ 6 w 773"/>
                  <a:gd name="T9" fmla="*/ 13 h 572"/>
                  <a:gd name="T10" fmla="*/ 8 w 773"/>
                  <a:gd name="T11" fmla="*/ 12 h 572"/>
                  <a:gd name="T12" fmla="*/ 10 w 773"/>
                  <a:gd name="T13" fmla="*/ 11 h 572"/>
                  <a:gd name="T14" fmla="*/ 11 w 773"/>
                  <a:gd name="T15" fmla="*/ 9 h 572"/>
                  <a:gd name="T16" fmla="*/ 18 w 773"/>
                  <a:gd name="T17" fmla="*/ 5 h 572"/>
                  <a:gd name="T18" fmla="*/ 21 w 773"/>
                  <a:gd name="T19" fmla="*/ 5 h 572"/>
                  <a:gd name="T20" fmla="*/ 22 w 773"/>
                  <a:gd name="T21" fmla="*/ 3 h 572"/>
                  <a:gd name="T22" fmla="*/ 23 w 773"/>
                  <a:gd name="T23" fmla="*/ 2 h 572"/>
                  <a:gd name="T24" fmla="*/ 25 w 773"/>
                  <a:gd name="T25" fmla="*/ 2 h 572"/>
                  <a:gd name="T26" fmla="*/ 26 w 773"/>
                  <a:gd name="T27" fmla="*/ 1 h 572"/>
                  <a:gd name="T28" fmla="*/ 29 w 773"/>
                  <a:gd name="T29" fmla="*/ 0 h 572"/>
                  <a:gd name="T30" fmla="*/ 29 w 773"/>
                  <a:gd name="T31" fmla="*/ 1 h 572"/>
                  <a:gd name="T32" fmla="*/ 27 w 773"/>
                  <a:gd name="T33" fmla="*/ 1 h 572"/>
                  <a:gd name="T34" fmla="*/ 25 w 773"/>
                  <a:gd name="T35" fmla="*/ 7 h 572"/>
                  <a:gd name="T36" fmla="*/ 25 w 773"/>
                  <a:gd name="T37" fmla="*/ 15 h 572"/>
                  <a:gd name="T38" fmla="*/ 24 w 773"/>
                  <a:gd name="T39" fmla="*/ 18 h 572"/>
                  <a:gd name="T40" fmla="*/ 23 w 773"/>
                  <a:gd name="T41" fmla="*/ 19 h 572"/>
                  <a:gd name="T42" fmla="*/ 23 w 773"/>
                  <a:gd name="T43" fmla="*/ 18 h 572"/>
                  <a:gd name="T44" fmla="*/ 23 w 773"/>
                  <a:gd name="T45" fmla="*/ 15 h 572"/>
                  <a:gd name="T46" fmla="*/ 24 w 773"/>
                  <a:gd name="T47" fmla="*/ 8 h 572"/>
                  <a:gd name="T48" fmla="*/ 25 w 773"/>
                  <a:gd name="T49" fmla="*/ 7 h 572"/>
                  <a:gd name="T50" fmla="*/ 26 w 773"/>
                  <a:gd name="T51" fmla="*/ 3 h 572"/>
                  <a:gd name="T52" fmla="*/ 24 w 773"/>
                  <a:gd name="T53" fmla="*/ 3 h 572"/>
                  <a:gd name="T54" fmla="*/ 23 w 773"/>
                  <a:gd name="T55" fmla="*/ 4 h 572"/>
                  <a:gd name="T56" fmla="*/ 21 w 773"/>
                  <a:gd name="T57" fmla="*/ 5 h 572"/>
                  <a:gd name="T58" fmla="*/ 19 w 773"/>
                  <a:gd name="T59" fmla="*/ 5 h 572"/>
                  <a:gd name="T60" fmla="*/ 12 w 773"/>
                  <a:gd name="T61" fmla="*/ 10 h 572"/>
                  <a:gd name="T62" fmla="*/ 9 w 773"/>
                  <a:gd name="T63" fmla="*/ 16 h 572"/>
                  <a:gd name="T64" fmla="*/ 9 w 773"/>
                  <a:gd name="T65" fmla="*/ 12 h 572"/>
                  <a:gd name="T66" fmla="*/ 7 w 773"/>
                  <a:gd name="T67" fmla="*/ 14 h 572"/>
                  <a:gd name="T68" fmla="*/ 3 w 773"/>
                  <a:gd name="T69" fmla="*/ 18 h 572"/>
                  <a:gd name="T70" fmla="*/ 1 w 773"/>
                  <a:gd name="T71" fmla="*/ 21 h 572"/>
                  <a:gd name="T72" fmla="*/ 0 w 773"/>
                  <a:gd name="T73" fmla="*/ 21 h 572"/>
                  <a:gd name="T74" fmla="*/ 0 w 773"/>
                  <a:gd name="T75" fmla="*/ 21 h 572"/>
                  <a:gd name="T76" fmla="*/ 0 w 773"/>
                  <a:gd name="T77" fmla="*/ 21 h 5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3"/>
                  <a:gd name="T118" fmla="*/ 0 h 572"/>
                  <a:gd name="T119" fmla="*/ 773 w 773"/>
                  <a:gd name="T120" fmla="*/ 572 h 5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3" h="572">
                    <a:moveTo>
                      <a:pt x="5" y="562"/>
                    </a:moveTo>
                    <a:lnTo>
                      <a:pt x="0" y="518"/>
                    </a:lnTo>
                    <a:lnTo>
                      <a:pt x="5" y="478"/>
                    </a:lnTo>
                    <a:lnTo>
                      <a:pt x="65" y="428"/>
                    </a:lnTo>
                    <a:lnTo>
                      <a:pt x="170" y="350"/>
                    </a:lnTo>
                    <a:lnTo>
                      <a:pt x="229" y="315"/>
                    </a:lnTo>
                    <a:lnTo>
                      <a:pt x="283" y="291"/>
                    </a:lnTo>
                    <a:lnTo>
                      <a:pt x="301" y="256"/>
                    </a:lnTo>
                    <a:lnTo>
                      <a:pt x="494" y="124"/>
                    </a:lnTo>
                    <a:lnTo>
                      <a:pt x="562" y="124"/>
                    </a:lnTo>
                    <a:lnTo>
                      <a:pt x="581" y="92"/>
                    </a:lnTo>
                    <a:lnTo>
                      <a:pt x="627" y="62"/>
                    </a:lnTo>
                    <a:lnTo>
                      <a:pt x="676" y="48"/>
                    </a:lnTo>
                    <a:lnTo>
                      <a:pt x="705" y="14"/>
                    </a:lnTo>
                    <a:lnTo>
                      <a:pt x="770" y="0"/>
                    </a:lnTo>
                    <a:lnTo>
                      <a:pt x="773" y="23"/>
                    </a:lnTo>
                    <a:lnTo>
                      <a:pt x="724" y="37"/>
                    </a:lnTo>
                    <a:lnTo>
                      <a:pt x="683" y="192"/>
                    </a:lnTo>
                    <a:lnTo>
                      <a:pt x="661" y="403"/>
                    </a:lnTo>
                    <a:lnTo>
                      <a:pt x="654" y="502"/>
                    </a:lnTo>
                    <a:lnTo>
                      <a:pt x="630" y="509"/>
                    </a:lnTo>
                    <a:lnTo>
                      <a:pt x="615" y="489"/>
                    </a:lnTo>
                    <a:lnTo>
                      <a:pt x="615" y="397"/>
                    </a:lnTo>
                    <a:lnTo>
                      <a:pt x="641" y="205"/>
                    </a:lnTo>
                    <a:lnTo>
                      <a:pt x="661" y="198"/>
                    </a:lnTo>
                    <a:lnTo>
                      <a:pt x="693" y="75"/>
                    </a:lnTo>
                    <a:lnTo>
                      <a:pt x="649" y="82"/>
                    </a:lnTo>
                    <a:lnTo>
                      <a:pt x="610" y="99"/>
                    </a:lnTo>
                    <a:lnTo>
                      <a:pt x="578" y="143"/>
                    </a:lnTo>
                    <a:lnTo>
                      <a:pt x="509" y="148"/>
                    </a:lnTo>
                    <a:lnTo>
                      <a:pt x="330" y="267"/>
                    </a:lnTo>
                    <a:lnTo>
                      <a:pt x="232" y="430"/>
                    </a:lnTo>
                    <a:lnTo>
                      <a:pt x="255" y="328"/>
                    </a:lnTo>
                    <a:lnTo>
                      <a:pt x="186" y="385"/>
                    </a:lnTo>
                    <a:lnTo>
                      <a:pt x="93" y="487"/>
                    </a:lnTo>
                    <a:lnTo>
                      <a:pt x="30" y="572"/>
                    </a:lnTo>
                    <a:lnTo>
                      <a:pt x="5" y="5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08" y="3538"/>
                <a:ext cx="42" cy="154"/>
              </a:xfrm>
              <a:custGeom>
                <a:avLst/>
                <a:gdLst>
                  <a:gd name="T0" fmla="*/ 3 w 126"/>
                  <a:gd name="T1" fmla="*/ 0 h 462"/>
                  <a:gd name="T2" fmla="*/ 0 w 126"/>
                  <a:gd name="T3" fmla="*/ 3 h 462"/>
                  <a:gd name="T4" fmla="*/ 2 w 126"/>
                  <a:gd name="T5" fmla="*/ 7 h 462"/>
                  <a:gd name="T6" fmla="*/ 2 w 126"/>
                  <a:gd name="T7" fmla="*/ 9 h 462"/>
                  <a:gd name="T8" fmla="*/ 0 w 126"/>
                  <a:gd name="T9" fmla="*/ 11 h 462"/>
                  <a:gd name="T10" fmla="*/ 3 w 126"/>
                  <a:gd name="T11" fmla="*/ 14 h 462"/>
                  <a:gd name="T12" fmla="*/ 3 w 126"/>
                  <a:gd name="T13" fmla="*/ 16 h 462"/>
                  <a:gd name="T14" fmla="*/ 4 w 126"/>
                  <a:gd name="T15" fmla="*/ 17 h 462"/>
                  <a:gd name="T16" fmla="*/ 5 w 126"/>
                  <a:gd name="T17" fmla="*/ 17 h 462"/>
                  <a:gd name="T18" fmla="*/ 4 w 126"/>
                  <a:gd name="T19" fmla="*/ 16 h 462"/>
                  <a:gd name="T20" fmla="*/ 4 w 126"/>
                  <a:gd name="T21" fmla="*/ 14 h 462"/>
                  <a:gd name="T22" fmla="*/ 2 w 126"/>
                  <a:gd name="T23" fmla="*/ 11 h 462"/>
                  <a:gd name="T24" fmla="*/ 3 w 126"/>
                  <a:gd name="T25" fmla="*/ 9 h 462"/>
                  <a:gd name="T26" fmla="*/ 3 w 126"/>
                  <a:gd name="T27" fmla="*/ 7 h 462"/>
                  <a:gd name="T28" fmla="*/ 1 w 126"/>
                  <a:gd name="T29" fmla="*/ 3 h 462"/>
                  <a:gd name="T30" fmla="*/ 4 w 126"/>
                  <a:gd name="T31" fmla="*/ 0 h 462"/>
                  <a:gd name="T32" fmla="*/ 3 w 126"/>
                  <a:gd name="T33" fmla="*/ 0 h 462"/>
                  <a:gd name="T34" fmla="*/ 3 w 126"/>
                  <a:gd name="T35" fmla="*/ 0 h 462"/>
                  <a:gd name="T36" fmla="*/ 3 w 126"/>
                  <a:gd name="T37" fmla="*/ 0 h 4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6"/>
                  <a:gd name="T58" fmla="*/ 0 h 462"/>
                  <a:gd name="T59" fmla="*/ 126 w 126"/>
                  <a:gd name="T60" fmla="*/ 462 h 4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6" h="462">
                    <a:moveTo>
                      <a:pt x="82" y="8"/>
                    </a:moveTo>
                    <a:lnTo>
                      <a:pt x="0" y="79"/>
                    </a:lnTo>
                    <a:lnTo>
                      <a:pt x="48" y="200"/>
                    </a:lnTo>
                    <a:lnTo>
                      <a:pt x="45" y="240"/>
                    </a:lnTo>
                    <a:lnTo>
                      <a:pt x="9" y="298"/>
                    </a:lnTo>
                    <a:lnTo>
                      <a:pt x="88" y="372"/>
                    </a:lnTo>
                    <a:lnTo>
                      <a:pt x="84" y="428"/>
                    </a:lnTo>
                    <a:lnTo>
                      <a:pt x="97" y="462"/>
                    </a:lnTo>
                    <a:lnTo>
                      <a:pt x="126" y="459"/>
                    </a:lnTo>
                    <a:lnTo>
                      <a:pt x="114" y="422"/>
                    </a:lnTo>
                    <a:lnTo>
                      <a:pt x="120" y="369"/>
                    </a:lnTo>
                    <a:lnTo>
                      <a:pt x="45" y="295"/>
                    </a:lnTo>
                    <a:lnTo>
                      <a:pt x="75" y="231"/>
                    </a:lnTo>
                    <a:lnTo>
                      <a:pt x="77" y="191"/>
                    </a:lnTo>
                    <a:lnTo>
                      <a:pt x="31" y="89"/>
                    </a:lnTo>
                    <a:lnTo>
                      <a:pt x="105" y="0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725" y="3414"/>
                <a:ext cx="112" cy="262"/>
              </a:xfrm>
              <a:custGeom>
                <a:avLst/>
                <a:gdLst>
                  <a:gd name="T0" fmla="*/ 1 w 338"/>
                  <a:gd name="T1" fmla="*/ 0 h 785"/>
                  <a:gd name="T2" fmla="*/ 1 w 338"/>
                  <a:gd name="T3" fmla="*/ 1 h 785"/>
                  <a:gd name="T4" fmla="*/ 0 w 338"/>
                  <a:gd name="T5" fmla="*/ 2 h 785"/>
                  <a:gd name="T6" fmla="*/ 0 w 338"/>
                  <a:gd name="T7" fmla="*/ 5 h 785"/>
                  <a:gd name="T8" fmla="*/ 0 w 338"/>
                  <a:gd name="T9" fmla="*/ 8 h 785"/>
                  <a:gd name="T10" fmla="*/ 2 w 338"/>
                  <a:gd name="T11" fmla="*/ 19 h 785"/>
                  <a:gd name="T12" fmla="*/ 4 w 338"/>
                  <a:gd name="T13" fmla="*/ 23 h 785"/>
                  <a:gd name="T14" fmla="*/ 6 w 338"/>
                  <a:gd name="T15" fmla="*/ 24 h 785"/>
                  <a:gd name="T16" fmla="*/ 8 w 338"/>
                  <a:gd name="T17" fmla="*/ 25 h 785"/>
                  <a:gd name="T18" fmla="*/ 9 w 338"/>
                  <a:gd name="T19" fmla="*/ 25 h 785"/>
                  <a:gd name="T20" fmla="*/ 11 w 338"/>
                  <a:gd name="T21" fmla="*/ 27 h 785"/>
                  <a:gd name="T22" fmla="*/ 12 w 338"/>
                  <a:gd name="T23" fmla="*/ 29 h 785"/>
                  <a:gd name="T24" fmla="*/ 11 w 338"/>
                  <a:gd name="T25" fmla="*/ 26 h 785"/>
                  <a:gd name="T26" fmla="*/ 8 w 338"/>
                  <a:gd name="T27" fmla="*/ 17 h 785"/>
                  <a:gd name="T28" fmla="*/ 5 w 338"/>
                  <a:gd name="T29" fmla="*/ 7 h 785"/>
                  <a:gd name="T30" fmla="*/ 2 w 338"/>
                  <a:gd name="T31" fmla="*/ 11 h 785"/>
                  <a:gd name="T32" fmla="*/ 2 w 338"/>
                  <a:gd name="T33" fmla="*/ 10 h 785"/>
                  <a:gd name="T34" fmla="*/ 1 w 338"/>
                  <a:gd name="T35" fmla="*/ 8 h 785"/>
                  <a:gd name="T36" fmla="*/ 1 w 338"/>
                  <a:gd name="T37" fmla="*/ 5 h 785"/>
                  <a:gd name="T38" fmla="*/ 1 w 338"/>
                  <a:gd name="T39" fmla="*/ 3 h 785"/>
                  <a:gd name="T40" fmla="*/ 1 w 338"/>
                  <a:gd name="T41" fmla="*/ 1 h 785"/>
                  <a:gd name="T42" fmla="*/ 2 w 338"/>
                  <a:gd name="T43" fmla="*/ 0 h 785"/>
                  <a:gd name="T44" fmla="*/ 1 w 338"/>
                  <a:gd name="T45" fmla="*/ 0 h 785"/>
                  <a:gd name="T46" fmla="*/ 1 w 338"/>
                  <a:gd name="T47" fmla="*/ 0 h 785"/>
                  <a:gd name="T48" fmla="*/ 1 w 338"/>
                  <a:gd name="T49" fmla="*/ 0 h 7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8"/>
                  <a:gd name="T76" fmla="*/ 0 h 785"/>
                  <a:gd name="T77" fmla="*/ 338 w 338"/>
                  <a:gd name="T78" fmla="*/ 785 h 7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8" h="785">
                    <a:moveTo>
                      <a:pt x="34" y="0"/>
                    </a:moveTo>
                    <a:lnTo>
                      <a:pt x="14" y="23"/>
                    </a:lnTo>
                    <a:lnTo>
                      <a:pt x="3" y="65"/>
                    </a:lnTo>
                    <a:lnTo>
                      <a:pt x="0" y="146"/>
                    </a:lnTo>
                    <a:lnTo>
                      <a:pt x="5" y="226"/>
                    </a:lnTo>
                    <a:lnTo>
                      <a:pt x="65" y="508"/>
                    </a:lnTo>
                    <a:lnTo>
                      <a:pt x="109" y="619"/>
                    </a:lnTo>
                    <a:lnTo>
                      <a:pt x="163" y="657"/>
                    </a:lnTo>
                    <a:lnTo>
                      <a:pt x="227" y="668"/>
                    </a:lnTo>
                    <a:lnTo>
                      <a:pt x="259" y="674"/>
                    </a:lnTo>
                    <a:lnTo>
                      <a:pt x="298" y="719"/>
                    </a:lnTo>
                    <a:lnTo>
                      <a:pt x="338" y="785"/>
                    </a:lnTo>
                    <a:lnTo>
                      <a:pt x="311" y="690"/>
                    </a:lnTo>
                    <a:lnTo>
                      <a:pt x="219" y="464"/>
                    </a:lnTo>
                    <a:lnTo>
                      <a:pt x="126" y="188"/>
                    </a:lnTo>
                    <a:lnTo>
                      <a:pt x="57" y="296"/>
                    </a:lnTo>
                    <a:lnTo>
                      <a:pt x="44" y="269"/>
                    </a:lnTo>
                    <a:lnTo>
                      <a:pt x="34" y="222"/>
                    </a:lnTo>
                    <a:lnTo>
                      <a:pt x="28" y="146"/>
                    </a:lnTo>
                    <a:lnTo>
                      <a:pt x="25" y="68"/>
                    </a:lnTo>
                    <a:lnTo>
                      <a:pt x="30" y="35"/>
                    </a:lnTo>
                    <a:lnTo>
                      <a:pt x="50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767" y="3266"/>
                <a:ext cx="195" cy="246"/>
              </a:xfrm>
              <a:custGeom>
                <a:avLst/>
                <a:gdLst>
                  <a:gd name="T0" fmla="*/ 2 w 586"/>
                  <a:gd name="T1" fmla="*/ 22 h 739"/>
                  <a:gd name="T2" fmla="*/ 5 w 586"/>
                  <a:gd name="T3" fmla="*/ 17 h 739"/>
                  <a:gd name="T4" fmla="*/ 8 w 586"/>
                  <a:gd name="T5" fmla="*/ 14 h 739"/>
                  <a:gd name="T6" fmla="*/ 10 w 586"/>
                  <a:gd name="T7" fmla="*/ 12 h 739"/>
                  <a:gd name="T8" fmla="*/ 12 w 586"/>
                  <a:gd name="T9" fmla="*/ 12 h 739"/>
                  <a:gd name="T10" fmla="*/ 12 w 586"/>
                  <a:gd name="T11" fmla="*/ 13 h 739"/>
                  <a:gd name="T12" fmla="*/ 11 w 586"/>
                  <a:gd name="T13" fmla="*/ 13 h 739"/>
                  <a:gd name="T14" fmla="*/ 9 w 586"/>
                  <a:gd name="T15" fmla="*/ 14 h 739"/>
                  <a:gd name="T16" fmla="*/ 8 w 586"/>
                  <a:gd name="T17" fmla="*/ 15 h 739"/>
                  <a:gd name="T18" fmla="*/ 9 w 586"/>
                  <a:gd name="T19" fmla="*/ 17 h 739"/>
                  <a:gd name="T20" fmla="*/ 13 w 586"/>
                  <a:gd name="T21" fmla="*/ 15 h 739"/>
                  <a:gd name="T22" fmla="*/ 15 w 586"/>
                  <a:gd name="T23" fmla="*/ 14 h 739"/>
                  <a:gd name="T24" fmla="*/ 15 w 586"/>
                  <a:gd name="T25" fmla="*/ 10 h 739"/>
                  <a:gd name="T26" fmla="*/ 14 w 586"/>
                  <a:gd name="T27" fmla="*/ 7 h 739"/>
                  <a:gd name="T28" fmla="*/ 14 w 586"/>
                  <a:gd name="T29" fmla="*/ 6 h 739"/>
                  <a:gd name="T30" fmla="*/ 15 w 586"/>
                  <a:gd name="T31" fmla="*/ 7 h 739"/>
                  <a:gd name="T32" fmla="*/ 16 w 586"/>
                  <a:gd name="T33" fmla="*/ 10 h 739"/>
                  <a:gd name="T34" fmla="*/ 17 w 586"/>
                  <a:gd name="T35" fmla="*/ 12 h 739"/>
                  <a:gd name="T36" fmla="*/ 19 w 586"/>
                  <a:gd name="T37" fmla="*/ 11 h 739"/>
                  <a:gd name="T38" fmla="*/ 19 w 586"/>
                  <a:gd name="T39" fmla="*/ 8 h 739"/>
                  <a:gd name="T40" fmla="*/ 16 w 586"/>
                  <a:gd name="T41" fmla="*/ 5 h 739"/>
                  <a:gd name="T42" fmla="*/ 18 w 586"/>
                  <a:gd name="T43" fmla="*/ 6 h 739"/>
                  <a:gd name="T44" fmla="*/ 19 w 586"/>
                  <a:gd name="T45" fmla="*/ 7 h 739"/>
                  <a:gd name="T46" fmla="*/ 20 w 586"/>
                  <a:gd name="T47" fmla="*/ 4 h 739"/>
                  <a:gd name="T48" fmla="*/ 16 w 586"/>
                  <a:gd name="T49" fmla="*/ 2 h 739"/>
                  <a:gd name="T50" fmla="*/ 12 w 586"/>
                  <a:gd name="T51" fmla="*/ 1 h 739"/>
                  <a:gd name="T52" fmla="*/ 9 w 586"/>
                  <a:gd name="T53" fmla="*/ 2 h 739"/>
                  <a:gd name="T54" fmla="*/ 9 w 586"/>
                  <a:gd name="T55" fmla="*/ 1 h 739"/>
                  <a:gd name="T56" fmla="*/ 12 w 586"/>
                  <a:gd name="T57" fmla="*/ 0 h 739"/>
                  <a:gd name="T58" fmla="*/ 16 w 586"/>
                  <a:gd name="T59" fmla="*/ 2 h 739"/>
                  <a:gd name="T60" fmla="*/ 21 w 586"/>
                  <a:gd name="T61" fmla="*/ 4 h 739"/>
                  <a:gd name="T62" fmla="*/ 22 w 586"/>
                  <a:gd name="T63" fmla="*/ 6 h 739"/>
                  <a:gd name="T64" fmla="*/ 21 w 586"/>
                  <a:gd name="T65" fmla="*/ 12 h 739"/>
                  <a:gd name="T66" fmla="*/ 18 w 586"/>
                  <a:gd name="T67" fmla="*/ 16 h 739"/>
                  <a:gd name="T68" fmla="*/ 12 w 586"/>
                  <a:gd name="T69" fmla="*/ 19 h 739"/>
                  <a:gd name="T70" fmla="*/ 11 w 586"/>
                  <a:gd name="T71" fmla="*/ 25 h 739"/>
                  <a:gd name="T72" fmla="*/ 7 w 586"/>
                  <a:gd name="T73" fmla="*/ 20 h 739"/>
                  <a:gd name="T74" fmla="*/ 7 w 586"/>
                  <a:gd name="T75" fmla="*/ 23 h 739"/>
                  <a:gd name="T76" fmla="*/ 0 w 586"/>
                  <a:gd name="T77" fmla="*/ 24 h 739"/>
                  <a:gd name="T78" fmla="*/ 0 w 586"/>
                  <a:gd name="T79" fmla="*/ 23 h 7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6"/>
                  <a:gd name="T121" fmla="*/ 0 h 739"/>
                  <a:gd name="T122" fmla="*/ 586 w 586"/>
                  <a:gd name="T123" fmla="*/ 739 h 7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6" h="739">
                    <a:moveTo>
                      <a:pt x="0" y="633"/>
                    </a:moveTo>
                    <a:lnTo>
                      <a:pt x="54" y="601"/>
                    </a:lnTo>
                    <a:lnTo>
                      <a:pt x="60" y="526"/>
                    </a:lnTo>
                    <a:lnTo>
                      <a:pt x="147" y="469"/>
                    </a:lnTo>
                    <a:lnTo>
                      <a:pt x="177" y="454"/>
                    </a:lnTo>
                    <a:lnTo>
                      <a:pt x="212" y="383"/>
                    </a:lnTo>
                    <a:lnTo>
                      <a:pt x="234" y="352"/>
                    </a:lnTo>
                    <a:lnTo>
                      <a:pt x="262" y="331"/>
                    </a:lnTo>
                    <a:lnTo>
                      <a:pt x="303" y="321"/>
                    </a:lnTo>
                    <a:lnTo>
                      <a:pt x="331" y="329"/>
                    </a:lnTo>
                    <a:lnTo>
                      <a:pt x="337" y="344"/>
                    </a:lnTo>
                    <a:lnTo>
                      <a:pt x="335" y="360"/>
                    </a:lnTo>
                    <a:lnTo>
                      <a:pt x="317" y="352"/>
                    </a:lnTo>
                    <a:lnTo>
                      <a:pt x="288" y="355"/>
                    </a:lnTo>
                    <a:lnTo>
                      <a:pt x="267" y="364"/>
                    </a:lnTo>
                    <a:lnTo>
                      <a:pt x="248" y="383"/>
                    </a:lnTo>
                    <a:lnTo>
                      <a:pt x="231" y="400"/>
                    </a:lnTo>
                    <a:lnTo>
                      <a:pt x="214" y="419"/>
                    </a:lnTo>
                    <a:lnTo>
                      <a:pt x="219" y="449"/>
                    </a:lnTo>
                    <a:lnTo>
                      <a:pt x="242" y="454"/>
                    </a:lnTo>
                    <a:lnTo>
                      <a:pt x="287" y="434"/>
                    </a:lnTo>
                    <a:lnTo>
                      <a:pt x="345" y="419"/>
                    </a:lnTo>
                    <a:lnTo>
                      <a:pt x="376" y="403"/>
                    </a:lnTo>
                    <a:lnTo>
                      <a:pt x="411" y="374"/>
                    </a:lnTo>
                    <a:lnTo>
                      <a:pt x="433" y="329"/>
                    </a:lnTo>
                    <a:lnTo>
                      <a:pt x="400" y="277"/>
                    </a:lnTo>
                    <a:lnTo>
                      <a:pt x="389" y="240"/>
                    </a:lnTo>
                    <a:lnTo>
                      <a:pt x="380" y="189"/>
                    </a:lnTo>
                    <a:lnTo>
                      <a:pt x="362" y="174"/>
                    </a:lnTo>
                    <a:lnTo>
                      <a:pt x="369" y="157"/>
                    </a:lnTo>
                    <a:lnTo>
                      <a:pt x="389" y="167"/>
                    </a:lnTo>
                    <a:lnTo>
                      <a:pt x="400" y="189"/>
                    </a:lnTo>
                    <a:lnTo>
                      <a:pt x="410" y="240"/>
                    </a:lnTo>
                    <a:lnTo>
                      <a:pt x="444" y="266"/>
                    </a:lnTo>
                    <a:lnTo>
                      <a:pt x="424" y="283"/>
                    </a:lnTo>
                    <a:lnTo>
                      <a:pt x="455" y="329"/>
                    </a:lnTo>
                    <a:lnTo>
                      <a:pt x="478" y="311"/>
                    </a:lnTo>
                    <a:lnTo>
                      <a:pt x="503" y="306"/>
                    </a:lnTo>
                    <a:lnTo>
                      <a:pt x="516" y="248"/>
                    </a:lnTo>
                    <a:lnTo>
                      <a:pt x="514" y="221"/>
                    </a:lnTo>
                    <a:lnTo>
                      <a:pt x="405" y="137"/>
                    </a:lnTo>
                    <a:lnTo>
                      <a:pt x="444" y="145"/>
                    </a:lnTo>
                    <a:lnTo>
                      <a:pt x="528" y="143"/>
                    </a:lnTo>
                    <a:lnTo>
                      <a:pt x="490" y="174"/>
                    </a:lnTo>
                    <a:lnTo>
                      <a:pt x="506" y="198"/>
                    </a:lnTo>
                    <a:lnTo>
                      <a:pt x="527" y="192"/>
                    </a:lnTo>
                    <a:lnTo>
                      <a:pt x="562" y="167"/>
                    </a:lnTo>
                    <a:lnTo>
                      <a:pt x="551" y="95"/>
                    </a:lnTo>
                    <a:lnTo>
                      <a:pt x="531" y="89"/>
                    </a:lnTo>
                    <a:lnTo>
                      <a:pt x="424" y="64"/>
                    </a:lnTo>
                    <a:lnTo>
                      <a:pt x="346" y="30"/>
                    </a:lnTo>
                    <a:lnTo>
                      <a:pt x="317" y="19"/>
                    </a:lnTo>
                    <a:lnTo>
                      <a:pt x="270" y="29"/>
                    </a:lnTo>
                    <a:lnTo>
                      <a:pt x="251" y="44"/>
                    </a:lnTo>
                    <a:lnTo>
                      <a:pt x="237" y="35"/>
                    </a:lnTo>
                    <a:lnTo>
                      <a:pt x="242" y="19"/>
                    </a:lnTo>
                    <a:lnTo>
                      <a:pt x="288" y="0"/>
                    </a:lnTo>
                    <a:lnTo>
                      <a:pt x="331" y="6"/>
                    </a:lnTo>
                    <a:lnTo>
                      <a:pt x="371" y="26"/>
                    </a:lnTo>
                    <a:lnTo>
                      <a:pt x="433" y="53"/>
                    </a:lnTo>
                    <a:lnTo>
                      <a:pt x="557" y="81"/>
                    </a:lnTo>
                    <a:lnTo>
                      <a:pt x="573" y="95"/>
                    </a:lnTo>
                    <a:lnTo>
                      <a:pt x="586" y="132"/>
                    </a:lnTo>
                    <a:lnTo>
                      <a:pt x="585" y="172"/>
                    </a:lnTo>
                    <a:lnTo>
                      <a:pt x="559" y="233"/>
                    </a:lnTo>
                    <a:lnTo>
                      <a:pt x="556" y="331"/>
                    </a:lnTo>
                    <a:lnTo>
                      <a:pt x="489" y="376"/>
                    </a:lnTo>
                    <a:lnTo>
                      <a:pt x="479" y="445"/>
                    </a:lnTo>
                    <a:lnTo>
                      <a:pt x="403" y="468"/>
                    </a:lnTo>
                    <a:lnTo>
                      <a:pt x="329" y="505"/>
                    </a:lnTo>
                    <a:lnTo>
                      <a:pt x="242" y="543"/>
                    </a:lnTo>
                    <a:lnTo>
                      <a:pt x="296" y="682"/>
                    </a:lnTo>
                    <a:lnTo>
                      <a:pt x="189" y="510"/>
                    </a:lnTo>
                    <a:lnTo>
                      <a:pt x="179" y="548"/>
                    </a:lnTo>
                    <a:lnTo>
                      <a:pt x="270" y="739"/>
                    </a:lnTo>
                    <a:lnTo>
                      <a:pt x="183" y="623"/>
                    </a:lnTo>
                    <a:lnTo>
                      <a:pt x="54" y="662"/>
                    </a:lnTo>
                    <a:lnTo>
                      <a:pt x="3" y="658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861" y="3345"/>
                <a:ext cx="23" cy="12"/>
              </a:xfrm>
              <a:custGeom>
                <a:avLst/>
                <a:gdLst>
                  <a:gd name="T0" fmla="*/ 2 w 69"/>
                  <a:gd name="T1" fmla="*/ 0 h 37"/>
                  <a:gd name="T2" fmla="*/ 1 w 69"/>
                  <a:gd name="T3" fmla="*/ 0 h 37"/>
                  <a:gd name="T4" fmla="*/ 0 w 69"/>
                  <a:gd name="T5" fmla="*/ 1 h 37"/>
                  <a:gd name="T6" fmla="*/ 0 w 69"/>
                  <a:gd name="T7" fmla="*/ 1 h 37"/>
                  <a:gd name="T8" fmla="*/ 1 w 69"/>
                  <a:gd name="T9" fmla="*/ 1 h 37"/>
                  <a:gd name="T10" fmla="*/ 2 w 69"/>
                  <a:gd name="T11" fmla="*/ 1 h 37"/>
                  <a:gd name="T12" fmla="*/ 3 w 69"/>
                  <a:gd name="T13" fmla="*/ 1 h 37"/>
                  <a:gd name="T14" fmla="*/ 2 w 69"/>
                  <a:gd name="T15" fmla="*/ 0 h 37"/>
                  <a:gd name="T16" fmla="*/ 2 w 69"/>
                  <a:gd name="T17" fmla="*/ 0 h 37"/>
                  <a:gd name="T18" fmla="*/ 2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37"/>
                  <a:gd name="T32" fmla="*/ 69 w 6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37">
                    <a:moveTo>
                      <a:pt x="60" y="0"/>
                    </a:moveTo>
                    <a:lnTo>
                      <a:pt x="33" y="6"/>
                    </a:lnTo>
                    <a:lnTo>
                      <a:pt x="3" y="17"/>
                    </a:lnTo>
                    <a:lnTo>
                      <a:pt x="0" y="35"/>
                    </a:lnTo>
                    <a:lnTo>
                      <a:pt x="24" y="37"/>
                    </a:lnTo>
                    <a:lnTo>
                      <a:pt x="55" y="26"/>
                    </a:lnTo>
                    <a:lnTo>
                      <a:pt x="69" y="1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853" y="3317"/>
                <a:ext cx="27" cy="13"/>
              </a:xfrm>
              <a:custGeom>
                <a:avLst/>
                <a:gdLst>
                  <a:gd name="T0" fmla="*/ 0 w 81"/>
                  <a:gd name="T1" fmla="*/ 1 h 38"/>
                  <a:gd name="T2" fmla="*/ 1 w 81"/>
                  <a:gd name="T3" fmla="*/ 1 h 38"/>
                  <a:gd name="T4" fmla="*/ 2 w 81"/>
                  <a:gd name="T5" fmla="*/ 1 h 38"/>
                  <a:gd name="T6" fmla="*/ 3 w 81"/>
                  <a:gd name="T7" fmla="*/ 0 h 38"/>
                  <a:gd name="T8" fmla="*/ 2 w 81"/>
                  <a:gd name="T9" fmla="*/ 0 h 38"/>
                  <a:gd name="T10" fmla="*/ 0 w 81"/>
                  <a:gd name="T11" fmla="*/ 1 h 38"/>
                  <a:gd name="T12" fmla="*/ 0 w 81"/>
                  <a:gd name="T13" fmla="*/ 1 h 38"/>
                  <a:gd name="T14" fmla="*/ 0 w 81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38"/>
                  <a:gd name="T26" fmla="*/ 81 w 8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38">
                    <a:moveTo>
                      <a:pt x="0" y="18"/>
                    </a:moveTo>
                    <a:lnTo>
                      <a:pt x="17" y="38"/>
                    </a:lnTo>
                    <a:lnTo>
                      <a:pt x="43" y="18"/>
                    </a:lnTo>
                    <a:lnTo>
                      <a:pt x="81" y="3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843" y="3288"/>
                <a:ext cx="45" cy="21"/>
              </a:xfrm>
              <a:custGeom>
                <a:avLst/>
                <a:gdLst>
                  <a:gd name="T0" fmla="*/ 0 w 136"/>
                  <a:gd name="T1" fmla="*/ 2 h 63"/>
                  <a:gd name="T2" fmla="*/ 1 w 136"/>
                  <a:gd name="T3" fmla="*/ 1 h 63"/>
                  <a:gd name="T4" fmla="*/ 2 w 136"/>
                  <a:gd name="T5" fmla="*/ 1 h 63"/>
                  <a:gd name="T6" fmla="*/ 3 w 136"/>
                  <a:gd name="T7" fmla="*/ 1 h 63"/>
                  <a:gd name="T8" fmla="*/ 5 w 136"/>
                  <a:gd name="T9" fmla="*/ 1 h 63"/>
                  <a:gd name="T10" fmla="*/ 4 w 136"/>
                  <a:gd name="T11" fmla="*/ 0 h 63"/>
                  <a:gd name="T12" fmla="*/ 2 w 136"/>
                  <a:gd name="T13" fmla="*/ 0 h 63"/>
                  <a:gd name="T14" fmla="*/ 1 w 136"/>
                  <a:gd name="T15" fmla="*/ 0 h 63"/>
                  <a:gd name="T16" fmla="*/ 0 w 136"/>
                  <a:gd name="T17" fmla="*/ 2 h 63"/>
                  <a:gd name="T18" fmla="*/ 0 w 136"/>
                  <a:gd name="T19" fmla="*/ 2 h 63"/>
                  <a:gd name="T20" fmla="*/ 0 w 136"/>
                  <a:gd name="T21" fmla="*/ 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63"/>
                  <a:gd name="T35" fmla="*/ 136 w 136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63">
                    <a:moveTo>
                      <a:pt x="0" y="63"/>
                    </a:moveTo>
                    <a:lnTo>
                      <a:pt x="34" y="24"/>
                    </a:lnTo>
                    <a:lnTo>
                      <a:pt x="65" y="15"/>
                    </a:lnTo>
                    <a:lnTo>
                      <a:pt x="93" y="21"/>
                    </a:lnTo>
                    <a:lnTo>
                      <a:pt x="136" y="36"/>
                    </a:lnTo>
                    <a:lnTo>
                      <a:pt x="103" y="7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890" y="3250"/>
                <a:ext cx="132" cy="121"/>
              </a:xfrm>
              <a:custGeom>
                <a:avLst/>
                <a:gdLst>
                  <a:gd name="T0" fmla="*/ 0 w 396"/>
                  <a:gd name="T1" fmla="*/ 3 h 363"/>
                  <a:gd name="T2" fmla="*/ 2 w 396"/>
                  <a:gd name="T3" fmla="*/ 2 h 363"/>
                  <a:gd name="T4" fmla="*/ 4 w 396"/>
                  <a:gd name="T5" fmla="*/ 1 h 363"/>
                  <a:gd name="T6" fmla="*/ 6 w 396"/>
                  <a:gd name="T7" fmla="*/ 1 h 363"/>
                  <a:gd name="T8" fmla="*/ 8 w 396"/>
                  <a:gd name="T9" fmla="*/ 1 h 363"/>
                  <a:gd name="T10" fmla="*/ 10 w 396"/>
                  <a:gd name="T11" fmla="*/ 1 h 363"/>
                  <a:gd name="T12" fmla="*/ 11 w 396"/>
                  <a:gd name="T13" fmla="*/ 2 h 363"/>
                  <a:gd name="T14" fmla="*/ 11 w 396"/>
                  <a:gd name="T15" fmla="*/ 2 h 363"/>
                  <a:gd name="T16" fmla="*/ 12 w 396"/>
                  <a:gd name="T17" fmla="*/ 1 h 363"/>
                  <a:gd name="T18" fmla="*/ 11 w 396"/>
                  <a:gd name="T19" fmla="*/ 0 h 363"/>
                  <a:gd name="T20" fmla="*/ 15 w 396"/>
                  <a:gd name="T21" fmla="*/ 1 h 363"/>
                  <a:gd name="T22" fmla="*/ 14 w 396"/>
                  <a:gd name="T23" fmla="*/ 3 h 363"/>
                  <a:gd name="T24" fmla="*/ 14 w 396"/>
                  <a:gd name="T25" fmla="*/ 4 h 363"/>
                  <a:gd name="T26" fmla="*/ 13 w 396"/>
                  <a:gd name="T27" fmla="*/ 1 h 363"/>
                  <a:gd name="T28" fmla="*/ 13 w 396"/>
                  <a:gd name="T29" fmla="*/ 3 h 363"/>
                  <a:gd name="T30" fmla="*/ 12 w 396"/>
                  <a:gd name="T31" fmla="*/ 3 h 363"/>
                  <a:gd name="T32" fmla="*/ 11 w 396"/>
                  <a:gd name="T33" fmla="*/ 4 h 363"/>
                  <a:gd name="T34" fmla="*/ 10 w 396"/>
                  <a:gd name="T35" fmla="*/ 3 h 363"/>
                  <a:gd name="T36" fmla="*/ 9 w 396"/>
                  <a:gd name="T37" fmla="*/ 4 h 363"/>
                  <a:gd name="T38" fmla="*/ 12 w 396"/>
                  <a:gd name="T39" fmla="*/ 13 h 363"/>
                  <a:gd name="T40" fmla="*/ 8 w 396"/>
                  <a:gd name="T41" fmla="*/ 3 h 363"/>
                  <a:gd name="T42" fmla="*/ 7 w 396"/>
                  <a:gd name="T43" fmla="*/ 4 h 363"/>
                  <a:gd name="T44" fmla="*/ 6 w 396"/>
                  <a:gd name="T45" fmla="*/ 3 h 363"/>
                  <a:gd name="T46" fmla="*/ 5 w 396"/>
                  <a:gd name="T47" fmla="*/ 5 h 363"/>
                  <a:gd name="T48" fmla="*/ 1 w 396"/>
                  <a:gd name="T49" fmla="*/ 4 h 363"/>
                  <a:gd name="T50" fmla="*/ 0 w 396"/>
                  <a:gd name="T51" fmla="*/ 3 h 363"/>
                  <a:gd name="T52" fmla="*/ 0 w 396"/>
                  <a:gd name="T53" fmla="*/ 3 h 363"/>
                  <a:gd name="T54" fmla="*/ 0 w 396"/>
                  <a:gd name="T55" fmla="*/ 3 h 3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6"/>
                  <a:gd name="T85" fmla="*/ 0 h 363"/>
                  <a:gd name="T86" fmla="*/ 396 w 396"/>
                  <a:gd name="T87" fmla="*/ 363 h 3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6" h="363">
                    <a:moveTo>
                      <a:pt x="0" y="74"/>
                    </a:moveTo>
                    <a:lnTo>
                      <a:pt x="45" y="61"/>
                    </a:lnTo>
                    <a:lnTo>
                      <a:pt x="104" y="37"/>
                    </a:lnTo>
                    <a:lnTo>
                      <a:pt x="165" y="27"/>
                    </a:lnTo>
                    <a:lnTo>
                      <a:pt x="217" y="32"/>
                    </a:lnTo>
                    <a:lnTo>
                      <a:pt x="268" y="40"/>
                    </a:lnTo>
                    <a:lnTo>
                      <a:pt x="294" y="49"/>
                    </a:lnTo>
                    <a:lnTo>
                      <a:pt x="309" y="45"/>
                    </a:lnTo>
                    <a:lnTo>
                      <a:pt x="320" y="32"/>
                    </a:lnTo>
                    <a:lnTo>
                      <a:pt x="298" y="0"/>
                    </a:lnTo>
                    <a:lnTo>
                      <a:pt x="396" y="17"/>
                    </a:lnTo>
                    <a:lnTo>
                      <a:pt x="386" y="69"/>
                    </a:lnTo>
                    <a:lnTo>
                      <a:pt x="378" y="97"/>
                    </a:lnTo>
                    <a:lnTo>
                      <a:pt x="347" y="27"/>
                    </a:lnTo>
                    <a:lnTo>
                      <a:pt x="340" y="94"/>
                    </a:lnTo>
                    <a:lnTo>
                      <a:pt x="311" y="69"/>
                    </a:lnTo>
                    <a:lnTo>
                      <a:pt x="289" y="112"/>
                    </a:lnTo>
                    <a:lnTo>
                      <a:pt x="259" y="74"/>
                    </a:lnTo>
                    <a:lnTo>
                      <a:pt x="247" y="108"/>
                    </a:lnTo>
                    <a:lnTo>
                      <a:pt x="313" y="363"/>
                    </a:lnTo>
                    <a:lnTo>
                      <a:pt x="214" y="94"/>
                    </a:lnTo>
                    <a:lnTo>
                      <a:pt x="196" y="116"/>
                    </a:lnTo>
                    <a:lnTo>
                      <a:pt x="160" y="92"/>
                    </a:lnTo>
                    <a:lnTo>
                      <a:pt x="138" y="126"/>
                    </a:lnTo>
                    <a:lnTo>
                      <a:pt x="37" y="10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962" y="3310"/>
                <a:ext cx="18" cy="88"/>
              </a:xfrm>
              <a:custGeom>
                <a:avLst/>
                <a:gdLst>
                  <a:gd name="T0" fmla="*/ 0 w 56"/>
                  <a:gd name="T1" fmla="*/ 1 h 264"/>
                  <a:gd name="T2" fmla="*/ 1 w 56"/>
                  <a:gd name="T3" fmla="*/ 3 h 264"/>
                  <a:gd name="T4" fmla="*/ 1 w 56"/>
                  <a:gd name="T5" fmla="*/ 6 h 264"/>
                  <a:gd name="T6" fmla="*/ 2 w 56"/>
                  <a:gd name="T7" fmla="*/ 10 h 264"/>
                  <a:gd name="T8" fmla="*/ 2 w 56"/>
                  <a:gd name="T9" fmla="*/ 6 h 264"/>
                  <a:gd name="T10" fmla="*/ 1 w 56"/>
                  <a:gd name="T11" fmla="*/ 3 h 264"/>
                  <a:gd name="T12" fmla="*/ 0 w 56"/>
                  <a:gd name="T13" fmla="*/ 0 h 264"/>
                  <a:gd name="T14" fmla="*/ 0 w 56"/>
                  <a:gd name="T15" fmla="*/ 1 h 264"/>
                  <a:gd name="T16" fmla="*/ 0 w 56"/>
                  <a:gd name="T17" fmla="*/ 1 h 264"/>
                  <a:gd name="T18" fmla="*/ 0 w 56"/>
                  <a:gd name="T19" fmla="*/ 1 h 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64"/>
                  <a:gd name="T32" fmla="*/ 56 w 56"/>
                  <a:gd name="T33" fmla="*/ 264 h 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64">
                    <a:moveTo>
                      <a:pt x="0" y="40"/>
                    </a:moveTo>
                    <a:lnTo>
                      <a:pt x="17" y="89"/>
                    </a:lnTo>
                    <a:lnTo>
                      <a:pt x="35" y="163"/>
                    </a:lnTo>
                    <a:lnTo>
                      <a:pt x="56" y="264"/>
                    </a:lnTo>
                    <a:lnTo>
                      <a:pt x="49" y="163"/>
                    </a:lnTo>
                    <a:lnTo>
                      <a:pt x="31" y="80"/>
                    </a:lnTo>
                    <a:lnTo>
                      <a:pt x="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772" y="3480"/>
                <a:ext cx="73" cy="109"/>
              </a:xfrm>
              <a:custGeom>
                <a:avLst/>
                <a:gdLst>
                  <a:gd name="T0" fmla="*/ 0 w 220"/>
                  <a:gd name="T1" fmla="*/ 0 h 325"/>
                  <a:gd name="T2" fmla="*/ 0 w 220"/>
                  <a:gd name="T3" fmla="*/ 2 h 325"/>
                  <a:gd name="T4" fmla="*/ 1 w 220"/>
                  <a:gd name="T5" fmla="*/ 3 h 325"/>
                  <a:gd name="T6" fmla="*/ 3 w 220"/>
                  <a:gd name="T7" fmla="*/ 5 h 325"/>
                  <a:gd name="T8" fmla="*/ 5 w 220"/>
                  <a:gd name="T9" fmla="*/ 7 h 325"/>
                  <a:gd name="T10" fmla="*/ 6 w 220"/>
                  <a:gd name="T11" fmla="*/ 8 h 325"/>
                  <a:gd name="T12" fmla="*/ 7 w 220"/>
                  <a:gd name="T13" fmla="*/ 12 h 325"/>
                  <a:gd name="T14" fmla="*/ 7 w 220"/>
                  <a:gd name="T15" fmla="*/ 10 h 325"/>
                  <a:gd name="T16" fmla="*/ 8 w 220"/>
                  <a:gd name="T17" fmla="*/ 12 h 325"/>
                  <a:gd name="T18" fmla="*/ 8 w 220"/>
                  <a:gd name="T19" fmla="*/ 10 h 325"/>
                  <a:gd name="T20" fmla="*/ 7 w 220"/>
                  <a:gd name="T21" fmla="*/ 7 h 325"/>
                  <a:gd name="T22" fmla="*/ 3 w 220"/>
                  <a:gd name="T23" fmla="*/ 3 h 325"/>
                  <a:gd name="T24" fmla="*/ 6 w 220"/>
                  <a:gd name="T25" fmla="*/ 7 h 325"/>
                  <a:gd name="T26" fmla="*/ 3 w 220"/>
                  <a:gd name="T27" fmla="*/ 5 h 325"/>
                  <a:gd name="T28" fmla="*/ 2 w 220"/>
                  <a:gd name="T29" fmla="*/ 3 h 325"/>
                  <a:gd name="T30" fmla="*/ 1 w 220"/>
                  <a:gd name="T31" fmla="*/ 2 h 325"/>
                  <a:gd name="T32" fmla="*/ 1 w 220"/>
                  <a:gd name="T33" fmla="*/ 0 h 325"/>
                  <a:gd name="T34" fmla="*/ 0 w 220"/>
                  <a:gd name="T35" fmla="*/ 0 h 325"/>
                  <a:gd name="T36" fmla="*/ 0 w 220"/>
                  <a:gd name="T37" fmla="*/ 0 h 325"/>
                  <a:gd name="T38" fmla="*/ 0 w 220"/>
                  <a:gd name="T39" fmla="*/ 0 h 3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0"/>
                  <a:gd name="T61" fmla="*/ 0 h 325"/>
                  <a:gd name="T62" fmla="*/ 220 w 220"/>
                  <a:gd name="T63" fmla="*/ 325 h 3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0" h="325">
                    <a:moveTo>
                      <a:pt x="0" y="12"/>
                    </a:moveTo>
                    <a:lnTo>
                      <a:pt x="8" y="46"/>
                    </a:lnTo>
                    <a:lnTo>
                      <a:pt x="33" y="89"/>
                    </a:lnTo>
                    <a:lnTo>
                      <a:pt x="85" y="145"/>
                    </a:lnTo>
                    <a:lnTo>
                      <a:pt x="147" y="199"/>
                    </a:lnTo>
                    <a:lnTo>
                      <a:pt x="162" y="216"/>
                    </a:lnTo>
                    <a:lnTo>
                      <a:pt x="188" y="325"/>
                    </a:lnTo>
                    <a:lnTo>
                      <a:pt x="191" y="253"/>
                    </a:lnTo>
                    <a:lnTo>
                      <a:pt x="220" y="314"/>
                    </a:lnTo>
                    <a:lnTo>
                      <a:pt x="216" y="253"/>
                    </a:lnTo>
                    <a:lnTo>
                      <a:pt x="179" y="185"/>
                    </a:lnTo>
                    <a:lnTo>
                      <a:pt x="85" y="69"/>
                    </a:lnTo>
                    <a:lnTo>
                      <a:pt x="151" y="180"/>
                    </a:lnTo>
                    <a:lnTo>
                      <a:pt x="92" y="126"/>
                    </a:lnTo>
                    <a:lnTo>
                      <a:pt x="46" y="74"/>
                    </a:lnTo>
                    <a:lnTo>
                      <a:pt x="30" y="41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808" y="3497"/>
                <a:ext cx="127" cy="202"/>
              </a:xfrm>
              <a:custGeom>
                <a:avLst/>
                <a:gdLst>
                  <a:gd name="T0" fmla="*/ 0 w 382"/>
                  <a:gd name="T1" fmla="*/ 1 h 606"/>
                  <a:gd name="T2" fmla="*/ 2 w 382"/>
                  <a:gd name="T3" fmla="*/ 3 h 606"/>
                  <a:gd name="T4" fmla="*/ 4 w 382"/>
                  <a:gd name="T5" fmla="*/ 6 h 606"/>
                  <a:gd name="T6" fmla="*/ 6 w 382"/>
                  <a:gd name="T7" fmla="*/ 9 h 606"/>
                  <a:gd name="T8" fmla="*/ 7 w 382"/>
                  <a:gd name="T9" fmla="*/ 10 h 606"/>
                  <a:gd name="T10" fmla="*/ 8 w 382"/>
                  <a:gd name="T11" fmla="*/ 12 h 606"/>
                  <a:gd name="T12" fmla="*/ 8 w 382"/>
                  <a:gd name="T13" fmla="*/ 15 h 606"/>
                  <a:gd name="T14" fmla="*/ 8 w 382"/>
                  <a:gd name="T15" fmla="*/ 17 h 606"/>
                  <a:gd name="T16" fmla="*/ 8 w 382"/>
                  <a:gd name="T17" fmla="*/ 18 h 606"/>
                  <a:gd name="T18" fmla="*/ 9 w 382"/>
                  <a:gd name="T19" fmla="*/ 20 h 606"/>
                  <a:gd name="T20" fmla="*/ 11 w 382"/>
                  <a:gd name="T21" fmla="*/ 21 h 606"/>
                  <a:gd name="T22" fmla="*/ 14 w 382"/>
                  <a:gd name="T23" fmla="*/ 22 h 606"/>
                  <a:gd name="T24" fmla="*/ 11 w 382"/>
                  <a:gd name="T25" fmla="*/ 21 h 606"/>
                  <a:gd name="T26" fmla="*/ 10 w 382"/>
                  <a:gd name="T27" fmla="*/ 19 h 606"/>
                  <a:gd name="T28" fmla="*/ 9 w 382"/>
                  <a:gd name="T29" fmla="*/ 18 h 606"/>
                  <a:gd name="T30" fmla="*/ 8 w 382"/>
                  <a:gd name="T31" fmla="*/ 16 h 606"/>
                  <a:gd name="T32" fmla="*/ 8 w 382"/>
                  <a:gd name="T33" fmla="*/ 14 h 606"/>
                  <a:gd name="T34" fmla="*/ 8 w 382"/>
                  <a:gd name="T35" fmla="*/ 12 h 606"/>
                  <a:gd name="T36" fmla="*/ 8 w 382"/>
                  <a:gd name="T37" fmla="*/ 10 h 606"/>
                  <a:gd name="T38" fmla="*/ 7 w 382"/>
                  <a:gd name="T39" fmla="*/ 8 h 606"/>
                  <a:gd name="T40" fmla="*/ 5 w 382"/>
                  <a:gd name="T41" fmla="*/ 5 h 606"/>
                  <a:gd name="T42" fmla="*/ 2 w 382"/>
                  <a:gd name="T43" fmla="*/ 3 h 606"/>
                  <a:gd name="T44" fmla="*/ 0 w 382"/>
                  <a:gd name="T45" fmla="*/ 0 h 606"/>
                  <a:gd name="T46" fmla="*/ 0 w 382"/>
                  <a:gd name="T47" fmla="*/ 1 h 606"/>
                  <a:gd name="T48" fmla="*/ 0 w 382"/>
                  <a:gd name="T49" fmla="*/ 1 h 606"/>
                  <a:gd name="T50" fmla="*/ 0 w 382"/>
                  <a:gd name="T51" fmla="*/ 1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2"/>
                  <a:gd name="T79" fmla="*/ 0 h 606"/>
                  <a:gd name="T80" fmla="*/ 382 w 382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2" h="606">
                    <a:moveTo>
                      <a:pt x="0" y="14"/>
                    </a:moveTo>
                    <a:lnTo>
                      <a:pt x="50" y="79"/>
                    </a:lnTo>
                    <a:lnTo>
                      <a:pt x="108" y="158"/>
                    </a:lnTo>
                    <a:lnTo>
                      <a:pt x="171" y="231"/>
                    </a:lnTo>
                    <a:lnTo>
                      <a:pt x="197" y="283"/>
                    </a:lnTo>
                    <a:lnTo>
                      <a:pt x="206" y="321"/>
                    </a:lnTo>
                    <a:lnTo>
                      <a:pt x="208" y="409"/>
                    </a:lnTo>
                    <a:lnTo>
                      <a:pt x="213" y="447"/>
                    </a:lnTo>
                    <a:lnTo>
                      <a:pt x="228" y="491"/>
                    </a:lnTo>
                    <a:lnTo>
                      <a:pt x="253" y="531"/>
                    </a:lnTo>
                    <a:lnTo>
                      <a:pt x="296" y="570"/>
                    </a:lnTo>
                    <a:lnTo>
                      <a:pt x="382" y="606"/>
                    </a:lnTo>
                    <a:lnTo>
                      <a:pt x="311" y="557"/>
                    </a:lnTo>
                    <a:lnTo>
                      <a:pt x="265" y="522"/>
                    </a:lnTo>
                    <a:lnTo>
                      <a:pt x="242" y="479"/>
                    </a:lnTo>
                    <a:lnTo>
                      <a:pt x="228" y="441"/>
                    </a:lnTo>
                    <a:lnTo>
                      <a:pt x="227" y="390"/>
                    </a:lnTo>
                    <a:lnTo>
                      <a:pt x="225" y="314"/>
                    </a:lnTo>
                    <a:lnTo>
                      <a:pt x="213" y="271"/>
                    </a:lnTo>
                    <a:lnTo>
                      <a:pt x="183" y="211"/>
                    </a:lnTo>
                    <a:lnTo>
                      <a:pt x="122" y="142"/>
                    </a:lnTo>
                    <a:lnTo>
                      <a:pt x="60" y="73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864" y="3536"/>
                <a:ext cx="56" cy="138"/>
              </a:xfrm>
              <a:custGeom>
                <a:avLst/>
                <a:gdLst>
                  <a:gd name="T0" fmla="*/ 0 w 167"/>
                  <a:gd name="T1" fmla="*/ 1 h 414"/>
                  <a:gd name="T2" fmla="*/ 2 w 167"/>
                  <a:gd name="T3" fmla="*/ 4 h 414"/>
                  <a:gd name="T4" fmla="*/ 3 w 167"/>
                  <a:gd name="T5" fmla="*/ 5 h 414"/>
                  <a:gd name="T6" fmla="*/ 3 w 167"/>
                  <a:gd name="T7" fmla="*/ 7 h 414"/>
                  <a:gd name="T8" fmla="*/ 3 w 167"/>
                  <a:gd name="T9" fmla="*/ 9 h 414"/>
                  <a:gd name="T10" fmla="*/ 3 w 167"/>
                  <a:gd name="T11" fmla="*/ 12 h 414"/>
                  <a:gd name="T12" fmla="*/ 4 w 167"/>
                  <a:gd name="T13" fmla="*/ 13 h 414"/>
                  <a:gd name="T14" fmla="*/ 6 w 167"/>
                  <a:gd name="T15" fmla="*/ 15 h 414"/>
                  <a:gd name="T16" fmla="*/ 4 w 167"/>
                  <a:gd name="T17" fmla="*/ 13 h 414"/>
                  <a:gd name="T18" fmla="*/ 4 w 167"/>
                  <a:gd name="T19" fmla="*/ 12 h 414"/>
                  <a:gd name="T20" fmla="*/ 4 w 167"/>
                  <a:gd name="T21" fmla="*/ 9 h 414"/>
                  <a:gd name="T22" fmla="*/ 4 w 167"/>
                  <a:gd name="T23" fmla="*/ 6 h 414"/>
                  <a:gd name="T24" fmla="*/ 3 w 167"/>
                  <a:gd name="T25" fmla="*/ 5 h 414"/>
                  <a:gd name="T26" fmla="*/ 3 w 167"/>
                  <a:gd name="T27" fmla="*/ 3 h 414"/>
                  <a:gd name="T28" fmla="*/ 0 w 167"/>
                  <a:gd name="T29" fmla="*/ 0 h 414"/>
                  <a:gd name="T30" fmla="*/ 0 w 167"/>
                  <a:gd name="T31" fmla="*/ 1 h 414"/>
                  <a:gd name="T32" fmla="*/ 0 w 167"/>
                  <a:gd name="T33" fmla="*/ 1 h 414"/>
                  <a:gd name="T34" fmla="*/ 0 w 167"/>
                  <a:gd name="T35" fmla="*/ 1 h 4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"/>
                  <a:gd name="T55" fmla="*/ 0 h 414"/>
                  <a:gd name="T56" fmla="*/ 167 w 167"/>
                  <a:gd name="T57" fmla="*/ 414 h 4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" h="414">
                    <a:moveTo>
                      <a:pt x="0" y="14"/>
                    </a:moveTo>
                    <a:lnTo>
                      <a:pt x="53" y="96"/>
                    </a:lnTo>
                    <a:lnTo>
                      <a:pt x="73" y="143"/>
                    </a:lnTo>
                    <a:lnTo>
                      <a:pt x="78" y="186"/>
                    </a:lnTo>
                    <a:lnTo>
                      <a:pt x="83" y="248"/>
                    </a:lnTo>
                    <a:lnTo>
                      <a:pt x="87" y="324"/>
                    </a:lnTo>
                    <a:lnTo>
                      <a:pt x="101" y="360"/>
                    </a:lnTo>
                    <a:lnTo>
                      <a:pt x="167" y="414"/>
                    </a:lnTo>
                    <a:lnTo>
                      <a:pt x="115" y="352"/>
                    </a:lnTo>
                    <a:lnTo>
                      <a:pt x="103" y="312"/>
                    </a:lnTo>
                    <a:lnTo>
                      <a:pt x="98" y="241"/>
                    </a:lnTo>
                    <a:lnTo>
                      <a:pt x="101" y="172"/>
                    </a:lnTo>
                    <a:lnTo>
                      <a:pt x="93" y="137"/>
                    </a:lnTo>
                    <a:lnTo>
                      <a:pt x="78" y="9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880" y="3538"/>
                <a:ext cx="84" cy="185"/>
              </a:xfrm>
              <a:custGeom>
                <a:avLst/>
                <a:gdLst>
                  <a:gd name="T0" fmla="*/ 0 w 252"/>
                  <a:gd name="T1" fmla="*/ 0 h 553"/>
                  <a:gd name="T2" fmla="*/ 1 w 252"/>
                  <a:gd name="T3" fmla="*/ 2 h 553"/>
                  <a:gd name="T4" fmla="*/ 2 w 252"/>
                  <a:gd name="T5" fmla="*/ 4 h 553"/>
                  <a:gd name="T6" fmla="*/ 3 w 252"/>
                  <a:gd name="T7" fmla="*/ 6 h 553"/>
                  <a:gd name="T8" fmla="*/ 3 w 252"/>
                  <a:gd name="T9" fmla="*/ 8 h 553"/>
                  <a:gd name="T10" fmla="*/ 3 w 252"/>
                  <a:gd name="T11" fmla="*/ 10 h 553"/>
                  <a:gd name="T12" fmla="*/ 3 w 252"/>
                  <a:gd name="T13" fmla="*/ 11 h 553"/>
                  <a:gd name="T14" fmla="*/ 5 w 252"/>
                  <a:gd name="T15" fmla="*/ 13 h 553"/>
                  <a:gd name="T16" fmla="*/ 6 w 252"/>
                  <a:gd name="T17" fmla="*/ 14 h 553"/>
                  <a:gd name="T18" fmla="*/ 7 w 252"/>
                  <a:gd name="T19" fmla="*/ 16 h 553"/>
                  <a:gd name="T20" fmla="*/ 8 w 252"/>
                  <a:gd name="T21" fmla="*/ 17 h 553"/>
                  <a:gd name="T22" fmla="*/ 9 w 252"/>
                  <a:gd name="T23" fmla="*/ 18 h 553"/>
                  <a:gd name="T24" fmla="*/ 9 w 252"/>
                  <a:gd name="T25" fmla="*/ 19 h 553"/>
                  <a:gd name="T26" fmla="*/ 8 w 252"/>
                  <a:gd name="T27" fmla="*/ 21 h 553"/>
                  <a:gd name="T28" fmla="*/ 9 w 252"/>
                  <a:gd name="T29" fmla="*/ 20 h 553"/>
                  <a:gd name="T30" fmla="*/ 9 w 252"/>
                  <a:gd name="T31" fmla="*/ 18 h 553"/>
                  <a:gd name="T32" fmla="*/ 9 w 252"/>
                  <a:gd name="T33" fmla="*/ 17 h 553"/>
                  <a:gd name="T34" fmla="*/ 8 w 252"/>
                  <a:gd name="T35" fmla="*/ 15 h 553"/>
                  <a:gd name="T36" fmla="*/ 6 w 252"/>
                  <a:gd name="T37" fmla="*/ 14 h 553"/>
                  <a:gd name="T38" fmla="*/ 5 w 252"/>
                  <a:gd name="T39" fmla="*/ 13 h 553"/>
                  <a:gd name="T40" fmla="*/ 4 w 252"/>
                  <a:gd name="T41" fmla="*/ 11 h 553"/>
                  <a:gd name="T42" fmla="*/ 4 w 252"/>
                  <a:gd name="T43" fmla="*/ 10 h 553"/>
                  <a:gd name="T44" fmla="*/ 4 w 252"/>
                  <a:gd name="T45" fmla="*/ 8 h 553"/>
                  <a:gd name="T46" fmla="*/ 3 w 252"/>
                  <a:gd name="T47" fmla="*/ 5 h 553"/>
                  <a:gd name="T48" fmla="*/ 3 w 252"/>
                  <a:gd name="T49" fmla="*/ 4 h 553"/>
                  <a:gd name="T50" fmla="*/ 2 w 252"/>
                  <a:gd name="T51" fmla="*/ 2 h 553"/>
                  <a:gd name="T52" fmla="*/ 1 w 252"/>
                  <a:gd name="T53" fmla="*/ 0 h 553"/>
                  <a:gd name="T54" fmla="*/ 0 w 252"/>
                  <a:gd name="T55" fmla="*/ 0 h 553"/>
                  <a:gd name="T56" fmla="*/ 0 w 252"/>
                  <a:gd name="T57" fmla="*/ 0 h 553"/>
                  <a:gd name="T58" fmla="*/ 0 w 252"/>
                  <a:gd name="T59" fmla="*/ 0 h 5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2"/>
                  <a:gd name="T91" fmla="*/ 0 h 553"/>
                  <a:gd name="T92" fmla="*/ 252 w 252"/>
                  <a:gd name="T93" fmla="*/ 553 h 55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2" h="553">
                    <a:moveTo>
                      <a:pt x="0" y="11"/>
                    </a:moveTo>
                    <a:lnTo>
                      <a:pt x="36" y="58"/>
                    </a:lnTo>
                    <a:lnTo>
                      <a:pt x="64" y="115"/>
                    </a:lnTo>
                    <a:lnTo>
                      <a:pt x="72" y="149"/>
                    </a:lnTo>
                    <a:lnTo>
                      <a:pt x="79" y="211"/>
                    </a:lnTo>
                    <a:lnTo>
                      <a:pt x="77" y="258"/>
                    </a:lnTo>
                    <a:lnTo>
                      <a:pt x="85" y="302"/>
                    </a:lnTo>
                    <a:lnTo>
                      <a:pt x="124" y="352"/>
                    </a:lnTo>
                    <a:lnTo>
                      <a:pt x="149" y="382"/>
                    </a:lnTo>
                    <a:lnTo>
                      <a:pt x="196" y="422"/>
                    </a:lnTo>
                    <a:lnTo>
                      <a:pt x="225" y="450"/>
                    </a:lnTo>
                    <a:lnTo>
                      <a:pt x="234" y="484"/>
                    </a:lnTo>
                    <a:lnTo>
                      <a:pt x="236" y="521"/>
                    </a:lnTo>
                    <a:lnTo>
                      <a:pt x="227" y="553"/>
                    </a:lnTo>
                    <a:lnTo>
                      <a:pt x="250" y="528"/>
                    </a:lnTo>
                    <a:lnTo>
                      <a:pt x="252" y="490"/>
                    </a:lnTo>
                    <a:lnTo>
                      <a:pt x="242" y="446"/>
                    </a:lnTo>
                    <a:lnTo>
                      <a:pt x="208" y="408"/>
                    </a:lnTo>
                    <a:lnTo>
                      <a:pt x="161" y="367"/>
                    </a:lnTo>
                    <a:lnTo>
                      <a:pt x="138" y="342"/>
                    </a:lnTo>
                    <a:lnTo>
                      <a:pt x="108" y="298"/>
                    </a:lnTo>
                    <a:lnTo>
                      <a:pt x="97" y="262"/>
                    </a:lnTo>
                    <a:lnTo>
                      <a:pt x="97" y="210"/>
                    </a:lnTo>
                    <a:lnTo>
                      <a:pt x="94" y="144"/>
                    </a:lnTo>
                    <a:lnTo>
                      <a:pt x="80" y="95"/>
                    </a:lnTo>
                    <a:lnTo>
                      <a:pt x="57" y="4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3"/>
              <p:cNvSpPr>
                <a:spLocks/>
              </p:cNvSpPr>
              <p:nvPr/>
            </p:nvSpPr>
            <p:spPr bwMode="auto">
              <a:xfrm>
                <a:off x="919" y="3511"/>
                <a:ext cx="62" cy="199"/>
              </a:xfrm>
              <a:custGeom>
                <a:avLst/>
                <a:gdLst>
                  <a:gd name="T0" fmla="*/ 0 w 184"/>
                  <a:gd name="T1" fmla="*/ 0 h 598"/>
                  <a:gd name="T2" fmla="*/ 1 w 184"/>
                  <a:gd name="T3" fmla="*/ 4 h 598"/>
                  <a:gd name="T4" fmla="*/ 1 w 184"/>
                  <a:gd name="T5" fmla="*/ 7 h 598"/>
                  <a:gd name="T6" fmla="*/ 2 w 184"/>
                  <a:gd name="T7" fmla="*/ 9 h 598"/>
                  <a:gd name="T8" fmla="*/ 1 w 184"/>
                  <a:gd name="T9" fmla="*/ 11 h 598"/>
                  <a:gd name="T10" fmla="*/ 1 w 184"/>
                  <a:gd name="T11" fmla="*/ 13 h 598"/>
                  <a:gd name="T12" fmla="*/ 1 w 184"/>
                  <a:gd name="T13" fmla="*/ 14 h 598"/>
                  <a:gd name="T14" fmla="*/ 3 w 184"/>
                  <a:gd name="T15" fmla="*/ 16 h 598"/>
                  <a:gd name="T16" fmla="*/ 5 w 184"/>
                  <a:gd name="T17" fmla="*/ 18 h 598"/>
                  <a:gd name="T18" fmla="*/ 6 w 184"/>
                  <a:gd name="T19" fmla="*/ 20 h 598"/>
                  <a:gd name="T20" fmla="*/ 7 w 184"/>
                  <a:gd name="T21" fmla="*/ 22 h 598"/>
                  <a:gd name="T22" fmla="*/ 7 w 184"/>
                  <a:gd name="T23" fmla="*/ 20 h 598"/>
                  <a:gd name="T24" fmla="*/ 6 w 184"/>
                  <a:gd name="T25" fmla="*/ 18 h 598"/>
                  <a:gd name="T26" fmla="*/ 4 w 184"/>
                  <a:gd name="T27" fmla="*/ 16 h 598"/>
                  <a:gd name="T28" fmla="*/ 2 w 184"/>
                  <a:gd name="T29" fmla="*/ 14 h 598"/>
                  <a:gd name="T30" fmla="*/ 2 w 184"/>
                  <a:gd name="T31" fmla="*/ 12 h 598"/>
                  <a:gd name="T32" fmla="*/ 2 w 184"/>
                  <a:gd name="T33" fmla="*/ 11 h 598"/>
                  <a:gd name="T34" fmla="*/ 2 w 184"/>
                  <a:gd name="T35" fmla="*/ 9 h 598"/>
                  <a:gd name="T36" fmla="*/ 2 w 184"/>
                  <a:gd name="T37" fmla="*/ 7 h 598"/>
                  <a:gd name="T38" fmla="*/ 2 w 184"/>
                  <a:gd name="T39" fmla="*/ 4 h 598"/>
                  <a:gd name="T40" fmla="*/ 1 w 184"/>
                  <a:gd name="T41" fmla="*/ 0 h 598"/>
                  <a:gd name="T42" fmla="*/ 0 w 184"/>
                  <a:gd name="T43" fmla="*/ 0 h 598"/>
                  <a:gd name="T44" fmla="*/ 0 w 184"/>
                  <a:gd name="T45" fmla="*/ 0 h 598"/>
                  <a:gd name="T46" fmla="*/ 0 w 184"/>
                  <a:gd name="T47" fmla="*/ 0 h 5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598"/>
                  <a:gd name="T74" fmla="*/ 184 w 184"/>
                  <a:gd name="T75" fmla="*/ 598 h 5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598">
                    <a:moveTo>
                      <a:pt x="0" y="11"/>
                    </a:moveTo>
                    <a:lnTo>
                      <a:pt x="34" y="120"/>
                    </a:lnTo>
                    <a:lnTo>
                      <a:pt x="39" y="181"/>
                    </a:lnTo>
                    <a:lnTo>
                      <a:pt x="41" y="248"/>
                    </a:lnTo>
                    <a:lnTo>
                      <a:pt x="32" y="306"/>
                    </a:lnTo>
                    <a:lnTo>
                      <a:pt x="25" y="341"/>
                    </a:lnTo>
                    <a:lnTo>
                      <a:pt x="39" y="372"/>
                    </a:lnTo>
                    <a:lnTo>
                      <a:pt x="74" y="431"/>
                    </a:lnTo>
                    <a:lnTo>
                      <a:pt x="133" y="494"/>
                    </a:lnTo>
                    <a:lnTo>
                      <a:pt x="169" y="536"/>
                    </a:lnTo>
                    <a:lnTo>
                      <a:pt x="184" y="598"/>
                    </a:lnTo>
                    <a:lnTo>
                      <a:pt x="184" y="533"/>
                    </a:lnTo>
                    <a:lnTo>
                      <a:pt x="150" y="482"/>
                    </a:lnTo>
                    <a:lnTo>
                      <a:pt x="99" y="420"/>
                    </a:lnTo>
                    <a:lnTo>
                      <a:pt x="64" y="367"/>
                    </a:lnTo>
                    <a:lnTo>
                      <a:pt x="53" y="334"/>
                    </a:lnTo>
                    <a:lnTo>
                      <a:pt x="50" y="297"/>
                    </a:lnTo>
                    <a:lnTo>
                      <a:pt x="61" y="248"/>
                    </a:lnTo>
                    <a:lnTo>
                      <a:pt x="61" y="179"/>
                    </a:lnTo>
                    <a:lnTo>
                      <a:pt x="53" y="11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14"/>
              <p:cNvSpPr>
                <a:spLocks/>
              </p:cNvSpPr>
              <p:nvPr/>
            </p:nvSpPr>
            <p:spPr bwMode="auto">
              <a:xfrm>
                <a:off x="931" y="3494"/>
                <a:ext cx="28" cy="141"/>
              </a:xfrm>
              <a:custGeom>
                <a:avLst/>
                <a:gdLst>
                  <a:gd name="T0" fmla="*/ 0 w 83"/>
                  <a:gd name="T1" fmla="*/ 1 h 422"/>
                  <a:gd name="T2" fmla="*/ 1 w 83"/>
                  <a:gd name="T3" fmla="*/ 3 h 422"/>
                  <a:gd name="T4" fmla="*/ 2 w 83"/>
                  <a:gd name="T5" fmla="*/ 6 h 422"/>
                  <a:gd name="T6" fmla="*/ 2 w 83"/>
                  <a:gd name="T7" fmla="*/ 7 h 422"/>
                  <a:gd name="T8" fmla="*/ 2 w 83"/>
                  <a:gd name="T9" fmla="*/ 9 h 422"/>
                  <a:gd name="T10" fmla="*/ 2 w 83"/>
                  <a:gd name="T11" fmla="*/ 16 h 422"/>
                  <a:gd name="T12" fmla="*/ 3 w 83"/>
                  <a:gd name="T13" fmla="*/ 9 h 422"/>
                  <a:gd name="T14" fmla="*/ 3 w 83"/>
                  <a:gd name="T15" fmla="*/ 7 h 422"/>
                  <a:gd name="T16" fmla="*/ 3 w 83"/>
                  <a:gd name="T17" fmla="*/ 6 h 422"/>
                  <a:gd name="T18" fmla="*/ 2 w 83"/>
                  <a:gd name="T19" fmla="*/ 3 h 422"/>
                  <a:gd name="T20" fmla="*/ 1 w 83"/>
                  <a:gd name="T21" fmla="*/ 0 h 422"/>
                  <a:gd name="T22" fmla="*/ 0 w 83"/>
                  <a:gd name="T23" fmla="*/ 1 h 422"/>
                  <a:gd name="T24" fmla="*/ 0 w 83"/>
                  <a:gd name="T25" fmla="*/ 1 h 422"/>
                  <a:gd name="T26" fmla="*/ 0 w 83"/>
                  <a:gd name="T27" fmla="*/ 1 h 4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3"/>
                  <a:gd name="T43" fmla="*/ 0 h 422"/>
                  <a:gd name="T44" fmla="*/ 83 w 83"/>
                  <a:gd name="T45" fmla="*/ 422 h 4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3" h="422">
                    <a:moveTo>
                      <a:pt x="0" y="24"/>
                    </a:moveTo>
                    <a:lnTo>
                      <a:pt x="34" y="86"/>
                    </a:lnTo>
                    <a:lnTo>
                      <a:pt x="55" y="163"/>
                    </a:lnTo>
                    <a:lnTo>
                      <a:pt x="60" y="190"/>
                    </a:lnTo>
                    <a:lnTo>
                      <a:pt x="63" y="236"/>
                    </a:lnTo>
                    <a:lnTo>
                      <a:pt x="65" y="422"/>
                    </a:lnTo>
                    <a:lnTo>
                      <a:pt x="83" y="231"/>
                    </a:lnTo>
                    <a:lnTo>
                      <a:pt x="79" y="188"/>
                    </a:lnTo>
                    <a:lnTo>
                      <a:pt x="74" y="152"/>
                    </a:lnTo>
                    <a:lnTo>
                      <a:pt x="52" y="78"/>
                    </a:lnTo>
                    <a:lnTo>
                      <a:pt x="1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15"/>
              <p:cNvSpPr>
                <a:spLocks/>
              </p:cNvSpPr>
              <p:nvPr/>
            </p:nvSpPr>
            <p:spPr bwMode="auto">
              <a:xfrm>
                <a:off x="949" y="3498"/>
                <a:ext cx="54" cy="184"/>
              </a:xfrm>
              <a:custGeom>
                <a:avLst/>
                <a:gdLst>
                  <a:gd name="T0" fmla="*/ 0 w 162"/>
                  <a:gd name="T1" fmla="*/ 0 h 553"/>
                  <a:gd name="T2" fmla="*/ 1 w 162"/>
                  <a:gd name="T3" fmla="*/ 3 h 553"/>
                  <a:gd name="T4" fmla="*/ 2 w 162"/>
                  <a:gd name="T5" fmla="*/ 6 h 553"/>
                  <a:gd name="T6" fmla="*/ 2 w 162"/>
                  <a:gd name="T7" fmla="*/ 9 h 553"/>
                  <a:gd name="T8" fmla="*/ 2 w 162"/>
                  <a:gd name="T9" fmla="*/ 12 h 553"/>
                  <a:gd name="T10" fmla="*/ 2 w 162"/>
                  <a:gd name="T11" fmla="*/ 14 h 553"/>
                  <a:gd name="T12" fmla="*/ 2 w 162"/>
                  <a:gd name="T13" fmla="*/ 16 h 553"/>
                  <a:gd name="T14" fmla="*/ 3 w 162"/>
                  <a:gd name="T15" fmla="*/ 18 h 553"/>
                  <a:gd name="T16" fmla="*/ 6 w 162"/>
                  <a:gd name="T17" fmla="*/ 20 h 553"/>
                  <a:gd name="T18" fmla="*/ 4 w 162"/>
                  <a:gd name="T19" fmla="*/ 17 h 553"/>
                  <a:gd name="T20" fmla="*/ 3 w 162"/>
                  <a:gd name="T21" fmla="*/ 16 h 553"/>
                  <a:gd name="T22" fmla="*/ 3 w 162"/>
                  <a:gd name="T23" fmla="*/ 14 h 553"/>
                  <a:gd name="T24" fmla="*/ 3 w 162"/>
                  <a:gd name="T25" fmla="*/ 12 h 553"/>
                  <a:gd name="T26" fmla="*/ 3 w 162"/>
                  <a:gd name="T27" fmla="*/ 9 h 553"/>
                  <a:gd name="T28" fmla="*/ 3 w 162"/>
                  <a:gd name="T29" fmla="*/ 6 h 553"/>
                  <a:gd name="T30" fmla="*/ 2 w 162"/>
                  <a:gd name="T31" fmla="*/ 3 h 553"/>
                  <a:gd name="T32" fmla="*/ 1 w 162"/>
                  <a:gd name="T33" fmla="*/ 0 h 553"/>
                  <a:gd name="T34" fmla="*/ 0 w 162"/>
                  <a:gd name="T35" fmla="*/ 0 h 553"/>
                  <a:gd name="T36" fmla="*/ 0 w 162"/>
                  <a:gd name="T37" fmla="*/ 0 h 553"/>
                  <a:gd name="T38" fmla="*/ 0 w 162"/>
                  <a:gd name="T39" fmla="*/ 0 h 5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2"/>
                  <a:gd name="T61" fmla="*/ 0 h 553"/>
                  <a:gd name="T62" fmla="*/ 162 w 162"/>
                  <a:gd name="T63" fmla="*/ 553 h 5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2" h="553">
                    <a:moveTo>
                      <a:pt x="0" y="13"/>
                    </a:moveTo>
                    <a:lnTo>
                      <a:pt x="29" y="87"/>
                    </a:lnTo>
                    <a:lnTo>
                      <a:pt x="47" y="167"/>
                    </a:lnTo>
                    <a:lnTo>
                      <a:pt x="51" y="236"/>
                    </a:lnTo>
                    <a:lnTo>
                      <a:pt x="51" y="322"/>
                    </a:lnTo>
                    <a:lnTo>
                      <a:pt x="56" y="389"/>
                    </a:lnTo>
                    <a:lnTo>
                      <a:pt x="62" y="429"/>
                    </a:lnTo>
                    <a:lnTo>
                      <a:pt x="79" y="483"/>
                    </a:lnTo>
                    <a:lnTo>
                      <a:pt x="162" y="553"/>
                    </a:lnTo>
                    <a:lnTo>
                      <a:pt x="95" y="470"/>
                    </a:lnTo>
                    <a:lnTo>
                      <a:pt x="84" y="420"/>
                    </a:lnTo>
                    <a:lnTo>
                      <a:pt x="74" y="371"/>
                    </a:lnTo>
                    <a:lnTo>
                      <a:pt x="74" y="322"/>
                    </a:lnTo>
                    <a:lnTo>
                      <a:pt x="70" y="231"/>
                    </a:lnTo>
                    <a:lnTo>
                      <a:pt x="70" y="166"/>
                    </a:lnTo>
                    <a:lnTo>
                      <a:pt x="51" y="75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16"/>
              <p:cNvSpPr>
                <a:spLocks/>
              </p:cNvSpPr>
              <p:nvPr/>
            </p:nvSpPr>
            <p:spPr bwMode="auto">
              <a:xfrm>
                <a:off x="1003" y="3690"/>
                <a:ext cx="12" cy="27"/>
              </a:xfrm>
              <a:custGeom>
                <a:avLst/>
                <a:gdLst>
                  <a:gd name="T0" fmla="*/ 0 w 37"/>
                  <a:gd name="T1" fmla="*/ 1 h 79"/>
                  <a:gd name="T2" fmla="*/ 1 w 37"/>
                  <a:gd name="T3" fmla="*/ 1 h 79"/>
                  <a:gd name="T4" fmla="*/ 1 w 37"/>
                  <a:gd name="T5" fmla="*/ 2 h 79"/>
                  <a:gd name="T6" fmla="*/ 1 w 37"/>
                  <a:gd name="T7" fmla="*/ 3 h 79"/>
                  <a:gd name="T8" fmla="*/ 0 w 37"/>
                  <a:gd name="T9" fmla="*/ 3 h 79"/>
                  <a:gd name="T10" fmla="*/ 1 w 37"/>
                  <a:gd name="T11" fmla="*/ 3 h 79"/>
                  <a:gd name="T12" fmla="*/ 1 w 37"/>
                  <a:gd name="T13" fmla="*/ 1 h 79"/>
                  <a:gd name="T14" fmla="*/ 1 w 37"/>
                  <a:gd name="T15" fmla="*/ 0 h 79"/>
                  <a:gd name="T16" fmla="*/ 0 w 37"/>
                  <a:gd name="T17" fmla="*/ 1 h 79"/>
                  <a:gd name="T18" fmla="*/ 0 w 37"/>
                  <a:gd name="T19" fmla="*/ 1 h 79"/>
                  <a:gd name="T20" fmla="*/ 0 w 37"/>
                  <a:gd name="T21" fmla="*/ 1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79"/>
                  <a:gd name="T35" fmla="*/ 37 w 37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79">
                    <a:moveTo>
                      <a:pt x="11" y="14"/>
                    </a:moveTo>
                    <a:lnTo>
                      <a:pt x="20" y="28"/>
                    </a:lnTo>
                    <a:lnTo>
                      <a:pt x="2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1" y="63"/>
                    </a:lnTo>
                    <a:lnTo>
                      <a:pt x="37" y="34"/>
                    </a:lnTo>
                    <a:lnTo>
                      <a:pt x="31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17"/>
              <p:cNvSpPr>
                <a:spLocks/>
              </p:cNvSpPr>
              <p:nvPr/>
            </p:nvSpPr>
            <p:spPr bwMode="auto">
              <a:xfrm>
                <a:off x="1003" y="3539"/>
                <a:ext cx="55" cy="173"/>
              </a:xfrm>
              <a:custGeom>
                <a:avLst/>
                <a:gdLst>
                  <a:gd name="T0" fmla="*/ 2 w 165"/>
                  <a:gd name="T1" fmla="*/ 19 h 519"/>
                  <a:gd name="T2" fmla="*/ 2 w 165"/>
                  <a:gd name="T3" fmla="*/ 17 h 519"/>
                  <a:gd name="T4" fmla="*/ 2 w 165"/>
                  <a:gd name="T5" fmla="*/ 15 h 519"/>
                  <a:gd name="T6" fmla="*/ 0 w 165"/>
                  <a:gd name="T7" fmla="*/ 14 h 519"/>
                  <a:gd name="T8" fmla="*/ 0 w 165"/>
                  <a:gd name="T9" fmla="*/ 13 h 519"/>
                  <a:gd name="T10" fmla="*/ 0 w 165"/>
                  <a:gd name="T11" fmla="*/ 12 h 519"/>
                  <a:gd name="T12" fmla="*/ 0 w 165"/>
                  <a:gd name="T13" fmla="*/ 11 h 519"/>
                  <a:gd name="T14" fmla="*/ 2 w 165"/>
                  <a:gd name="T15" fmla="*/ 9 h 519"/>
                  <a:gd name="T16" fmla="*/ 3 w 165"/>
                  <a:gd name="T17" fmla="*/ 7 h 519"/>
                  <a:gd name="T18" fmla="*/ 3 w 165"/>
                  <a:gd name="T19" fmla="*/ 8 h 519"/>
                  <a:gd name="T20" fmla="*/ 3 w 165"/>
                  <a:gd name="T21" fmla="*/ 9 h 519"/>
                  <a:gd name="T22" fmla="*/ 3 w 165"/>
                  <a:gd name="T23" fmla="*/ 11 h 519"/>
                  <a:gd name="T24" fmla="*/ 4 w 165"/>
                  <a:gd name="T25" fmla="*/ 14 h 519"/>
                  <a:gd name="T26" fmla="*/ 3 w 165"/>
                  <a:gd name="T27" fmla="*/ 11 h 519"/>
                  <a:gd name="T28" fmla="*/ 4 w 165"/>
                  <a:gd name="T29" fmla="*/ 9 h 519"/>
                  <a:gd name="T30" fmla="*/ 4 w 165"/>
                  <a:gd name="T31" fmla="*/ 7 h 519"/>
                  <a:gd name="T32" fmla="*/ 5 w 165"/>
                  <a:gd name="T33" fmla="*/ 5 h 519"/>
                  <a:gd name="T34" fmla="*/ 6 w 165"/>
                  <a:gd name="T35" fmla="*/ 3 h 519"/>
                  <a:gd name="T36" fmla="*/ 6 w 165"/>
                  <a:gd name="T37" fmla="*/ 0 h 519"/>
                  <a:gd name="T38" fmla="*/ 6 w 165"/>
                  <a:gd name="T39" fmla="*/ 3 h 519"/>
                  <a:gd name="T40" fmla="*/ 6 w 165"/>
                  <a:gd name="T41" fmla="*/ 6 h 519"/>
                  <a:gd name="T42" fmla="*/ 5 w 165"/>
                  <a:gd name="T43" fmla="*/ 7 h 519"/>
                  <a:gd name="T44" fmla="*/ 5 w 165"/>
                  <a:gd name="T45" fmla="*/ 8 h 519"/>
                  <a:gd name="T46" fmla="*/ 4 w 165"/>
                  <a:gd name="T47" fmla="*/ 9 h 519"/>
                  <a:gd name="T48" fmla="*/ 4 w 165"/>
                  <a:gd name="T49" fmla="*/ 11 h 519"/>
                  <a:gd name="T50" fmla="*/ 5 w 165"/>
                  <a:gd name="T51" fmla="*/ 15 h 519"/>
                  <a:gd name="T52" fmla="*/ 3 w 165"/>
                  <a:gd name="T53" fmla="*/ 14 h 519"/>
                  <a:gd name="T54" fmla="*/ 3 w 165"/>
                  <a:gd name="T55" fmla="*/ 13 h 519"/>
                  <a:gd name="T56" fmla="*/ 2 w 165"/>
                  <a:gd name="T57" fmla="*/ 10 h 519"/>
                  <a:gd name="T58" fmla="*/ 1 w 165"/>
                  <a:gd name="T59" fmla="*/ 11 h 519"/>
                  <a:gd name="T60" fmla="*/ 1 w 165"/>
                  <a:gd name="T61" fmla="*/ 12 h 519"/>
                  <a:gd name="T62" fmla="*/ 1 w 165"/>
                  <a:gd name="T63" fmla="*/ 13 h 519"/>
                  <a:gd name="T64" fmla="*/ 3 w 165"/>
                  <a:gd name="T65" fmla="*/ 15 h 519"/>
                  <a:gd name="T66" fmla="*/ 3 w 165"/>
                  <a:gd name="T67" fmla="*/ 16 h 519"/>
                  <a:gd name="T68" fmla="*/ 2 w 165"/>
                  <a:gd name="T69" fmla="*/ 19 h 519"/>
                  <a:gd name="T70" fmla="*/ 2 w 165"/>
                  <a:gd name="T71" fmla="*/ 19 h 519"/>
                  <a:gd name="T72" fmla="*/ 2 w 165"/>
                  <a:gd name="T73" fmla="*/ 19 h 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519"/>
                  <a:gd name="T113" fmla="*/ 165 w 165"/>
                  <a:gd name="T114" fmla="*/ 519 h 5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519">
                    <a:moveTo>
                      <a:pt x="61" y="519"/>
                    </a:moveTo>
                    <a:lnTo>
                      <a:pt x="60" y="448"/>
                    </a:lnTo>
                    <a:lnTo>
                      <a:pt x="45" y="409"/>
                    </a:lnTo>
                    <a:lnTo>
                      <a:pt x="8" y="368"/>
                    </a:lnTo>
                    <a:lnTo>
                      <a:pt x="0" y="344"/>
                    </a:lnTo>
                    <a:lnTo>
                      <a:pt x="3" y="321"/>
                    </a:lnTo>
                    <a:lnTo>
                      <a:pt x="11" y="294"/>
                    </a:lnTo>
                    <a:lnTo>
                      <a:pt x="49" y="246"/>
                    </a:lnTo>
                    <a:lnTo>
                      <a:pt x="69" y="181"/>
                    </a:lnTo>
                    <a:lnTo>
                      <a:pt x="77" y="214"/>
                    </a:lnTo>
                    <a:lnTo>
                      <a:pt x="77" y="250"/>
                    </a:lnTo>
                    <a:lnTo>
                      <a:pt x="80" y="309"/>
                    </a:lnTo>
                    <a:lnTo>
                      <a:pt x="109" y="365"/>
                    </a:lnTo>
                    <a:lnTo>
                      <a:pt x="94" y="297"/>
                    </a:lnTo>
                    <a:lnTo>
                      <a:pt x="96" y="242"/>
                    </a:lnTo>
                    <a:lnTo>
                      <a:pt x="118" y="192"/>
                    </a:lnTo>
                    <a:lnTo>
                      <a:pt x="141" y="139"/>
                    </a:lnTo>
                    <a:lnTo>
                      <a:pt x="153" y="75"/>
                    </a:lnTo>
                    <a:lnTo>
                      <a:pt x="162" y="0"/>
                    </a:lnTo>
                    <a:lnTo>
                      <a:pt x="165" y="77"/>
                    </a:lnTo>
                    <a:lnTo>
                      <a:pt x="156" y="151"/>
                    </a:lnTo>
                    <a:lnTo>
                      <a:pt x="136" y="199"/>
                    </a:lnTo>
                    <a:lnTo>
                      <a:pt x="125" y="220"/>
                    </a:lnTo>
                    <a:lnTo>
                      <a:pt x="120" y="248"/>
                    </a:lnTo>
                    <a:lnTo>
                      <a:pt x="116" y="302"/>
                    </a:lnTo>
                    <a:lnTo>
                      <a:pt x="134" y="415"/>
                    </a:lnTo>
                    <a:lnTo>
                      <a:pt x="86" y="376"/>
                    </a:lnTo>
                    <a:lnTo>
                      <a:pt x="69" y="340"/>
                    </a:lnTo>
                    <a:lnTo>
                      <a:pt x="60" y="280"/>
                    </a:lnTo>
                    <a:lnTo>
                      <a:pt x="36" y="302"/>
                    </a:lnTo>
                    <a:lnTo>
                      <a:pt x="25" y="330"/>
                    </a:lnTo>
                    <a:lnTo>
                      <a:pt x="33" y="364"/>
                    </a:lnTo>
                    <a:lnTo>
                      <a:pt x="71" y="413"/>
                    </a:lnTo>
                    <a:lnTo>
                      <a:pt x="80" y="435"/>
                    </a:lnTo>
                    <a:lnTo>
                      <a:pt x="61" y="5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18"/>
              <p:cNvSpPr>
                <a:spLocks/>
              </p:cNvSpPr>
              <p:nvPr/>
            </p:nvSpPr>
            <p:spPr bwMode="auto">
              <a:xfrm>
                <a:off x="1012" y="3430"/>
                <a:ext cx="20" cy="61"/>
              </a:xfrm>
              <a:custGeom>
                <a:avLst/>
                <a:gdLst>
                  <a:gd name="T0" fmla="*/ 0 w 62"/>
                  <a:gd name="T1" fmla="*/ 0 h 183"/>
                  <a:gd name="T2" fmla="*/ 0 w 62"/>
                  <a:gd name="T3" fmla="*/ 1 h 183"/>
                  <a:gd name="T4" fmla="*/ 1 w 62"/>
                  <a:gd name="T5" fmla="*/ 4 h 183"/>
                  <a:gd name="T6" fmla="*/ 2 w 62"/>
                  <a:gd name="T7" fmla="*/ 7 h 183"/>
                  <a:gd name="T8" fmla="*/ 1 w 62"/>
                  <a:gd name="T9" fmla="*/ 3 h 183"/>
                  <a:gd name="T10" fmla="*/ 1 w 62"/>
                  <a:gd name="T11" fmla="*/ 1 h 183"/>
                  <a:gd name="T12" fmla="*/ 0 w 62"/>
                  <a:gd name="T13" fmla="*/ 0 h 183"/>
                  <a:gd name="T14" fmla="*/ 0 w 62"/>
                  <a:gd name="T15" fmla="*/ 0 h 183"/>
                  <a:gd name="T16" fmla="*/ 0 w 62"/>
                  <a:gd name="T17" fmla="*/ 0 h 183"/>
                  <a:gd name="T18" fmla="*/ 0 w 62"/>
                  <a:gd name="T19" fmla="*/ 0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183"/>
                  <a:gd name="T32" fmla="*/ 62 w 62"/>
                  <a:gd name="T33" fmla="*/ 183 h 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183">
                    <a:moveTo>
                      <a:pt x="0" y="5"/>
                    </a:moveTo>
                    <a:lnTo>
                      <a:pt x="4" y="36"/>
                    </a:lnTo>
                    <a:lnTo>
                      <a:pt x="20" y="101"/>
                    </a:lnTo>
                    <a:lnTo>
                      <a:pt x="62" y="183"/>
                    </a:lnTo>
                    <a:lnTo>
                      <a:pt x="33" y="94"/>
                    </a:lnTo>
                    <a:lnTo>
                      <a:pt x="20" y="34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19"/>
              <p:cNvSpPr>
                <a:spLocks/>
              </p:cNvSpPr>
              <p:nvPr/>
            </p:nvSpPr>
            <p:spPr bwMode="auto">
              <a:xfrm>
                <a:off x="1019" y="3414"/>
                <a:ext cx="31" cy="92"/>
              </a:xfrm>
              <a:custGeom>
                <a:avLst/>
                <a:gdLst>
                  <a:gd name="T0" fmla="*/ 0 w 93"/>
                  <a:gd name="T1" fmla="*/ 0 h 277"/>
                  <a:gd name="T2" fmla="*/ 0 w 93"/>
                  <a:gd name="T3" fmla="*/ 2 h 277"/>
                  <a:gd name="T4" fmla="*/ 1 w 93"/>
                  <a:gd name="T5" fmla="*/ 6 h 277"/>
                  <a:gd name="T6" fmla="*/ 3 w 93"/>
                  <a:gd name="T7" fmla="*/ 10 h 277"/>
                  <a:gd name="T8" fmla="*/ 2 w 93"/>
                  <a:gd name="T9" fmla="*/ 5 h 277"/>
                  <a:gd name="T10" fmla="*/ 1 w 93"/>
                  <a:gd name="T11" fmla="*/ 2 h 277"/>
                  <a:gd name="T12" fmla="*/ 1 w 93"/>
                  <a:gd name="T13" fmla="*/ 0 h 277"/>
                  <a:gd name="T14" fmla="*/ 0 w 93"/>
                  <a:gd name="T15" fmla="*/ 0 h 277"/>
                  <a:gd name="T16" fmla="*/ 0 w 93"/>
                  <a:gd name="T17" fmla="*/ 0 h 277"/>
                  <a:gd name="T18" fmla="*/ 0 w 93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277"/>
                  <a:gd name="T32" fmla="*/ 93 w 93"/>
                  <a:gd name="T33" fmla="*/ 277 h 2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277">
                    <a:moveTo>
                      <a:pt x="0" y="2"/>
                    </a:moveTo>
                    <a:lnTo>
                      <a:pt x="10" y="66"/>
                    </a:lnTo>
                    <a:lnTo>
                      <a:pt x="32" y="153"/>
                    </a:lnTo>
                    <a:lnTo>
                      <a:pt x="93" y="277"/>
                    </a:lnTo>
                    <a:lnTo>
                      <a:pt x="47" y="149"/>
                    </a:lnTo>
                    <a:lnTo>
                      <a:pt x="25" y="64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20"/>
              <p:cNvSpPr>
                <a:spLocks/>
              </p:cNvSpPr>
              <p:nvPr/>
            </p:nvSpPr>
            <p:spPr bwMode="auto">
              <a:xfrm>
                <a:off x="1023" y="3389"/>
                <a:ext cx="38" cy="112"/>
              </a:xfrm>
              <a:custGeom>
                <a:avLst/>
                <a:gdLst>
                  <a:gd name="T0" fmla="*/ 1 w 113"/>
                  <a:gd name="T1" fmla="*/ 0 h 334"/>
                  <a:gd name="T2" fmla="*/ 0 w 113"/>
                  <a:gd name="T3" fmla="*/ 0 h 334"/>
                  <a:gd name="T4" fmla="*/ 1 w 113"/>
                  <a:gd name="T5" fmla="*/ 2 h 334"/>
                  <a:gd name="T6" fmla="*/ 1 w 113"/>
                  <a:gd name="T7" fmla="*/ 6 h 334"/>
                  <a:gd name="T8" fmla="*/ 2 w 113"/>
                  <a:gd name="T9" fmla="*/ 9 h 334"/>
                  <a:gd name="T10" fmla="*/ 4 w 113"/>
                  <a:gd name="T11" fmla="*/ 13 h 334"/>
                  <a:gd name="T12" fmla="*/ 3 w 113"/>
                  <a:gd name="T13" fmla="*/ 9 h 334"/>
                  <a:gd name="T14" fmla="*/ 2 w 113"/>
                  <a:gd name="T15" fmla="*/ 6 h 334"/>
                  <a:gd name="T16" fmla="*/ 1 w 113"/>
                  <a:gd name="T17" fmla="*/ 2 h 334"/>
                  <a:gd name="T18" fmla="*/ 1 w 113"/>
                  <a:gd name="T19" fmla="*/ 0 h 334"/>
                  <a:gd name="T20" fmla="*/ 1 w 113"/>
                  <a:gd name="T21" fmla="*/ 0 h 334"/>
                  <a:gd name="T22" fmla="*/ 1 w 113"/>
                  <a:gd name="T23" fmla="*/ 0 h 3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3"/>
                  <a:gd name="T37" fmla="*/ 0 h 334"/>
                  <a:gd name="T38" fmla="*/ 113 w 113"/>
                  <a:gd name="T39" fmla="*/ 334 h 3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3" h="334">
                    <a:moveTo>
                      <a:pt x="16" y="0"/>
                    </a:moveTo>
                    <a:lnTo>
                      <a:pt x="0" y="2"/>
                    </a:lnTo>
                    <a:lnTo>
                      <a:pt x="14" y="58"/>
                    </a:lnTo>
                    <a:lnTo>
                      <a:pt x="36" y="158"/>
                    </a:lnTo>
                    <a:lnTo>
                      <a:pt x="62" y="235"/>
                    </a:lnTo>
                    <a:lnTo>
                      <a:pt x="113" y="334"/>
                    </a:lnTo>
                    <a:lnTo>
                      <a:pt x="75" y="230"/>
                    </a:lnTo>
                    <a:lnTo>
                      <a:pt x="53" y="156"/>
                    </a:lnTo>
                    <a:lnTo>
                      <a:pt x="30" y="6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221"/>
              <p:cNvSpPr>
                <a:spLocks/>
              </p:cNvSpPr>
              <p:nvPr/>
            </p:nvSpPr>
            <p:spPr bwMode="auto">
              <a:xfrm>
                <a:off x="1038" y="3386"/>
                <a:ext cx="176" cy="246"/>
              </a:xfrm>
              <a:custGeom>
                <a:avLst/>
                <a:gdLst>
                  <a:gd name="T0" fmla="*/ 0 w 527"/>
                  <a:gd name="T1" fmla="*/ 0 h 739"/>
                  <a:gd name="T2" fmla="*/ 0 w 527"/>
                  <a:gd name="T3" fmla="*/ 2 h 739"/>
                  <a:gd name="T4" fmla="*/ 0 w 527"/>
                  <a:gd name="T5" fmla="*/ 4 h 739"/>
                  <a:gd name="T6" fmla="*/ 1 w 527"/>
                  <a:gd name="T7" fmla="*/ 6 h 739"/>
                  <a:gd name="T8" fmla="*/ 2 w 527"/>
                  <a:gd name="T9" fmla="*/ 8 h 739"/>
                  <a:gd name="T10" fmla="*/ 3 w 527"/>
                  <a:gd name="T11" fmla="*/ 10 h 739"/>
                  <a:gd name="T12" fmla="*/ 4 w 527"/>
                  <a:gd name="T13" fmla="*/ 12 h 739"/>
                  <a:gd name="T14" fmla="*/ 4 w 527"/>
                  <a:gd name="T15" fmla="*/ 16 h 739"/>
                  <a:gd name="T16" fmla="*/ 4 w 527"/>
                  <a:gd name="T17" fmla="*/ 11 h 739"/>
                  <a:gd name="T18" fmla="*/ 4 w 527"/>
                  <a:gd name="T19" fmla="*/ 8 h 739"/>
                  <a:gd name="T20" fmla="*/ 5 w 527"/>
                  <a:gd name="T21" fmla="*/ 8 h 739"/>
                  <a:gd name="T22" fmla="*/ 5 w 527"/>
                  <a:gd name="T23" fmla="*/ 9 h 739"/>
                  <a:gd name="T24" fmla="*/ 6 w 527"/>
                  <a:gd name="T25" fmla="*/ 14 h 739"/>
                  <a:gd name="T26" fmla="*/ 5 w 527"/>
                  <a:gd name="T27" fmla="*/ 18 h 739"/>
                  <a:gd name="T28" fmla="*/ 4 w 527"/>
                  <a:gd name="T29" fmla="*/ 22 h 739"/>
                  <a:gd name="T30" fmla="*/ 3 w 527"/>
                  <a:gd name="T31" fmla="*/ 24 h 739"/>
                  <a:gd name="T32" fmla="*/ 2 w 527"/>
                  <a:gd name="T33" fmla="*/ 26 h 739"/>
                  <a:gd name="T34" fmla="*/ 3 w 527"/>
                  <a:gd name="T35" fmla="*/ 24 h 739"/>
                  <a:gd name="T36" fmla="*/ 5 w 527"/>
                  <a:gd name="T37" fmla="*/ 22 h 739"/>
                  <a:gd name="T38" fmla="*/ 6 w 527"/>
                  <a:gd name="T39" fmla="*/ 18 h 739"/>
                  <a:gd name="T40" fmla="*/ 6 w 527"/>
                  <a:gd name="T41" fmla="*/ 14 h 739"/>
                  <a:gd name="T42" fmla="*/ 6 w 527"/>
                  <a:gd name="T43" fmla="*/ 10 h 739"/>
                  <a:gd name="T44" fmla="*/ 7 w 527"/>
                  <a:gd name="T45" fmla="*/ 11 h 739"/>
                  <a:gd name="T46" fmla="*/ 7 w 527"/>
                  <a:gd name="T47" fmla="*/ 14 h 739"/>
                  <a:gd name="T48" fmla="*/ 7 w 527"/>
                  <a:gd name="T49" fmla="*/ 17 h 739"/>
                  <a:gd name="T50" fmla="*/ 6 w 527"/>
                  <a:gd name="T51" fmla="*/ 19 h 739"/>
                  <a:gd name="T52" fmla="*/ 5 w 527"/>
                  <a:gd name="T53" fmla="*/ 23 h 739"/>
                  <a:gd name="T54" fmla="*/ 7 w 527"/>
                  <a:gd name="T55" fmla="*/ 20 h 739"/>
                  <a:gd name="T56" fmla="*/ 7 w 527"/>
                  <a:gd name="T57" fmla="*/ 17 h 739"/>
                  <a:gd name="T58" fmla="*/ 8 w 527"/>
                  <a:gd name="T59" fmla="*/ 14 h 739"/>
                  <a:gd name="T60" fmla="*/ 8 w 527"/>
                  <a:gd name="T61" fmla="*/ 10 h 739"/>
                  <a:gd name="T62" fmla="*/ 14 w 527"/>
                  <a:gd name="T63" fmla="*/ 14 h 739"/>
                  <a:gd name="T64" fmla="*/ 12 w 527"/>
                  <a:gd name="T65" fmla="*/ 16 h 739"/>
                  <a:gd name="T66" fmla="*/ 10 w 527"/>
                  <a:gd name="T67" fmla="*/ 23 h 739"/>
                  <a:gd name="T68" fmla="*/ 13 w 527"/>
                  <a:gd name="T69" fmla="*/ 17 h 739"/>
                  <a:gd name="T70" fmla="*/ 14 w 527"/>
                  <a:gd name="T71" fmla="*/ 17 h 739"/>
                  <a:gd name="T72" fmla="*/ 13 w 527"/>
                  <a:gd name="T73" fmla="*/ 27 h 739"/>
                  <a:gd name="T74" fmla="*/ 15 w 527"/>
                  <a:gd name="T75" fmla="*/ 22 h 739"/>
                  <a:gd name="T76" fmla="*/ 17 w 527"/>
                  <a:gd name="T77" fmla="*/ 16 h 739"/>
                  <a:gd name="T78" fmla="*/ 20 w 527"/>
                  <a:gd name="T79" fmla="*/ 12 h 739"/>
                  <a:gd name="T80" fmla="*/ 17 w 527"/>
                  <a:gd name="T81" fmla="*/ 12 h 739"/>
                  <a:gd name="T82" fmla="*/ 14 w 527"/>
                  <a:gd name="T83" fmla="*/ 11 h 739"/>
                  <a:gd name="T84" fmla="*/ 12 w 527"/>
                  <a:gd name="T85" fmla="*/ 12 h 739"/>
                  <a:gd name="T86" fmla="*/ 11 w 527"/>
                  <a:gd name="T87" fmla="*/ 12 h 739"/>
                  <a:gd name="T88" fmla="*/ 11 w 527"/>
                  <a:gd name="T89" fmla="*/ 11 h 739"/>
                  <a:gd name="T90" fmla="*/ 10 w 527"/>
                  <a:gd name="T91" fmla="*/ 9 h 739"/>
                  <a:gd name="T92" fmla="*/ 8 w 527"/>
                  <a:gd name="T93" fmla="*/ 8 h 739"/>
                  <a:gd name="T94" fmla="*/ 8 w 527"/>
                  <a:gd name="T95" fmla="*/ 6 h 739"/>
                  <a:gd name="T96" fmla="*/ 6 w 527"/>
                  <a:gd name="T97" fmla="*/ 5 h 739"/>
                  <a:gd name="T98" fmla="*/ 3 w 527"/>
                  <a:gd name="T99" fmla="*/ 4 h 739"/>
                  <a:gd name="T100" fmla="*/ 1 w 527"/>
                  <a:gd name="T101" fmla="*/ 1 h 739"/>
                  <a:gd name="T102" fmla="*/ 0 w 527"/>
                  <a:gd name="T103" fmla="*/ 0 h 739"/>
                  <a:gd name="T104" fmla="*/ 0 w 527"/>
                  <a:gd name="T105" fmla="*/ 0 h 739"/>
                  <a:gd name="T106" fmla="*/ 0 w 527"/>
                  <a:gd name="T107" fmla="*/ 0 h 7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7"/>
                  <a:gd name="T163" fmla="*/ 0 h 739"/>
                  <a:gd name="T164" fmla="*/ 527 w 527"/>
                  <a:gd name="T165" fmla="*/ 739 h 73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7" h="739">
                    <a:moveTo>
                      <a:pt x="0" y="0"/>
                    </a:moveTo>
                    <a:lnTo>
                      <a:pt x="0" y="41"/>
                    </a:lnTo>
                    <a:lnTo>
                      <a:pt x="10" y="98"/>
                    </a:lnTo>
                    <a:lnTo>
                      <a:pt x="22" y="160"/>
                    </a:lnTo>
                    <a:lnTo>
                      <a:pt x="47" y="223"/>
                    </a:lnTo>
                    <a:lnTo>
                      <a:pt x="88" y="263"/>
                    </a:lnTo>
                    <a:lnTo>
                      <a:pt x="102" y="315"/>
                    </a:lnTo>
                    <a:lnTo>
                      <a:pt x="108" y="423"/>
                    </a:lnTo>
                    <a:lnTo>
                      <a:pt x="118" y="310"/>
                    </a:lnTo>
                    <a:lnTo>
                      <a:pt x="104" y="213"/>
                    </a:lnTo>
                    <a:lnTo>
                      <a:pt x="125" y="217"/>
                    </a:lnTo>
                    <a:lnTo>
                      <a:pt x="140" y="256"/>
                    </a:lnTo>
                    <a:lnTo>
                      <a:pt x="150" y="370"/>
                    </a:lnTo>
                    <a:lnTo>
                      <a:pt x="138" y="499"/>
                    </a:lnTo>
                    <a:lnTo>
                      <a:pt x="106" y="583"/>
                    </a:lnTo>
                    <a:lnTo>
                      <a:pt x="69" y="651"/>
                    </a:lnTo>
                    <a:lnTo>
                      <a:pt x="44" y="695"/>
                    </a:lnTo>
                    <a:lnTo>
                      <a:pt x="83" y="656"/>
                    </a:lnTo>
                    <a:lnTo>
                      <a:pt x="127" y="592"/>
                    </a:lnTo>
                    <a:lnTo>
                      <a:pt x="156" y="499"/>
                    </a:lnTo>
                    <a:lnTo>
                      <a:pt x="165" y="370"/>
                    </a:lnTo>
                    <a:lnTo>
                      <a:pt x="165" y="257"/>
                    </a:lnTo>
                    <a:lnTo>
                      <a:pt x="177" y="297"/>
                    </a:lnTo>
                    <a:lnTo>
                      <a:pt x="185" y="377"/>
                    </a:lnTo>
                    <a:lnTo>
                      <a:pt x="182" y="459"/>
                    </a:lnTo>
                    <a:lnTo>
                      <a:pt x="163" y="527"/>
                    </a:lnTo>
                    <a:lnTo>
                      <a:pt x="138" y="621"/>
                    </a:lnTo>
                    <a:lnTo>
                      <a:pt x="182" y="534"/>
                    </a:lnTo>
                    <a:lnTo>
                      <a:pt x="200" y="459"/>
                    </a:lnTo>
                    <a:lnTo>
                      <a:pt x="209" y="384"/>
                    </a:lnTo>
                    <a:lnTo>
                      <a:pt x="209" y="281"/>
                    </a:lnTo>
                    <a:lnTo>
                      <a:pt x="364" y="365"/>
                    </a:lnTo>
                    <a:lnTo>
                      <a:pt x="333" y="439"/>
                    </a:lnTo>
                    <a:lnTo>
                      <a:pt x="281" y="615"/>
                    </a:lnTo>
                    <a:lnTo>
                      <a:pt x="358" y="450"/>
                    </a:lnTo>
                    <a:lnTo>
                      <a:pt x="383" y="463"/>
                    </a:lnTo>
                    <a:lnTo>
                      <a:pt x="358" y="739"/>
                    </a:lnTo>
                    <a:lnTo>
                      <a:pt x="397" y="583"/>
                    </a:lnTo>
                    <a:lnTo>
                      <a:pt x="452" y="420"/>
                    </a:lnTo>
                    <a:lnTo>
                      <a:pt x="527" y="312"/>
                    </a:lnTo>
                    <a:lnTo>
                      <a:pt x="447" y="321"/>
                    </a:lnTo>
                    <a:lnTo>
                      <a:pt x="367" y="300"/>
                    </a:lnTo>
                    <a:lnTo>
                      <a:pt x="324" y="315"/>
                    </a:lnTo>
                    <a:lnTo>
                      <a:pt x="302" y="312"/>
                    </a:lnTo>
                    <a:lnTo>
                      <a:pt x="293" y="297"/>
                    </a:lnTo>
                    <a:lnTo>
                      <a:pt x="261" y="256"/>
                    </a:lnTo>
                    <a:lnTo>
                      <a:pt x="216" y="208"/>
                    </a:lnTo>
                    <a:lnTo>
                      <a:pt x="219" y="166"/>
                    </a:lnTo>
                    <a:lnTo>
                      <a:pt x="163" y="145"/>
                    </a:lnTo>
                    <a:lnTo>
                      <a:pt x="91" y="95"/>
                    </a:lnTo>
                    <a:lnTo>
                      <a:pt x="2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22"/>
              <p:cNvSpPr>
                <a:spLocks/>
              </p:cNvSpPr>
              <p:nvPr/>
            </p:nvSpPr>
            <p:spPr bwMode="auto">
              <a:xfrm>
                <a:off x="1092" y="3368"/>
                <a:ext cx="136" cy="90"/>
              </a:xfrm>
              <a:custGeom>
                <a:avLst/>
                <a:gdLst>
                  <a:gd name="T0" fmla="*/ 0 w 407"/>
                  <a:gd name="T1" fmla="*/ 7 h 271"/>
                  <a:gd name="T2" fmla="*/ 4 w 407"/>
                  <a:gd name="T3" fmla="*/ 8 h 271"/>
                  <a:gd name="T4" fmla="*/ 6 w 407"/>
                  <a:gd name="T5" fmla="*/ 8 h 271"/>
                  <a:gd name="T6" fmla="*/ 9 w 407"/>
                  <a:gd name="T7" fmla="*/ 8 h 271"/>
                  <a:gd name="T8" fmla="*/ 11 w 407"/>
                  <a:gd name="T9" fmla="*/ 7 h 271"/>
                  <a:gd name="T10" fmla="*/ 14 w 407"/>
                  <a:gd name="T11" fmla="*/ 6 h 271"/>
                  <a:gd name="T12" fmla="*/ 14 w 407"/>
                  <a:gd name="T13" fmla="*/ 1 h 271"/>
                  <a:gd name="T14" fmla="*/ 15 w 407"/>
                  <a:gd name="T15" fmla="*/ 0 h 271"/>
                  <a:gd name="T16" fmla="*/ 14 w 407"/>
                  <a:gd name="T17" fmla="*/ 1 h 271"/>
                  <a:gd name="T18" fmla="*/ 15 w 407"/>
                  <a:gd name="T19" fmla="*/ 6 h 271"/>
                  <a:gd name="T20" fmla="*/ 14 w 407"/>
                  <a:gd name="T21" fmla="*/ 7 h 271"/>
                  <a:gd name="T22" fmla="*/ 11 w 407"/>
                  <a:gd name="T23" fmla="*/ 8 h 271"/>
                  <a:gd name="T24" fmla="*/ 9 w 407"/>
                  <a:gd name="T25" fmla="*/ 9 h 271"/>
                  <a:gd name="T26" fmla="*/ 5 w 407"/>
                  <a:gd name="T27" fmla="*/ 10 h 271"/>
                  <a:gd name="T28" fmla="*/ 5 w 407"/>
                  <a:gd name="T29" fmla="*/ 9 h 271"/>
                  <a:gd name="T30" fmla="*/ 4 w 407"/>
                  <a:gd name="T31" fmla="*/ 9 h 271"/>
                  <a:gd name="T32" fmla="*/ 1 w 407"/>
                  <a:gd name="T33" fmla="*/ 8 h 271"/>
                  <a:gd name="T34" fmla="*/ 0 w 407"/>
                  <a:gd name="T35" fmla="*/ 7 h 271"/>
                  <a:gd name="T36" fmla="*/ 0 w 407"/>
                  <a:gd name="T37" fmla="*/ 7 h 271"/>
                  <a:gd name="T38" fmla="*/ 0 w 407"/>
                  <a:gd name="T39" fmla="*/ 7 h 2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7"/>
                  <a:gd name="T61" fmla="*/ 0 h 271"/>
                  <a:gd name="T62" fmla="*/ 407 w 407"/>
                  <a:gd name="T63" fmla="*/ 271 h 2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7" h="271">
                    <a:moveTo>
                      <a:pt x="0" y="199"/>
                    </a:moveTo>
                    <a:lnTo>
                      <a:pt x="116" y="217"/>
                    </a:lnTo>
                    <a:lnTo>
                      <a:pt x="171" y="222"/>
                    </a:lnTo>
                    <a:lnTo>
                      <a:pt x="240" y="214"/>
                    </a:lnTo>
                    <a:lnTo>
                      <a:pt x="302" y="197"/>
                    </a:lnTo>
                    <a:lnTo>
                      <a:pt x="376" y="153"/>
                    </a:lnTo>
                    <a:lnTo>
                      <a:pt x="373" y="38"/>
                    </a:lnTo>
                    <a:lnTo>
                      <a:pt x="407" y="0"/>
                    </a:lnTo>
                    <a:lnTo>
                      <a:pt x="390" y="40"/>
                    </a:lnTo>
                    <a:lnTo>
                      <a:pt x="397" y="161"/>
                    </a:lnTo>
                    <a:lnTo>
                      <a:pt x="371" y="178"/>
                    </a:lnTo>
                    <a:lnTo>
                      <a:pt x="307" y="217"/>
                    </a:lnTo>
                    <a:lnTo>
                      <a:pt x="248" y="231"/>
                    </a:lnTo>
                    <a:lnTo>
                      <a:pt x="142" y="271"/>
                    </a:lnTo>
                    <a:lnTo>
                      <a:pt x="131" y="237"/>
                    </a:lnTo>
                    <a:lnTo>
                      <a:pt x="107" y="233"/>
                    </a:lnTo>
                    <a:lnTo>
                      <a:pt x="39" y="2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23"/>
              <p:cNvSpPr>
                <a:spLocks/>
              </p:cNvSpPr>
              <p:nvPr/>
            </p:nvSpPr>
            <p:spPr bwMode="auto">
              <a:xfrm>
                <a:off x="1156" y="3355"/>
                <a:ext cx="236" cy="280"/>
              </a:xfrm>
              <a:custGeom>
                <a:avLst/>
                <a:gdLst>
                  <a:gd name="T0" fmla="*/ 10 w 706"/>
                  <a:gd name="T1" fmla="*/ 0 h 840"/>
                  <a:gd name="T2" fmla="*/ 10 w 706"/>
                  <a:gd name="T3" fmla="*/ 2 h 840"/>
                  <a:gd name="T4" fmla="*/ 10 w 706"/>
                  <a:gd name="T5" fmla="*/ 3 h 840"/>
                  <a:gd name="T6" fmla="*/ 10 w 706"/>
                  <a:gd name="T7" fmla="*/ 6 h 840"/>
                  <a:gd name="T8" fmla="*/ 9 w 706"/>
                  <a:gd name="T9" fmla="*/ 8 h 840"/>
                  <a:gd name="T10" fmla="*/ 9 w 706"/>
                  <a:gd name="T11" fmla="*/ 9 h 840"/>
                  <a:gd name="T12" fmla="*/ 7 w 706"/>
                  <a:gd name="T13" fmla="*/ 11 h 840"/>
                  <a:gd name="T14" fmla="*/ 3 w 706"/>
                  <a:gd name="T15" fmla="*/ 13 h 840"/>
                  <a:gd name="T16" fmla="*/ 0 w 706"/>
                  <a:gd name="T17" fmla="*/ 15 h 840"/>
                  <a:gd name="T18" fmla="*/ 4 w 706"/>
                  <a:gd name="T19" fmla="*/ 16 h 840"/>
                  <a:gd name="T20" fmla="*/ 6 w 706"/>
                  <a:gd name="T21" fmla="*/ 15 h 840"/>
                  <a:gd name="T22" fmla="*/ 12 w 706"/>
                  <a:gd name="T23" fmla="*/ 10 h 840"/>
                  <a:gd name="T24" fmla="*/ 13 w 706"/>
                  <a:gd name="T25" fmla="*/ 9 h 840"/>
                  <a:gd name="T26" fmla="*/ 12 w 706"/>
                  <a:gd name="T27" fmla="*/ 18 h 840"/>
                  <a:gd name="T28" fmla="*/ 12 w 706"/>
                  <a:gd name="T29" fmla="*/ 23 h 840"/>
                  <a:gd name="T30" fmla="*/ 11 w 706"/>
                  <a:gd name="T31" fmla="*/ 27 h 840"/>
                  <a:gd name="T32" fmla="*/ 11 w 706"/>
                  <a:gd name="T33" fmla="*/ 28 h 840"/>
                  <a:gd name="T34" fmla="*/ 12 w 706"/>
                  <a:gd name="T35" fmla="*/ 26 h 840"/>
                  <a:gd name="T36" fmla="*/ 13 w 706"/>
                  <a:gd name="T37" fmla="*/ 23 h 840"/>
                  <a:gd name="T38" fmla="*/ 14 w 706"/>
                  <a:gd name="T39" fmla="*/ 20 h 840"/>
                  <a:gd name="T40" fmla="*/ 15 w 706"/>
                  <a:gd name="T41" fmla="*/ 14 h 840"/>
                  <a:gd name="T42" fmla="*/ 15 w 706"/>
                  <a:gd name="T43" fmla="*/ 14 h 840"/>
                  <a:gd name="T44" fmla="*/ 16 w 706"/>
                  <a:gd name="T45" fmla="*/ 15 h 840"/>
                  <a:gd name="T46" fmla="*/ 16 w 706"/>
                  <a:gd name="T47" fmla="*/ 17 h 840"/>
                  <a:gd name="T48" fmla="*/ 17 w 706"/>
                  <a:gd name="T49" fmla="*/ 26 h 840"/>
                  <a:gd name="T50" fmla="*/ 18 w 706"/>
                  <a:gd name="T51" fmla="*/ 23 h 840"/>
                  <a:gd name="T52" fmla="*/ 18 w 706"/>
                  <a:gd name="T53" fmla="*/ 19 h 840"/>
                  <a:gd name="T54" fmla="*/ 19 w 706"/>
                  <a:gd name="T55" fmla="*/ 14 h 840"/>
                  <a:gd name="T56" fmla="*/ 20 w 706"/>
                  <a:gd name="T57" fmla="*/ 17 h 840"/>
                  <a:gd name="T58" fmla="*/ 21 w 706"/>
                  <a:gd name="T59" fmla="*/ 20 h 840"/>
                  <a:gd name="T60" fmla="*/ 22 w 706"/>
                  <a:gd name="T61" fmla="*/ 24 h 840"/>
                  <a:gd name="T62" fmla="*/ 23 w 706"/>
                  <a:gd name="T63" fmla="*/ 25 h 840"/>
                  <a:gd name="T64" fmla="*/ 23 w 706"/>
                  <a:gd name="T65" fmla="*/ 27 h 840"/>
                  <a:gd name="T66" fmla="*/ 24 w 706"/>
                  <a:gd name="T67" fmla="*/ 29 h 840"/>
                  <a:gd name="T68" fmla="*/ 25 w 706"/>
                  <a:gd name="T69" fmla="*/ 30 h 840"/>
                  <a:gd name="T70" fmla="*/ 25 w 706"/>
                  <a:gd name="T71" fmla="*/ 31 h 840"/>
                  <a:gd name="T72" fmla="*/ 26 w 706"/>
                  <a:gd name="T73" fmla="*/ 30 h 840"/>
                  <a:gd name="T74" fmla="*/ 26 w 706"/>
                  <a:gd name="T75" fmla="*/ 29 h 840"/>
                  <a:gd name="T76" fmla="*/ 25 w 706"/>
                  <a:gd name="T77" fmla="*/ 26 h 840"/>
                  <a:gd name="T78" fmla="*/ 25 w 706"/>
                  <a:gd name="T79" fmla="*/ 25 h 840"/>
                  <a:gd name="T80" fmla="*/ 25 w 706"/>
                  <a:gd name="T81" fmla="*/ 21 h 840"/>
                  <a:gd name="T82" fmla="*/ 24 w 706"/>
                  <a:gd name="T83" fmla="*/ 18 h 840"/>
                  <a:gd name="T84" fmla="*/ 24 w 706"/>
                  <a:gd name="T85" fmla="*/ 15 h 840"/>
                  <a:gd name="T86" fmla="*/ 20 w 706"/>
                  <a:gd name="T87" fmla="*/ 10 h 840"/>
                  <a:gd name="T88" fmla="*/ 16 w 706"/>
                  <a:gd name="T89" fmla="*/ 6 h 840"/>
                  <a:gd name="T90" fmla="*/ 15 w 706"/>
                  <a:gd name="T91" fmla="*/ 6 h 840"/>
                  <a:gd name="T92" fmla="*/ 12 w 706"/>
                  <a:gd name="T93" fmla="*/ 8 h 840"/>
                  <a:gd name="T94" fmla="*/ 12 w 706"/>
                  <a:gd name="T95" fmla="*/ 6 h 840"/>
                  <a:gd name="T96" fmla="*/ 11 w 706"/>
                  <a:gd name="T97" fmla="*/ 3 h 840"/>
                  <a:gd name="T98" fmla="*/ 10 w 706"/>
                  <a:gd name="T99" fmla="*/ 0 h 840"/>
                  <a:gd name="T100" fmla="*/ 10 w 706"/>
                  <a:gd name="T101" fmla="*/ 0 h 840"/>
                  <a:gd name="T102" fmla="*/ 10 w 706"/>
                  <a:gd name="T103" fmla="*/ 0 h 840"/>
                  <a:gd name="T104" fmla="*/ 10 w 706"/>
                  <a:gd name="T105" fmla="*/ 0 h 8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840"/>
                  <a:gd name="T161" fmla="*/ 706 w 706"/>
                  <a:gd name="T162" fmla="*/ 840 h 8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840">
                    <a:moveTo>
                      <a:pt x="257" y="4"/>
                    </a:moveTo>
                    <a:lnTo>
                      <a:pt x="262" y="50"/>
                    </a:lnTo>
                    <a:lnTo>
                      <a:pt x="257" y="90"/>
                    </a:lnTo>
                    <a:lnTo>
                      <a:pt x="257" y="166"/>
                    </a:lnTo>
                    <a:lnTo>
                      <a:pt x="252" y="220"/>
                    </a:lnTo>
                    <a:lnTo>
                      <a:pt x="231" y="253"/>
                    </a:lnTo>
                    <a:lnTo>
                      <a:pt x="195" y="290"/>
                    </a:lnTo>
                    <a:lnTo>
                      <a:pt x="92" y="349"/>
                    </a:lnTo>
                    <a:lnTo>
                      <a:pt x="0" y="393"/>
                    </a:lnTo>
                    <a:lnTo>
                      <a:pt x="117" y="434"/>
                    </a:lnTo>
                    <a:lnTo>
                      <a:pt x="172" y="405"/>
                    </a:lnTo>
                    <a:lnTo>
                      <a:pt x="316" y="261"/>
                    </a:lnTo>
                    <a:lnTo>
                      <a:pt x="337" y="243"/>
                    </a:lnTo>
                    <a:lnTo>
                      <a:pt x="323" y="489"/>
                    </a:lnTo>
                    <a:lnTo>
                      <a:pt x="314" y="608"/>
                    </a:lnTo>
                    <a:lnTo>
                      <a:pt x="309" y="721"/>
                    </a:lnTo>
                    <a:lnTo>
                      <a:pt x="307" y="749"/>
                    </a:lnTo>
                    <a:lnTo>
                      <a:pt x="334" y="708"/>
                    </a:lnTo>
                    <a:lnTo>
                      <a:pt x="357" y="634"/>
                    </a:lnTo>
                    <a:lnTo>
                      <a:pt x="376" y="533"/>
                    </a:lnTo>
                    <a:lnTo>
                      <a:pt x="393" y="368"/>
                    </a:lnTo>
                    <a:lnTo>
                      <a:pt x="415" y="378"/>
                    </a:lnTo>
                    <a:lnTo>
                      <a:pt x="421" y="394"/>
                    </a:lnTo>
                    <a:lnTo>
                      <a:pt x="435" y="470"/>
                    </a:lnTo>
                    <a:lnTo>
                      <a:pt x="462" y="691"/>
                    </a:lnTo>
                    <a:lnTo>
                      <a:pt x="482" y="616"/>
                    </a:lnTo>
                    <a:lnTo>
                      <a:pt x="494" y="501"/>
                    </a:lnTo>
                    <a:lnTo>
                      <a:pt x="501" y="378"/>
                    </a:lnTo>
                    <a:lnTo>
                      <a:pt x="531" y="448"/>
                    </a:lnTo>
                    <a:lnTo>
                      <a:pt x="560" y="536"/>
                    </a:lnTo>
                    <a:lnTo>
                      <a:pt x="594" y="640"/>
                    </a:lnTo>
                    <a:lnTo>
                      <a:pt x="628" y="685"/>
                    </a:lnTo>
                    <a:lnTo>
                      <a:pt x="629" y="739"/>
                    </a:lnTo>
                    <a:lnTo>
                      <a:pt x="646" y="783"/>
                    </a:lnTo>
                    <a:lnTo>
                      <a:pt x="677" y="809"/>
                    </a:lnTo>
                    <a:lnTo>
                      <a:pt x="673" y="840"/>
                    </a:lnTo>
                    <a:lnTo>
                      <a:pt x="698" y="809"/>
                    </a:lnTo>
                    <a:lnTo>
                      <a:pt x="706" y="774"/>
                    </a:lnTo>
                    <a:lnTo>
                      <a:pt x="682" y="714"/>
                    </a:lnTo>
                    <a:lnTo>
                      <a:pt x="673" y="676"/>
                    </a:lnTo>
                    <a:lnTo>
                      <a:pt x="683" y="567"/>
                    </a:lnTo>
                    <a:lnTo>
                      <a:pt x="646" y="492"/>
                    </a:lnTo>
                    <a:lnTo>
                      <a:pt x="648" y="394"/>
                    </a:lnTo>
                    <a:lnTo>
                      <a:pt x="541" y="281"/>
                    </a:lnTo>
                    <a:lnTo>
                      <a:pt x="440" y="169"/>
                    </a:lnTo>
                    <a:lnTo>
                      <a:pt x="395" y="166"/>
                    </a:lnTo>
                    <a:lnTo>
                      <a:pt x="312" y="206"/>
                    </a:lnTo>
                    <a:lnTo>
                      <a:pt x="314" y="151"/>
                    </a:lnTo>
                    <a:lnTo>
                      <a:pt x="299" y="74"/>
                    </a:lnTo>
                    <a:lnTo>
                      <a:pt x="270" y="0"/>
                    </a:lnTo>
                    <a:lnTo>
                      <a:pt x="25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24"/>
              <p:cNvSpPr>
                <a:spLocks/>
              </p:cNvSpPr>
              <p:nvPr/>
            </p:nvSpPr>
            <p:spPr bwMode="auto">
              <a:xfrm>
                <a:off x="1256" y="3285"/>
                <a:ext cx="67" cy="133"/>
              </a:xfrm>
              <a:custGeom>
                <a:avLst/>
                <a:gdLst>
                  <a:gd name="T0" fmla="*/ 0 w 200"/>
                  <a:gd name="T1" fmla="*/ 14 h 397"/>
                  <a:gd name="T2" fmla="*/ 2 w 200"/>
                  <a:gd name="T3" fmla="*/ 12 h 397"/>
                  <a:gd name="T4" fmla="*/ 2 w 200"/>
                  <a:gd name="T5" fmla="*/ 11 h 397"/>
                  <a:gd name="T6" fmla="*/ 2 w 200"/>
                  <a:gd name="T7" fmla="*/ 10 h 397"/>
                  <a:gd name="T8" fmla="*/ 2 w 200"/>
                  <a:gd name="T9" fmla="*/ 6 h 397"/>
                  <a:gd name="T10" fmla="*/ 1 w 200"/>
                  <a:gd name="T11" fmla="*/ 4 h 397"/>
                  <a:gd name="T12" fmla="*/ 1 w 200"/>
                  <a:gd name="T13" fmla="*/ 2 h 397"/>
                  <a:gd name="T14" fmla="*/ 1 w 200"/>
                  <a:gd name="T15" fmla="*/ 1 h 397"/>
                  <a:gd name="T16" fmla="*/ 2 w 200"/>
                  <a:gd name="T17" fmla="*/ 0 h 397"/>
                  <a:gd name="T18" fmla="*/ 3 w 200"/>
                  <a:gd name="T19" fmla="*/ 0 h 397"/>
                  <a:gd name="T20" fmla="*/ 4 w 200"/>
                  <a:gd name="T21" fmla="*/ 0 h 397"/>
                  <a:gd name="T22" fmla="*/ 5 w 200"/>
                  <a:gd name="T23" fmla="*/ 3 h 397"/>
                  <a:gd name="T24" fmla="*/ 6 w 200"/>
                  <a:gd name="T25" fmla="*/ 6 h 397"/>
                  <a:gd name="T26" fmla="*/ 7 w 200"/>
                  <a:gd name="T27" fmla="*/ 9 h 397"/>
                  <a:gd name="T28" fmla="*/ 7 w 200"/>
                  <a:gd name="T29" fmla="*/ 11 h 397"/>
                  <a:gd name="T30" fmla="*/ 7 w 200"/>
                  <a:gd name="T31" fmla="*/ 13 h 397"/>
                  <a:gd name="T32" fmla="*/ 7 w 200"/>
                  <a:gd name="T33" fmla="*/ 14 h 397"/>
                  <a:gd name="T34" fmla="*/ 4 w 200"/>
                  <a:gd name="T35" fmla="*/ 15 h 397"/>
                  <a:gd name="T36" fmla="*/ 3 w 200"/>
                  <a:gd name="T37" fmla="*/ 14 h 397"/>
                  <a:gd name="T38" fmla="*/ 3 w 200"/>
                  <a:gd name="T39" fmla="*/ 13 h 397"/>
                  <a:gd name="T40" fmla="*/ 4 w 200"/>
                  <a:gd name="T41" fmla="*/ 12 h 397"/>
                  <a:gd name="T42" fmla="*/ 5 w 200"/>
                  <a:gd name="T43" fmla="*/ 11 h 397"/>
                  <a:gd name="T44" fmla="*/ 4 w 200"/>
                  <a:gd name="T45" fmla="*/ 9 h 397"/>
                  <a:gd name="T46" fmla="*/ 4 w 200"/>
                  <a:gd name="T47" fmla="*/ 6 h 397"/>
                  <a:gd name="T48" fmla="*/ 3 w 200"/>
                  <a:gd name="T49" fmla="*/ 5 h 397"/>
                  <a:gd name="T50" fmla="*/ 3 w 200"/>
                  <a:gd name="T51" fmla="*/ 3 h 397"/>
                  <a:gd name="T52" fmla="*/ 3 w 200"/>
                  <a:gd name="T53" fmla="*/ 1 h 397"/>
                  <a:gd name="T54" fmla="*/ 2 w 200"/>
                  <a:gd name="T55" fmla="*/ 1 h 397"/>
                  <a:gd name="T56" fmla="*/ 2 w 200"/>
                  <a:gd name="T57" fmla="*/ 2 h 397"/>
                  <a:gd name="T58" fmla="*/ 1 w 200"/>
                  <a:gd name="T59" fmla="*/ 3 h 397"/>
                  <a:gd name="T60" fmla="*/ 2 w 200"/>
                  <a:gd name="T61" fmla="*/ 4 h 397"/>
                  <a:gd name="T62" fmla="*/ 3 w 200"/>
                  <a:gd name="T63" fmla="*/ 6 h 397"/>
                  <a:gd name="T64" fmla="*/ 2 w 200"/>
                  <a:gd name="T65" fmla="*/ 10 h 397"/>
                  <a:gd name="T66" fmla="*/ 3 w 200"/>
                  <a:gd name="T67" fmla="*/ 12 h 397"/>
                  <a:gd name="T68" fmla="*/ 2 w 200"/>
                  <a:gd name="T69" fmla="*/ 13 h 397"/>
                  <a:gd name="T70" fmla="*/ 1 w 200"/>
                  <a:gd name="T71" fmla="*/ 14 h 397"/>
                  <a:gd name="T72" fmla="*/ 0 w 200"/>
                  <a:gd name="T73" fmla="*/ 15 h 397"/>
                  <a:gd name="T74" fmla="*/ 0 w 200"/>
                  <a:gd name="T75" fmla="*/ 14 h 397"/>
                  <a:gd name="T76" fmla="*/ 0 w 200"/>
                  <a:gd name="T77" fmla="*/ 14 h 397"/>
                  <a:gd name="T78" fmla="*/ 0 w 200"/>
                  <a:gd name="T79" fmla="*/ 14 h 3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"/>
                  <a:gd name="T121" fmla="*/ 0 h 397"/>
                  <a:gd name="T122" fmla="*/ 200 w 200"/>
                  <a:gd name="T123" fmla="*/ 397 h 3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" h="397">
                    <a:moveTo>
                      <a:pt x="1" y="370"/>
                    </a:moveTo>
                    <a:lnTo>
                      <a:pt x="43" y="330"/>
                    </a:lnTo>
                    <a:lnTo>
                      <a:pt x="52" y="299"/>
                    </a:lnTo>
                    <a:lnTo>
                      <a:pt x="43" y="257"/>
                    </a:lnTo>
                    <a:lnTo>
                      <a:pt x="47" y="169"/>
                    </a:lnTo>
                    <a:lnTo>
                      <a:pt x="17" y="95"/>
                    </a:lnTo>
                    <a:lnTo>
                      <a:pt x="24" y="59"/>
                    </a:lnTo>
                    <a:lnTo>
                      <a:pt x="33" y="23"/>
                    </a:lnTo>
                    <a:lnTo>
                      <a:pt x="63" y="6"/>
                    </a:lnTo>
                    <a:lnTo>
                      <a:pt x="86" y="0"/>
                    </a:lnTo>
                    <a:lnTo>
                      <a:pt x="104" y="8"/>
                    </a:lnTo>
                    <a:lnTo>
                      <a:pt x="141" y="81"/>
                    </a:lnTo>
                    <a:lnTo>
                      <a:pt x="161" y="158"/>
                    </a:lnTo>
                    <a:lnTo>
                      <a:pt x="188" y="253"/>
                    </a:lnTo>
                    <a:lnTo>
                      <a:pt x="200" y="283"/>
                    </a:lnTo>
                    <a:lnTo>
                      <a:pt x="192" y="340"/>
                    </a:lnTo>
                    <a:lnTo>
                      <a:pt x="175" y="360"/>
                    </a:lnTo>
                    <a:lnTo>
                      <a:pt x="113" y="388"/>
                    </a:lnTo>
                    <a:lnTo>
                      <a:pt x="86" y="383"/>
                    </a:lnTo>
                    <a:lnTo>
                      <a:pt x="91" y="350"/>
                    </a:lnTo>
                    <a:lnTo>
                      <a:pt x="118" y="323"/>
                    </a:lnTo>
                    <a:lnTo>
                      <a:pt x="141" y="291"/>
                    </a:lnTo>
                    <a:lnTo>
                      <a:pt x="96" y="254"/>
                    </a:lnTo>
                    <a:lnTo>
                      <a:pt x="103" y="166"/>
                    </a:lnTo>
                    <a:lnTo>
                      <a:pt x="83" y="130"/>
                    </a:lnTo>
                    <a:lnTo>
                      <a:pt x="72" y="84"/>
                    </a:lnTo>
                    <a:lnTo>
                      <a:pt x="86" y="20"/>
                    </a:lnTo>
                    <a:lnTo>
                      <a:pt x="63" y="34"/>
                    </a:lnTo>
                    <a:lnTo>
                      <a:pt x="44" y="55"/>
                    </a:lnTo>
                    <a:lnTo>
                      <a:pt x="40" y="77"/>
                    </a:lnTo>
                    <a:lnTo>
                      <a:pt x="43" y="95"/>
                    </a:lnTo>
                    <a:lnTo>
                      <a:pt x="69" y="169"/>
                    </a:lnTo>
                    <a:lnTo>
                      <a:pt x="65" y="261"/>
                    </a:lnTo>
                    <a:lnTo>
                      <a:pt x="72" y="314"/>
                    </a:lnTo>
                    <a:lnTo>
                      <a:pt x="60" y="356"/>
                    </a:lnTo>
                    <a:lnTo>
                      <a:pt x="22" y="386"/>
                    </a:lnTo>
                    <a:lnTo>
                      <a:pt x="0" y="397"/>
                    </a:lnTo>
                    <a:lnTo>
                      <a:pt x="1" y="3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25"/>
              <p:cNvSpPr>
                <a:spLocks/>
              </p:cNvSpPr>
              <p:nvPr/>
            </p:nvSpPr>
            <p:spPr bwMode="auto">
              <a:xfrm>
                <a:off x="1244" y="3457"/>
                <a:ext cx="15" cy="93"/>
              </a:xfrm>
              <a:custGeom>
                <a:avLst/>
                <a:gdLst>
                  <a:gd name="T0" fmla="*/ 1 w 47"/>
                  <a:gd name="T1" fmla="*/ 0 h 278"/>
                  <a:gd name="T2" fmla="*/ 1 w 47"/>
                  <a:gd name="T3" fmla="*/ 2 h 278"/>
                  <a:gd name="T4" fmla="*/ 1 w 47"/>
                  <a:gd name="T5" fmla="*/ 5 h 278"/>
                  <a:gd name="T6" fmla="*/ 0 w 47"/>
                  <a:gd name="T7" fmla="*/ 10 h 278"/>
                  <a:gd name="T8" fmla="*/ 1 w 47"/>
                  <a:gd name="T9" fmla="*/ 5 h 278"/>
                  <a:gd name="T10" fmla="*/ 2 w 47"/>
                  <a:gd name="T11" fmla="*/ 2 h 278"/>
                  <a:gd name="T12" fmla="*/ 1 w 47"/>
                  <a:gd name="T13" fmla="*/ 0 h 278"/>
                  <a:gd name="T14" fmla="*/ 1 w 47"/>
                  <a:gd name="T15" fmla="*/ 0 h 278"/>
                  <a:gd name="T16" fmla="*/ 1 w 47"/>
                  <a:gd name="T17" fmla="*/ 0 h 278"/>
                  <a:gd name="T18" fmla="*/ 1 w 47"/>
                  <a:gd name="T19" fmla="*/ 0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78"/>
                  <a:gd name="T32" fmla="*/ 47 w 47"/>
                  <a:gd name="T33" fmla="*/ 278 h 2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78">
                    <a:moveTo>
                      <a:pt x="22" y="0"/>
                    </a:moveTo>
                    <a:lnTo>
                      <a:pt x="27" y="64"/>
                    </a:lnTo>
                    <a:lnTo>
                      <a:pt x="18" y="138"/>
                    </a:lnTo>
                    <a:lnTo>
                      <a:pt x="0" y="278"/>
                    </a:lnTo>
                    <a:lnTo>
                      <a:pt x="32" y="147"/>
                    </a:lnTo>
                    <a:lnTo>
                      <a:pt x="47" y="67"/>
                    </a:lnTo>
                    <a:lnTo>
                      <a:pt x="38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26"/>
              <p:cNvSpPr>
                <a:spLocks/>
              </p:cNvSpPr>
              <p:nvPr/>
            </p:nvSpPr>
            <p:spPr bwMode="auto">
              <a:xfrm>
                <a:off x="1298" y="3256"/>
                <a:ext cx="81" cy="129"/>
              </a:xfrm>
              <a:custGeom>
                <a:avLst/>
                <a:gdLst>
                  <a:gd name="T0" fmla="*/ 0 w 242"/>
                  <a:gd name="T1" fmla="*/ 6 h 386"/>
                  <a:gd name="T2" fmla="*/ 0 w 242"/>
                  <a:gd name="T3" fmla="*/ 3 h 386"/>
                  <a:gd name="T4" fmla="*/ 1 w 242"/>
                  <a:gd name="T5" fmla="*/ 2 h 386"/>
                  <a:gd name="T6" fmla="*/ 2 w 242"/>
                  <a:gd name="T7" fmla="*/ 0 h 386"/>
                  <a:gd name="T8" fmla="*/ 3 w 242"/>
                  <a:gd name="T9" fmla="*/ 1 h 386"/>
                  <a:gd name="T10" fmla="*/ 3 w 242"/>
                  <a:gd name="T11" fmla="*/ 1 h 386"/>
                  <a:gd name="T12" fmla="*/ 3 w 242"/>
                  <a:gd name="T13" fmla="*/ 3 h 386"/>
                  <a:gd name="T14" fmla="*/ 5 w 242"/>
                  <a:gd name="T15" fmla="*/ 4 h 386"/>
                  <a:gd name="T16" fmla="*/ 5 w 242"/>
                  <a:gd name="T17" fmla="*/ 0 h 386"/>
                  <a:gd name="T18" fmla="*/ 6 w 242"/>
                  <a:gd name="T19" fmla="*/ 0 h 386"/>
                  <a:gd name="T20" fmla="*/ 7 w 242"/>
                  <a:gd name="T21" fmla="*/ 0 h 386"/>
                  <a:gd name="T22" fmla="*/ 7 w 242"/>
                  <a:gd name="T23" fmla="*/ 1 h 386"/>
                  <a:gd name="T24" fmla="*/ 9 w 242"/>
                  <a:gd name="T25" fmla="*/ 6 h 386"/>
                  <a:gd name="T26" fmla="*/ 9 w 242"/>
                  <a:gd name="T27" fmla="*/ 7 h 386"/>
                  <a:gd name="T28" fmla="*/ 6 w 242"/>
                  <a:gd name="T29" fmla="*/ 10 h 386"/>
                  <a:gd name="T30" fmla="*/ 6 w 242"/>
                  <a:gd name="T31" fmla="*/ 13 h 386"/>
                  <a:gd name="T32" fmla="*/ 5 w 242"/>
                  <a:gd name="T33" fmla="*/ 14 h 386"/>
                  <a:gd name="T34" fmla="*/ 3 w 242"/>
                  <a:gd name="T35" fmla="*/ 14 h 386"/>
                  <a:gd name="T36" fmla="*/ 2 w 242"/>
                  <a:gd name="T37" fmla="*/ 14 h 386"/>
                  <a:gd name="T38" fmla="*/ 3 w 242"/>
                  <a:gd name="T39" fmla="*/ 14 h 386"/>
                  <a:gd name="T40" fmla="*/ 3 w 242"/>
                  <a:gd name="T41" fmla="*/ 13 h 386"/>
                  <a:gd name="T42" fmla="*/ 4 w 242"/>
                  <a:gd name="T43" fmla="*/ 12 h 386"/>
                  <a:gd name="T44" fmla="*/ 3 w 242"/>
                  <a:gd name="T45" fmla="*/ 12 h 386"/>
                  <a:gd name="T46" fmla="*/ 2 w 242"/>
                  <a:gd name="T47" fmla="*/ 6 h 386"/>
                  <a:gd name="T48" fmla="*/ 2 w 242"/>
                  <a:gd name="T49" fmla="*/ 4 h 386"/>
                  <a:gd name="T50" fmla="*/ 2 w 242"/>
                  <a:gd name="T51" fmla="*/ 4 h 386"/>
                  <a:gd name="T52" fmla="*/ 2 w 242"/>
                  <a:gd name="T53" fmla="*/ 2 h 386"/>
                  <a:gd name="T54" fmla="*/ 2 w 242"/>
                  <a:gd name="T55" fmla="*/ 2 h 386"/>
                  <a:gd name="T56" fmla="*/ 2 w 242"/>
                  <a:gd name="T57" fmla="*/ 1 h 386"/>
                  <a:gd name="T58" fmla="*/ 1 w 242"/>
                  <a:gd name="T59" fmla="*/ 2 h 386"/>
                  <a:gd name="T60" fmla="*/ 1 w 242"/>
                  <a:gd name="T61" fmla="*/ 3 h 386"/>
                  <a:gd name="T62" fmla="*/ 1 w 242"/>
                  <a:gd name="T63" fmla="*/ 8 h 386"/>
                  <a:gd name="T64" fmla="*/ 0 w 242"/>
                  <a:gd name="T65" fmla="*/ 6 h 386"/>
                  <a:gd name="T66" fmla="*/ 0 w 242"/>
                  <a:gd name="T67" fmla="*/ 6 h 386"/>
                  <a:gd name="T68" fmla="*/ 0 w 242"/>
                  <a:gd name="T69" fmla="*/ 6 h 3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86"/>
                  <a:gd name="T107" fmla="*/ 242 w 242"/>
                  <a:gd name="T108" fmla="*/ 386 h 3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86">
                    <a:moveTo>
                      <a:pt x="0" y="154"/>
                    </a:moveTo>
                    <a:lnTo>
                      <a:pt x="0" y="78"/>
                    </a:lnTo>
                    <a:lnTo>
                      <a:pt x="16" y="42"/>
                    </a:lnTo>
                    <a:lnTo>
                      <a:pt x="44" y="13"/>
                    </a:lnTo>
                    <a:lnTo>
                      <a:pt x="68" y="15"/>
                    </a:lnTo>
                    <a:lnTo>
                      <a:pt x="84" y="35"/>
                    </a:lnTo>
                    <a:lnTo>
                      <a:pt x="94" y="93"/>
                    </a:lnTo>
                    <a:lnTo>
                      <a:pt x="126" y="121"/>
                    </a:lnTo>
                    <a:lnTo>
                      <a:pt x="137" y="4"/>
                    </a:lnTo>
                    <a:lnTo>
                      <a:pt x="151" y="0"/>
                    </a:lnTo>
                    <a:lnTo>
                      <a:pt x="181" y="5"/>
                    </a:lnTo>
                    <a:lnTo>
                      <a:pt x="200" y="33"/>
                    </a:lnTo>
                    <a:lnTo>
                      <a:pt x="242" y="154"/>
                    </a:lnTo>
                    <a:lnTo>
                      <a:pt x="233" y="184"/>
                    </a:lnTo>
                    <a:lnTo>
                      <a:pt x="164" y="265"/>
                    </a:lnTo>
                    <a:lnTo>
                      <a:pt x="161" y="355"/>
                    </a:lnTo>
                    <a:lnTo>
                      <a:pt x="134" y="373"/>
                    </a:lnTo>
                    <a:lnTo>
                      <a:pt x="94" y="384"/>
                    </a:lnTo>
                    <a:lnTo>
                      <a:pt x="56" y="386"/>
                    </a:lnTo>
                    <a:lnTo>
                      <a:pt x="73" y="370"/>
                    </a:lnTo>
                    <a:lnTo>
                      <a:pt x="94" y="358"/>
                    </a:lnTo>
                    <a:lnTo>
                      <a:pt x="103" y="335"/>
                    </a:lnTo>
                    <a:lnTo>
                      <a:pt x="87" y="321"/>
                    </a:lnTo>
                    <a:lnTo>
                      <a:pt x="61" y="174"/>
                    </a:lnTo>
                    <a:lnTo>
                      <a:pt x="50" y="118"/>
                    </a:lnTo>
                    <a:lnTo>
                      <a:pt x="45" y="98"/>
                    </a:lnTo>
                    <a:lnTo>
                      <a:pt x="53" y="62"/>
                    </a:lnTo>
                    <a:lnTo>
                      <a:pt x="59" y="42"/>
                    </a:lnTo>
                    <a:lnTo>
                      <a:pt x="48" y="35"/>
                    </a:lnTo>
                    <a:lnTo>
                      <a:pt x="29" y="59"/>
                    </a:lnTo>
                    <a:lnTo>
                      <a:pt x="23" y="73"/>
                    </a:lnTo>
                    <a:lnTo>
                      <a:pt x="16" y="20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27"/>
              <p:cNvSpPr>
                <a:spLocks/>
              </p:cNvSpPr>
              <p:nvPr/>
            </p:nvSpPr>
            <p:spPr bwMode="auto">
              <a:xfrm>
                <a:off x="1037" y="3338"/>
                <a:ext cx="167" cy="84"/>
              </a:xfrm>
              <a:custGeom>
                <a:avLst/>
                <a:gdLst>
                  <a:gd name="T0" fmla="*/ 0 w 502"/>
                  <a:gd name="T1" fmla="*/ 1 h 252"/>
                  <a:gd name="T2" fmla="*/ 0 w 502"/>
                  <a:gd name="T3" fmla="*/ 2 h 252"/>
                  <a:gd name="T4" fmla="*/ 1 w 502"/>
                  <a:gd name="T5" fmla="*/ 3 h 252"/>
                  <a:gd name="T6" fmla="*/ 3 w 502"/>
                  <a:gd name="T7" fmla="*/ 5 h 252"/>
                  <a:gd name="T8" fmla="*/ 5 w 502"/>
                  <a:gd name="T9" fmla="*/ 7 h 252"/>
                  <a:gd name="T10" fmla="*/ 7 w 502"/>
                  <a:gd name="T11" fmla="*/ 8 h 252"/>
                  <a:gd name="T12" fmla="*/ 10 w 502"/>
                  <a:gd name="T13" fmla="*/ 9 h 252"/>
                  <a:gd name="T14" fmla="*/ 13 w 502"/>
                  <a:gd name="T15" fmla="*/ 9 h 252"/>
                  <a:gd name="T16" fmla="*/ 18 w 502"/>
                  <a:gd name="T17" fmla="*/ 9 h 252"/>
                  <a:gd name="T18" fmla="*/ 19 w 502"/>
                  <a:gd name="T19" fmla="*/ 8 h 252"/>
                  <a:gd name="T20" fmla="*/ 18 w 502"/>
                  <a:gd name="T21" fmla="*/ 8 h 252"/>
                  <a:gd name="T22" fmla="*/ 16 w 502"/>
                  <a:gd name="T23" fmla="*/ 7 h 252"/>
                  <a:gd name="T24" fmla="*/ 11 w 502"/>
                  <a:gd name="T25" fmla="*/ 6 h 252"/>
                  <a:gd name="T26" fmla="*/ 8 w 502"/>
                  <a:gd name="T27" fmla="*/ 5 h 252"/>
                  <a:gd name="T28" fmla="*/ 5 w 502"/>
                  <a:gd name="T29" fmla="*/ 3 h 252"/>
                  <a:gd name="T30" fmla="*/ 3 w 502"/>
                  <a:gd name="T31" fmla="*/ 2 h 252"/>
                  <a:gd name="T32" fmla="*/ 1 w 502"/>
                  <a:gd name="T33" fmla="*/ 0 h 252"/>
                  <a:gd name="T34" fmla="*/ 0 w 502"/>
                  <a:gd name="T35" fmla="*/ 0 h 252"/>
                  <a:gd name="T36" fmla="*/ 0 w 502"/>
                  <a:gd name="T37" fmla="*/ 1 h 252"/>
                  <a:gd name="T38" fmla="*/ 0 w 502"/>
                  <a:gd name="T39" fmla="*/ 1 h 252"/>
                  <a:gd name="T40" fmla="*/ 0 w 502"/>
                  <a:gd name="T41" fmla="*/ 1 h 2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2"/>
                  <a:gd name="T64" fmla="*/ 0 h 252"/>
                  <a:gd name="T65" fmla="*/ 502 w 502"/>
                  <a:gd name="T66" fmla="*/ 252 h 2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2" h="252">
                    <a:moveTo>
                      <a:pt x="0" y="15"/>
                    </a:moveTo>
                    <a:lnTo>
                      <a:pt x="8" y="45"/>
                    </a:lnTo>
                    <a:lnTo>
                      <a:pt x="31" y="88"/>
                    </a:lnTo>
                    <a:lnTo>
                      <a:pt x="77" y="144"/>
                    </a:lnTo>
                    <a:lnTo>
                      <a:pt x="133" y="194"/>
                    </a:lnTo>
                    <a:lnTo>
                      <a:pt x="197" y="228"/>
                    </a:lnTo>
                    <a:lnTo>
                      <a:pt x="267" y="251"/>
                    </a:lnTo>
                    <a:lnTo>
                      <a:pt x="362" y="252"/>
                    </a:lnTo>
                    <a:lnTo>
                      <a:pt x="476" y="243"/>
                    </a:lnTo>
                    <a:lnTo>
                      <a:pt x="502" y="228"/>
                    </a:lnTo>
                    <a:lnTo>
                      <a:pt x="498" y="209"/>
                    </a:lnTo>
                    <a:lnTo>
                      <a:pt x="424" y="194"/>
                    </a:lnTo>
                    <a:lnTo>
                      <a:pt x="311" y="165"/>
                    </a:lnTo>
                    <a:lnTo>
                      <a:pt x="214" y="135"/>
                    </a:lnTo>
                    <a:lnTo>
                      <a:pt x="134" y="91"/>
                    </a:lnTo>
                    <a:lnTo>
                      <a:pt x="77" y="56"/>
                    </a:lnTo>
                    <a:lnTo>
                      <a:pt x="22" y="11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28"/>
              <p:cNvSpPr>
                <a:spLocks/>
              </p:cNvSpPr>
              <p:nvPr/>
            </p:nvSpPr>
            <p:spPr bwMode="auto">
              <a:xfrm>
                <a:off x="1262" y="3175"/>
                <a:ext cx="58" cy="81"/>
              </a:xfrm>
              <a:custGeom>
                <a:avLst/>
                <a:gdLst>
                  <a:gd name="T0" fmla="*/ 0 w 175"/>
                  <a:gd name="T1" fmla="*/ 0 h 243"/>
                  <a:gd name="T2" fmla="*/ 1 w 175"/>
                  <a:gd name="T3" fmla="*/ 2 h 243"/>
                  <a:gd name="T4" fmla="*/ 2 w 175"/>
                  <a:gd name="T5" fmla="*/ 4 h 243"/>
                  <a:gd name="T6" fmla="*/ 2 w 175"/>
                  <a:gd name="T7" fmla="*/ 6 h 243"/>
                  <a:gd name="T8" fmla="*/ 3 w 175"/>
                  <a:gd name="T9" fmla="*/ 8 h 243"/>
                  <a:gd name="T10" fmla="*/ 3 w 175"/>
                  <a:gd name="T11" fmla="*/ 9 h 243"/>
                  <a:gd name="T12" fmla="*/ 4 w 175"/>
                  <a:gd name="T13" fmla="*/ 9 h 243"/>
                  <a:gd name="T14" fmla="*/ 5 w 175"/>
                  <a:gd name="T15" fmla="*/ 9 h 243"/>
                  <a:gd name="T16" fmla="*/ 6 w 175"/>
                  <a:gd name="T17" fmla="*/ 8 h 243"/>
                  <a:gd name="T18" fmla="*/ 6 w 175"/>
                  <a:gd name="T19" fmla="*/ 7 h 243"/>
                  <a:gd name="T20" fmla="*/ 5 w 175"/>
                  <a:gd name="T21" fmla="*/ 4 h 243"/>
                  <a:gd name="T22" fmla="*/ 4 w 175"/>
                  <a:gd name="T23" fmla="*/ 2 h 243"/>
                  <a:gd name="T24" fmla="*/ 2 w 175"/>
                  <a:gd name="T25" fmla="*/ 1 h 243"/>
                  <a:gd name="T26" fmla="*/ 1 w 175"/>
                  <a:gd name="T27" fmla="*/ 0 h 243"/>
                  <a:gd name="T28" fmla="*/ 1 w 175"/>
                  <a:gd name="T29" fmla="*/ 0 h 243"/>
                  <a:gd name="T30" fmla="*/ 0 w 175"/>
                  <a:gd name="T31" fmla="*/ 0 h 243"/>
                  <a:gd name="T32" fmla="*/ 0 w 175"/>
                  <a:gd name="T33" fmla="*/ 0 h 243"/>
                  <a:gd name="T34" fmla="*/ 0 w 175"/>
                  <a:gd name="T35" fmla="*/ 0 h 2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243"/>
                  <a:gd name="T56" fmla="*/ 175 w 175"/>
                  <a:gd name="T57" fmla="*/ 243 h 2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243">
                    <a:moveTo>
                      <a:pt x="0" y="7"/>
                    </a:moveTo>
                    <a:lnTo>
                      <a:pt x="26" y="49"/>
                    </a:lnTo>
                    <a:lnTo>
                      <a:pt x="48" y="110"/>
                    </a:lnTo>
                    <a:lnTo>
                      <a:pt x="60" y="167"/>
                    </a:lnTo>
                    <a:lnTo>
                      <a:pt x="74" y="217"/>
                    </a:lnTo>
                    <a:lnTo>
                      <a:pt x="94" y="241"/>
                    </a:lnTo>
                    <a:lnTo>
                      <a:pt x="107" y="243"/>
                    </a:lnTo>
                    <a:lnTo>
                      <a:pt x="143" y="243"/>
                    </a:lnTo>
                    <a:lnTo>
                      <a:pt x="174" y="227"/>
                    </a:lnTo>
                    <a:lnTo>
                      <a:pt x="175" y="178"/>
                    </a:lnTo>
                    <a:lnTo>
                      <a:pt x="149" y="105"/>
                    </a:lnTo>
                    <a:lnTo>
                      <a:pt x="119" y="66"/>
                    </a:lnTo>
                    <a:lnTo>
                      <a:pt x="64" y="25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29"/>
              <p:cNvSpPr>
                <a:spLocks/>
              </p:cNvSpPr>
              <p:nvPr/>
            </p:nvSpPr>
            <p:spPr bwMode="auto">
              <a:xfrm>
                <a:off x="1011" y="3137"/>
                <a:ext cx="338" cy="300"/>
              </a:xfrm>
              <a:custGeom>
                <a:avLst/>
                <a:gdLst>
                  <a:gd name="T0" fmla="*/ 37 w 1013"/>
                  <a:gd name="T1" fmla="*/ 14 h 900"/>
                  <a:gd name="T2" fmla="*/ 36 w 1013"/>
                  <a:gd name="T3" fmla="*/ 11 h 900"/>
                  <a:gd name="T4" fmla="*/ 34 w 1013"/>
                  <a:gd name="T5" fmla="*/ 7 h 900"/>
                  <a:gd name="T6" fmla="*/ 32 w 1013"/>
                  <a:gd name="T7" fmla="*/ 4 h 900"/>
                  <a:gd name="T8" fmla="*/ 27 w 1013"/>
                  <a:gd name="T9" fmla="*/ 2 h 900"/>
                  <a:gd name="T10" fmla="*/ 22 w 1013"/>
                  <a:gd name="T11" fmla="*/ 0 h 900"/>
                  <a:gd name="T12" fmla="*/ 18 w 1013"/>
                  <a:gd name="T13" fmla="*/ 1 h 900"/>
                  <a:gd name="T14" fmla="*/ 13 w 1013"/>
                  <a:gd name="T15" fmla="*/ 2 h 900"/>
                  <a:gd name="T16" fmla="*/ 9 w 1013"/>
                  <a:gd name="T17" fmla="*/ 3 h 900"/>
                  <a:gd name="T18" fmla="*/ 6 w 1013"/>
                  <a:gd name="T19" fmla="*/ 5 h 900"/>
                  <a:gd name="T20" fmla="*/ 3 w 1013"/>
                  <a:gd name="T21" fmla="*/ 8 h 900"/>
                  <a:gd name="T22" fmla="*/ 2 w 1013"/>
                  <a:gd name="T23" fmla="*/ 12 h 900"/>
                  <a:gd name="T24" fmla="*/ 1 w 1013"/>
                  <a:gd name="T25" fmla="*/ 17 h 900"/>
                  <a:gd name="T26" fmla="*/ 1 w 1013"/>
                  <a:gd name="T27" fmla="*/ 21 h 900"/>
                  <a:gd name="T28" fmla="*/ 2 w 1013"/>
                  <a:gd name="T29" fmla="*/ 25 h 900"/>
                  <a:gd name="T30" fmla="*/ 4 w 1013"/>
                  <a:gd name="T31" fmla="*/ 28 h 900"/>
                  <a:gd name="T32" fmla="*/ 6 w 1013"/>
                  <a:gd name="T33" fmla="*/ 31 h 900"/>
                  <a:gd name="T34" fmla="*/ 7 w 1013"/>
                  <a:gd name="T35" fmla="*/ 32 h 900"/>
                  <a:gd name="T36" fmla="*/ 10 w 1013"/>
                  <a:gd name="T37" fmla="*/ 33 h 900"/>
                  <a:gd name="T38" fmla="*/ 8 w 1013"/>
                  <a:gd name="T39" fmla="*/ 33 h 900"/>
                  <a:gd name="T40" fmla="*/ 3 w 1013"/>
                  <a:gd name="T41" fmla="*/ 28 h 900"/>
                  <a:gd name="T42" fmla="*/ 2 w 1013"/>
                  <a:gd name="T43" fmla="*/ 25 h 900"/>
                  <a:gd name="T44" fmla="*/ 0 w 1013"/>
                  <a:gd name="T45" fmla="*/ 21 h 900"/>
                  <a:gd name="T46" fmla="*/ 0 w 1013"/>
                  <a:gd name="T47" fmla="*/ 17 h 900"/>
                  <a:gd name="T48" fmla="*/ 0 w 1013"/>
                  <a:gd name="T49" fmla="*/ 14 h 900"/>
                  <a:gd name="T50" fmla="*/ 2 w 1013"/>
                  <a:gd name="T51" fmla="*/ 10 h 900"/>
                  <a:gd name="T52" fmla="*/ 3 w 1013"/>
                  <a:gd name="T53" fmla="*/ 8 h 900"/>
                  <a:gd name="T54" fmla="*/ 5 w 1013"/>
                  <a:gd name="T55" fmla="*/ 5 h 900"/>
                  <a:gd name="T56" fmla="*/ 9 w 1013"/>
                  <a:gd name="T57" fmla="*/ 3 h 900"/>
                  <a:gd name="T58" fmla="*/ 12 w 1013"/>
                  <a:gd name="T59" fmla="*/ 1 h 900"/>
                  <a:gd name="T60" fmla="*/ 18 w 1013"/>
                  <a:gd name="T61" fmla="*/ 0 h 900"/>
                  <a:gd name="T62" fmla="*/ 22 w 1013"/>
                  <a:gd name="T63" fmla="*/ 0 h 900"/>
                  <a:gd name="T64" fmla="*/ 27 w 1013"/>
                  <a:gd name="T65" fmla="*/ 1 h 900"/>
                  <a:gd name="T66" fmla="*/ 32 w 1013"/>
                  <a:gd name="T67" fmla="*/ 4 h 900"/>
                  <a:gd name="T68" fmla="*/ 35 w 1013"/>
                  <a:gd name="T69" fmla="*/ 7 h 900"/>
                  <a:gd name="T70" fmla="*/ 37 w 1013"/>
                  <a:gd name="T71" fmla="*/ 11 h 900"/>
                  <a:gd name="T72" fmla="*/ 38 w 1013"/>
                  <a:gd name="T73" fmla="*/ 14 h 900"/>
                  <a:gd name="T74" fmla="*/ 37 w 1013"/>
                  <a:gd name="T75" fmla="*/ 14 h 900"/>
                  <a:gd name="T76" fmla="*/ 37 w 1013"/>
                  <a:gd name="T77" fmla="*/ 14 h 900"/>
                  <a:gd name="T78" fmla="*/ 37 w 1013"/>
                  <a:gd name="T79" fmla="*/ 14 h 9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3"/>
                  <a:gd name="T121" fmla="*/ 0 h 900"/>
                  <a:gd name="T122" fmla="*/ 1013 w 1013"/>
                  <a:gd name="T123" fmla="*/ 900 h 9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3" h="900">
                    <a:moveTo>
                      <a:pt x="993" y="383"/>
                    </a:moveTo>
                    <a:lnTo>
                      <a:pt x="967" y="297"/>
                    </a:lnTo>
                    <a:lnTo>
                      <a:pt x="923" y="193"/>
                    </a:lnTo>
                    <a:lnTo>
                      <a:pt x="851" y="113"/>
                    </a:lnTo>
                    <a:lnTo>
                      <a:pt x="730" y="44"/>
                    </a:lnTo>
                    <a:lnTo>
                      <a:pt x="593" y="12"/>
                    </a:lnTo>
                    <a:lnTo>
                      <a:pt x="487" y="17"/>
                    </a:lnTo>
                    <a:lnTo>
                      <a:pt x="339" y="55"/>
                    </a:lnTo>
                    <a:lnTo>
                      <a:pt x="244" y="91"/>
                    </a:lnTo>
                    <a:lnTo>
                      <a:pt x="162" y="139"/>
                    </a:lnTo>
                    <a:lnTo>
                      <a:pt x="91" y="218"/>
                    </a:lnTo>
                    <a:lnTo>
                      <a:pt x="46" y="323"/>
                    </a:lnTo>
                    <a:lnTo>
                      <a:pt x="20" y="455"/>
                    </a:lnTo>
                    <a:lnTo>
                      <a:pt x="27" y="565"/>
                    </a:lnTo>
                    <a:lnTo>
                      <a:pt x="64" y="678"/>
                    </a:lnTo>
                    <a:lnTo>
                      <a:pt x="116" y="758"/>
                    </a:lnTo>
                    <a:lnTo>
                      <a:pt x="167" y="827"/>
                    </a:lnTo>
                    <a:lnTo>
                      <a:pt x="201" y="853"/>
                    </a:lnTo>
                    <a:lnTo>
                      <a:pt x="270" y="900"/>
                    </a:lnTo>
                    <a:lnTo>
                      <a:pt x="226" y="900"/>
                    </a:lnTo>
                    <a:lnTo>
                      <a:pt x="81" y="746"/>
                    </a:lnTo>
                    <a:lnTo>
                      <a:pt x="47" y="683"/>
                    </a:lnTo>
                    <a:lnTo>
                      <a:pt x="11" y="572"/>
                    </a:lnTo>
                    <a:lnTo>
                      <a:pt x="0" y="461"/>
                    </a:lnTo>
                    <a:lnTo>
                      <a:pt x="8" y="383"/>
                    </a:lnTo>
                    <a:lnTo>
                      <a:pt x="47" y="257"/>
                    </a:lnTo>
                    <a:lnTo>
                      <a:pt x="80" y="207"/>
                    </a:lnTo>
                    <a:lnTo>
                      <a:pt x="144" y="125"/>
                    </a:lnTo>
                    <a:lnTo>
                      <a:pt x="237" y="72"/>
                    </a:lnTo>
                    <a:lnTo>
                      <a:pt x="331" y="37"/>
                    </a:lnTo>
                    <a:lnTo>
                      <a:pt x="478" y="1"/>
                    </a:lnTo>
                    <a:lnTo>
                      <a:pt x="596" y="0"/>
                    </a:lnTo>
                    <a:lnTo>
                      <a:pt x="736" y="32"/>
                    </a:lnTo>
                    <a:lnTo>
                      <a:pt x="865" y="100"/>
                    </a:lnTo>
                    <a:lnTo>
                      <a:pt x="944" y="182"/>
                    </a:lnTo>
                    <a:lnTo>
                      <a:pt x="990" y="286"/>
                    </a:lnTo>
                    <a:lnTo>
                      <a:pt x="1013" y="365"/>
                    </a:lnTo>
                    <a:lnTo>
                      <a:pt x="993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30"/>
              <p:cNvSpPr>
                <a:spLocks/>
              </p:cNvSpPr>
              <p:nvPr/>
            </p:nvSpPr>
            <p:spPr bwMode="auto">
              <a:xfrm>
                <a:off x="1057" y="3190"/>
                <a:ext cx="60" cy="64"/>
              </a:xfrm>
              <a:custGeom>
                <a:avLst/>
                <a:gdLst>
                  <a:gd name="T0" fmla="*/ 6 w 180"/>
                  <a:gd name="T1" fmla="*/ 0 h 193"/>
                  <a:gd name="T2" fmla="*/ 4 w 180"/>
                  <a:gd name="T3" fmla="*/ 0 h 193"/>
                  <a:gd name="T4" fmla="*/ 2 w 180"/>
                  <a:gd name="T5" fmla="*/ 2 h 193"/>
                  <a:gd name="T6" fmla="*/ 0 w 180"/>
                  <a:gd name="T7" fmla="*/ 5 h 193"/>
                  <a:gd name="T8" fmla="*/ 0 w 180"/>
                  <a:gd name="T9" fmla="*/ 7 h 193"/>
                  <a:gd name="T10" fmla="*/ 1 w 180"/>
                  <a:gd name="T11" fmla="*/ 5 h 193"/>
                  <a:gd name="T12" fmla="*/ 2 w 180"/>
                  <a:gd name="T13" fmla="*/ 2 h 193"/>
                  <a:gd name="T14" fmla="*/ 4 w 180"/>
                  <a:gd name="T15" fmla="*/ 1 h 193"/>
                  <a:gd name="T16" fmla="*/ 6 w 180"/>
                  <a:gd name="T17" fmla="*/ 1 h 193"/>
                  <a:gd name="T18" fmla="*/ 3 w 180"/>
                  <a:gd name="T19" fmla="*/ 5 h 193"/>
                  <a:gd name="T20" fmla="*/ 7 w 180"/>
                  <a:gd name="T21" fmla="*/ 0 h 193"/>
                  <a:gd name="T22" fmla="*/ 6 w 180"/>
                  <a:gd name="T23" fmla="*/ 0 h 193"/>
                  <a:gd name="T24" fmla="*/ 6 w 180"/>
                  <a:gd name="T25" fmla="*/ 0 h 193"/>
                  <a:gd name="T26" fmla="*/ 6 w 180"/>
                  <a:gd name="T27" fmla="*/ 0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193"/>
                  <a:gd name="T44" fmla="*/ 180 w 180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193">
                    <a:moveTo>
                      <a:pt x="163" y="7"/>
                    </a:moveTo>
                    <a:lnTo>
                      <a:pt x="99" y="0"/>
                    </a:lnTo>
                    <a:lnTo>
                      <a:pt x="50" y="55"/>
                    </a:lnTo>
                    <a:lnTo>
                      <a:pt x="7" y="134"/>
                    </a:lnTo>
                    <a:lnTo>
                      <a:pt x="0" y="193"/>
                    </a:lnTo>
                    <a:lnTo>
                      <a:pt x="23" y="141"/>
                    </a:lnTo>
                    <a:lnTo>
                      <a:pt x="64" y="64"/>
                    </a:lnTo>
                    <a:lnTo>
                      <a:pt x="105" y="22"/>
                    </a:lnTo>
                    <a:lnTo>
                      <a:pt x="149" y="29"/>
                    </a:lnTo>
                    <a:lnTo>
                      <a:pt x="86" y="143"/>
                    </a:lnTo>
                    <a:lnTo>
                      <a:pt x="180" y="12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31"/>
              <p:cNvSpPr>
                <a:spLocks/>
              </p:cNvSpPr>
              <p:nvPr/>
            </p:nvSpPr>
            <p:spPr bwMode="auto">
              <a:xfrm>
                <a:off x="1063" y="3250"/>
                <a:ext cx="16" cy="3"/>
              </a:xfrm>
              <a:custGeom>
                <a:avLst/>
                <a:gdLst>
                  <a:gd name="T0" fmla="*/ 0 w 48"/>
                  <a:gd name="T1" fmla="*/ 0 h 11"/>
                  <a:gd name="T2" fmla="*/ 2 w 48"/>
                  <a:gd name="T3" fmla="*/ 0 h 11"/>
                  <a:gd name="T4" fmla="*/ 2 w 48"/>
                  <a:gd name="T5" fmla="*/ 0 h 11"/>
                  <a:gd name="T6" fmla="*/ 0 w 48"/>
                  <a:gd name="T7" fmla="*/ 0 h 11"/>
                  <a:gd name="T8" fmla="*/ 0 w 48"/>
                  <a:gd name="T9" fmla="*/ 0 h 11"/>
                  <a:gd name="T10" fmla="*/ 0 w 48"/>
                  <a:gd name="T11" fmla="*/ 0 h 11"/>
                  <a:gd name="T12" fmla="*/ 0 w 4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1"/>
                  <a:gd name="T23" fmla="*/ 48 w 4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1">
                    <a:moveTo>
                      <a:pt x="0" y="0"/>
                    </a:moveTo>
                    <a:lnTo>
                      <a:pt x="48" y="0"/>
                    </a:lnTo>
                    <a:lnTo>
                      <a:pt x="44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32"/>
              <p:cNvSpPr>
                <a:spLocks/>
              </p:cNvSpPr>
              <p:nvPr/>
            </p:nvSpPr>
            <p:spPr bwMode="auto">
              <a:xfrm>
                <a:off x="444" y="3620"/>
                <a:ext cx="67" cy="66"/>
              </a:xfrm>
              <a:custGeom>
                <a:avLst/>
                <a:gdLst>
                  <a:gd name="T0" fmla="*/ 1 w 200"/>
                  <a:gd name="T1" fmla="*/ 1 h 198"/>
                  <a:gd name="T2" fmla="*/ 1 w 200"/>
                  <a:gd name="T3" fmla="*/ 3 h 198"/>
                  <a:gd name="T4" fmla="*/ 0 w 200"/>
                  <a:gd name="T5" fmla="*/ 4 h 198"/>
                  <a:gd name="T6" fmla="*/ 0 w 200"/>
                  <a:gd name="T7" fmla="*/ 5 h 198"/>
                  <a:gd name="T8" fmla="*/ 2 w 200"/>
                  <a:gd name="T9" fmla="*/ 5 h 198"/>
                  <a:gd name="T10" fmla="*/ 2 w 200"/>
                  <a:gd name="T11" fmla="*/ 7 h 198"/>
                  <a:gd name="T12" fmla="*/ 4 w 200"/>
                  <a:gd name="T13" fmla="*/ 5 h 198"/>
                  <a:gd name="T14" fmla="*/ 7 w 200"/>
                  <a:gd name="T15" fmla="*/ 5 h 198"/>
                  <a:gd name="T16" fmla="*/ 5 w 200"/>
                  <a:gd name="T17" fmla="*/ 3 h 198"/>
                  <a:gd name="T18" fmla="*/ 7 w 200"/>
                  <a:gd name="T19" fmla="*/ 0 h 198"/>
                  <a:gd name="T20" fmla="*/ 4 w 200"/>
                  <a:gd name="T21" fmla="*/ 1 h 198"/>
                  <a:gd name="T22" fmla="*/ 4 w 200"/>
                  <a:gd name="T23" fmla="*/ 2 h 198"/>
                  <a:gd name="T24" fmla="*/ 5 w 200"/>
                  <a:gd name="T25" fmla="*/ 1 h 198"/>
                  <a:gd name="T26" fmla="*/ 5 w 200"/>
                  <a:gd name="T27" fmla="*/ 3 h 198"/>
                  <a:gd name="T28" fmla="*/ 6 w 200"/>
                  <a:gd name="T29" fmla="*/ 5 h 198"/>
                  <a:gd name="T30" fmla="*/ 4 w 200"/>
                  <a:gd name="T31" fmla="*/ 4 h 198"/>
                  <a:gd name="T32" fmla="*/ 3 w 200"/>
                  <a:gd name="T33" fmla="*/ 6 h 198"/>
                  <a:gd name="T34" fmla="*/ 2 w 200"/>
                  <a:gd name="T35" fmla="*/ 5 h 198"/>
                  <a:gd name="T36" fmla="*/ 1 w 200"/>
                  <a:gd name="T37" fmla="*/ 5 h 198"/>
                  <a:gd name="T38" fmla="*/ 2 w 200"/>
                  <a:gd name="T39" fmla="*/ 3 h 198"/>
                  <a:gd name="T40" fmla="*/ 2 w 200"/>
                  <a:gd name="T41" fmla="*/ 0 h 198"/>
                  <a:gd name="T42" fmla="*/ 1 w 200"/>
                  <a:gd name="T43" fmla="*/ 1 h 198"/>
                  <a:gd name="T44" fmla="*/ 1 w 200"/>
                  <a:gd name="T45" fmla="*/ 1 h 198"/>
                  <a:gd name="T46" fmla="*/ 1 w 200"/>
                  <a:gd name="T47" fmla="*/ 1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198"/>
                  <a:gd name="T74" fmla="*/ 200 w 200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198">
                    <a:moveTo>
                      <a:pt x="40" y="15"/>
                    </a:moveTo>
                    <a:lnTo>
                      <a:pt x="40" y="74"/>
                    </a:lnTo>
                    <a:lnTo>
                      <a:pt x="0" y="112"/>
                    </a:lnTo>
                    <a:lnTo>
                      <a:pt x="3" y="133"/>
                    </a:lnTo>
                    <a:lnTo>
                      <a:pt x="48" y="137"/>
                    </a:lnTo>
                    <a:lnTo>
                      <a:pt x="65" y="198"/>
                    </a:lnTo>
                    <a:lnTo>
                      <a:pt x="106" y="138"/>
                    </a:lnTo>
                    <a:lnTo>
                      <a:pt x="200" y="139"/>
                    </a:lnTo>
                    <a:lnTo>
                      <a:pt x="143" y="77"/>
                    </a:lnTo>
                    <a:lnTo>
                      <a:pt x="176" y="0"/>
                    </a:lnTo>
                    <a:lnTo>
                      <a:pt x="98" y="39"/>
                    </a:lnTo>
                    <a:lnTo>
                      <a:pt x="106" y="50"/>
                    </a:lnTo>
                    <a:lnTo>
                      <a:pt x="146" y="28"/>
                    </a:lnTo>
                    <a:lnTo>
                      <a:pt x="123" y="74"/>
                    </a:lnTo>
                    <a:lnTo>
                      <a:pt x="167" y="124"/>
                    </a:lnTo>
                    <a:lnTo>
                      <a:pt x="106" y="121"/>
                    </a:lnTo>
                    <a:lnTo>
                      <a:pt x="72" y="162"/>
                    </a:lnTo>
                    <a:lnTo>
                      <a:pt x="59" y="127"/>
                    </a:lnTo>
                    <a:lnTo>
                      <a:pt x="18" y="122"/>
                    </a:lnTo>
                    <a:lnTo>
                      <a:pt x="53" y="80"/>
                    </a:lnTo>
                    <a:lnTo>
                      <a:pt x="55" y="11"/>
                    </a:ln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33"/>
              <p:cNvSpPr>
                <a:spLocks/>
              </p:cNvSpPr>
              <p:nvPr/>
            </p:nvSpPr>
            <p:spPr bwMode="auto">
              <a:xfrm>
                <a:off x="458" y="3622"/>
                <a:ext cx="23" cy="14"/>
              </a:xfrm>
              <a:custGeom>
                <a:avLst/>
                <a:gdLst>
                  <a:gd name="T0" fmla="*/ 0 w 69"/>
                  <a:gd name="T1" fmla="*/ 0 h 44"/>
                  <a:gd name="T2" fmla="*/ 1 w 69"/>
                  <a:gd name="T3" fmla="*/ 0 h 44"/>
                  <a:gd name="T4" fmla="*/ 3 w 69"/>
                  <a:gd name="T5" fmla="*/ 1 h 44"/>
                  <a:gd name="T6" fmla="*/ 2 w 69"/>
                  <a:gd name="T7" fmla="*/ 1 h 44"/>
                  <a:gd name="T8" fmla="*/ 1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w 6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44"/>
                  <a:gd name="T29" fmla="*/ 69 w 6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44">
                    <a:moveTo>
                      <a:pt x="0" y="9"/>
                    </a:moveTo>
                    <a:lnTo>
                      <a:pt x="20" y="0"/>
                    </a:lnTo>
                    <a:lnTo>
                      <a:pt x="69" y="34"/>
                    </a:lnTo>
                    <a:lnTo>
                      <a:pt x="66" y="44"/>
                    </a:lnTo>
                    <a:lnTo>
                      <a:pt x="18" y="13"/>
                    </a:lnTo>
                    <a:lnTo>
                      <a:pt x="9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34"/>
              <p:cNvSpPr>
                <a:spLocks/>
              </p:cNvSpPr>
              <p:nvPr/>
            </p:nvSpPr>
            <p:spPr bwMode="auto">
              <a:xfrm>
                <a:off x="508" y="3535"/>
                <a:ext cx="90" cy="86"/>
              </a:xfrm>
              <a:custGeom>
                <a:avLst/>
                <a:gdLst>
                  <a:gd name="T0" fmla="*/ 6 w 272"/>
                  <a:gd name="T1" fmla="*/ 0 h 259"/>
                  <a:gd name="T2" fmla="*/ 3 w 272"/>
                  <a:gd name="T3" fmla="*/ 3 h 259"/>
                  <a:gd name="T4" fmla="*/ 0 w 272"/>
                  <a:gd name="T5" fmla="*/ 3 h 259"/>
                  <a:gd name="T6" fmla="*/ 2 w 272"/>
                  <a:gd name="T7" fmla="*/ 5 h 259"/>
                  <a:gd name="T8" fmla="*/ 1 w 272"/>
                  <a:gd name="T9" fmla="*/ 9 h 259"/>
                  <a:gd name="T10" fmla="*/ 4 w 272"/>
                  <a:gd name="T11" fmla="*/ 7 h 259"/>
                  <a:gd name="T12" fmla="*/ 6 w 272"/>
                  <a:gd name="T13" fmla="*/ 10 h 259"/>
                  <a:gd name="T14" fmla="*/ 7 w 272"/>
                  <a:gd name="T15" fmla="*/ 6 h 259"/>
                  <a:gd name="T16" fmla="*/ 10 w 272"/>
                  <a:gd name="T17" fmla="*/ 4 h 259"/>
                  <a:gd name="T18" fmla="*/ 7 w 272"/>
                  <a:gd name="T19" fmla="*/ 3 h 259"/>
                  <a:gd name="T20" fmla="*/ 6 w 272"/>
                  <a:gd name="T21" fmla="*/ 3 h 259"/>
                  <a:gd name="T22" fmla="*/ 9 w 272"/>
                  <a:gd name="T23" fmla="*/ 4 h 259"/>
                  <a:gd name="T24" fmla="*/ 7 w 272"/>
                  <a:gd name="T25" fmla="*/ 5 h 259"/>
                  <a:gd name="T26" fmla="*/ 6 w 272"/>
                  <a:gd name="T27" fmla="*/ 8 h 259"/>
                  <a:gd name="T28" fmla="*/ 4 w 272"/>
                  <a:gd name="T29" fmla="*/ 6 h 259"/>
                  <a:gd name="T30" fmla="*/ 2 w 272"/>
                  <a:gd name="T31" fmla="*/ 7 h 259"/>
                  <a:gd name="T32" fmla="*/ 3 w 272"/>
                  <a:gd name="T33" fmla="*/ 5 h 259"/>
                  <a:gd name="T34" fmla="*/ 1 w 272"/>
                  <a:gd name="T35" fmla="*/ 4 h 259"/>
                  <a:gd name="T36" fmla="*/ 4 w 272"/>
                  <a:gd name="T37" fmla="*/ 3 h 259"/>
                  <a:gd name="T38" fmla="*/ 6 w 272"/>
                  <a:gd name="T39" fmla="*/ 1 h 259"/>
                  <a:gd name="T40" fmla="*/ 6 w 272"/>
                  <a:gd name="T41" fmla="*/ 0 h 259"/>
                  <a:gd name="T42" fmla="*/ 6 w 272"/>
                  <a:gd name="T43" fmla="*/ 0 h 259"/>
                  <a:gd name="T44" fmla="*/ 6 w 272"/>
                  <a:gd name="T45" fmla="*/ 0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2"/>
                  <a:gd name="T70" fmla="*/ 0 h 259"/>
                  <a:gd name="T71" fmla="*/ 272 w 272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2" h="259">
                    <a:moveTo>
                      <a:pt x="165" y="0"/>
                    </a:moveTo>
                    <a:lnTo>
                      <a:pt x="95" y="77"/>
                    </a:lnTo>
                    <a:lnTo>
                      <a:pt x="0" y="88"/>
                    </a:lnTo>
                    <a:lnTo>
                      <a:pt x="54" y="147"/>
                    </a:lnTo>
                    <a:lnTo>
                      <a:pt x="24" y="231"/>
                    </a:lnTo>
                    <a:lnTo>
                      <a:pt x="111" y="189"/>
                    </a:lnTo>
                    <a:lnTo>
                      <a:pt x="175" y="259"/>
                    </a:lnTo>
                    <a:lnTo>
                      <a:pt x="198" y="162"/>
                    </a:lnTo>
                    <a:lnTo>
                      <a:pt x="272" y="98"/>
                    </a:lnTo>
                    <a:lnTo>
                      <a:pt x="180" y="74"/>
                    </a:lnTo>
                    <a:lnTo>
                      <a:pt x="170" y="83"/>
                    </a:lnTo>
                    <a:lnTo>
                      <a:pt x="243" y="103"/>
                    </a:lnTo>
                    <a:lnTo>
                      <a:pt x="182" y="147"/>
                    </a:lnTo>
                    <a:lnTo>
                      <a:pt x="169" y="227"/>
                    </a:lnTo>
                    <a:lnTo>
                      <a:pt x="120" y="167"/>
                    </a:lnTo>
                    <a:lnTo>
                      <a:pt x="50" y="199"/>
                    </a:lnTo>
                    <a:lnTo>
                      <a:pt x="69" y="147"/>
                    </a:lnTo>
                    <a:lnTo>
                      <a:pt x="26" y="98"/>
                    </a:lnTo>
                    <a:lnTo>
                      <a:pt x="111" y="90"/>
                    </a:lnTo>
                    <a:lnTo>
                      <a:pt x="162" y="18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35"/>
              <p:cNvSpPr>
                <a:spLocks/>
              </p:cNvSpPr>
              <p:nvPr/>
            </p:nvSpPr>
            <p:spPr bwMode="auto">
              <a:xfrm>
                <a:off x="562" y="3535"/>
                <a:ext cx="6" cy="27"/>
              </a:xfrm>
              <a:custGeom>
                <a:avLst/>
                <a:gdLst>
                  <a:gd name="T0" fmla="*/ 0 w 18"/>
                  <a:gd name="T1" fmla="*/ 0 h 83"/>
                  <a:gd name="T2" fmla="*/ 1 w 18"/>
                  <a:gd name="T3" fmla="*/ 3 h 83"/>
                  <a:gd name="T4" fmla="*/ 0 w 18"/>
                  <a:gd name="T5" fmla="*/ 3 h 83"/>
                  <a:gd name="T6" fmla="*/ 0 w 18"/>
                  <a:gd name="T7" fmla="*/ 1 h 83"/>
                  <a:gd name="T8" fmla="*/ 0 w 18"/>
                  <a:gd name="T9" fmla="*/ 0 h 83"/>
                  <a:gd name="T10" fmla="*/ 0 w 18"/>
                  <a:gd name="T11" fmla="*/ 0 h 83"/>
                  <a:gd name="T12" fmla="*/ 0 w 18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83"/>
                  <a:gd name="T23" fmla="*/ 18 w 18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83">
                    <a:moveTo>
                      <a:pt x="3" y="0"/>
                    </a:moveTo>
                    <a:lnTo>
                      <a:pt x="18" y="74"/>
                    </a:lnTo>
                    <a:lnTo>
                      <a:pt x="8" y="83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36"/>
              <p:cNvSpPr>
                <a:spLocks/>
              </p:cNvSpPr>
              <p:nvPr/>
            </p:nvSpPr>
            <p:spPr bwMode="auto">
              <a:xfrm>
                <a:off x="594" y="3606"/>
                <a:ext cx="61" cy="57"/>
              </a:xfrm>
              <a:custGeom>
                <a:avLst/>
                <a:gdLst>
                  <a:gd name="T0" fmla="*/ 4 w 185"/>
                  <a:gd name="T1" fmla="*/ 0 h 169"/>
                  <a:gd name="T2" fmla="*/ 2 w 185"/>
                  <a:gd name="T3" fmla="*/ 2 h 169"/>
                  <a:gd name="T4" fmla="*/ 0 w 185"/>
                  <a:gd name="T5" fmla="*/ 2 h 169"/>
                  <a:gd name="T6" fmla="*/ 1 w 185"/>
                  <a:gd name="T7" fmla="*/ 3 h 169"/>
                  <a:gd name="T8" fmla="*/ 1 w 185"/>
                  <a:gd name="T9" fmla="*/ 6 h 169"/>
                  <a:gd name="T10" fmla="*/ 2 w 185"/>
                  <a:gd name="T11" fmla="*/ 5 h 169"/>
                  <a:gd name="T12" fmla="*/ 5 w 185"/>
                  <a:gd name="T13" fmla="*/ 6 h 169"/>
                  <a:gd name="T14" fmla="*/ 5 w 185"/>
                  <a:gd name="T15" fmla="*/ 4 h 169"/>
                  <a:gd name="T16" fmla="*/ 7 w 185"/>
                  <a:gd name="T17" fmla="*/ 2 h 169"/>
                  <a:gd name="T18" fmla="*/ 5 w 185"/>
                  <a:gd name="T19" fmla="*/ 2 h 169"/>
                  <a:gd name="T20" fmla="*/ 4 w 185"/>
                  <a:gd name="T21" fmla="*/ 2 h 169"/>
                  <a:gd name="T22" fmla="*/ 6 w 185"/>
                  <a:gd name="T23" fmla="*/ 2 h 169"/>
                  <a:gd name="T24" fmla="*/ 4 w 185"/>
                  <a:gd name="T25" fmla="*/ 3 h 169"/>
                  <a:gd name="T26" fmla="*/ 4 w 185"/>
                  <a:gd name="T27" fmla="*/ 5 h 169"/>
                  <a:gd name="T28" fmla="*/ 3 w 185"/>
                  <a:gd name="T29" fmla="*/ 4 h 169"/>
                  <a:gd name="T30" fmla="*/ 1 w 185"/>
                  <a:gd name="T31" fmla="*/ 5 h 169"/>
                  <a:gd name="T32" fmla="*/ 2 w 185"/>
                  <a:gd name="T33" fmla="*/ 3 h 169"/>
                  <a:gd name="T34" fmla="*/ 1 w 185"/>
                  <a:gd name="T35" fmla="*/ 2 h 169"/>
                  <a:gd name="T36" fmla="*/ 3 w 185"/>
                  <a:gd name="T37" fmla="*/ 2 h 169"/>
                  <a:gd name="T38" fmla="*/ 4 w 185"/>
                  <a:gd name="T39" fmla="*/ 1 h 169"/>
                  <a:gd name="T40" fmla="*/ 4 w 185"/>
                  <a:gd name="T41" fmla="*/ 0 h 169"/>
                  <a:gd name="T42" fmla="*/ 4 w 185"/>
                  <a:gd name="T43" fmla="*/ 0 h 169"/>
                  <a:gd name="T44" fmla="*/ 4 w 185"/>
                  <a:gd name="T45" fmla="*/ 0 h 169"/>
                  <a:gd name="T46" fmla="*/ 4 w 185"/>
                  <a:gd name="T47" fmla="*/ 0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5"/>
                  <a:gd name="T73" fmla="*/ 0 h 169"/>
                  <a:gd name="T74" fmla="*/ 185 w 185"/>
                  <a:gd name="T75" fmla="*/ 169 h 1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5" h="169">
                    <a:moveTo>
                      <a:pt x="97" y="1"/>
                    </a:moveTo>
                    <a:lnTo>
                      <a:pt x="67" y="43"/>
                    </a:lnTo>
                    <a:lnTo>
                      <a:pt x="0" y="48"/>
                    </a:lnTo>
                    <a:lnTo>
                      <a:pt x="35" y="84"/>
                    </a:lnTo>
                    <a:lnTo>
                      <a:pt x="14" y="155"/>
                    </a:lnTo>
                    <a:lnTo>
                      <a:pt x="68" y="134"/>
                    </a:lnTo>
                    <a:lnTo>
                      <a:pt x="130" y="169"/>
                    </a:lnTo>
                    <a:lnTo>
                      <a:pt x="130" y="103"/>
                    </a:lnTo>
                    <a:lnTo>
                      <a:pt x="185" y="61"/>
                    </a:lnTo>
                    <a:lnTo>
                      <a:pt x="126" y="44"/>
                    </a:lnTo>
                    <a:lnTo>
                      <a:pt x="111" y="50"/>
                    </a:lnTo>
                    <a:lnTo>
                      <a:pt x="156" y="61"/>
                    </a:lnTo>
                    <a:lnTo>
                      <a:pt x="117" y="92"/>
                    </a:lnTo>
                    <a:lnTo>
                      <a:pt x="120" y="143"/>
                    </a:lnTo>
                    <a:lnTo>
                      <a:pt x="76" y="119"/>
                    </a:lnTo>
                    <a:lnTo>
                      <a:pt x="38" y="132"/>
                    </a:lnTo>
                    <a:lnTo>
                      <a:pt x="59" y="83"/>
                    </a:lnTo>
                    <a:lnTo>
                      <a:pt x="35" y="59"/>
                    </a:lnTo>
                    <a:lnTo>
                      <a:pt x="82" y="55"/>
                    </a:lnTo>
                    <a:lnTo>
                      <a:pt x="107" y="16"/>
                    </a:lnTo>
                    <a:lnTo>
                      <a:pt x="107" y="0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37"/>
              <p:cNvSpPr>
                <a:spLocks/>
              </p:cNvSpPr>
              <p:nvPr/>
            </p:nvSpPr>
            <p:spPr bwMode="auto">
              <a:xfrm>
                <a:off x="627" y="3606"/>
                <a:ext cx="9" cy="17"/>
              </a:xfrm>
              <a:custGeom>
                <a:avLst/>
                <a:gdLst>
                  <a:gd name="T0" fmla="*/ 0 w 25"/>
                  <a:gd name="T1" fmla="*/ 0 h 50"/>
                  <a:gd name="T2" fmla="*/ 1 w 25"/>
                  <a:gd name="T3" fmla="*/ 2 h 50"/>
                  <a:gd name="T4" fmla="*/ 0 w 25"/>
                  <a:gd name="T5" fmla="*/ 2 h 50"/>
                  <a:gd name="T6" fmla="*/ 0 w 25"/>
                  <a:gd name="T7" fmla="*/ 1 h 50"/>
                  <a:gd name="T8" fmla="*/ 0 w 25"/>
                  <a:gd name="T9" fmla="*/ 0 h 50"/>
                  <a:gd name="T10" fmla="*/ 0 w 25"/>
                  <a:gd name="T11" fmla="*/ 0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50"/>
                  <a:gd name="T23" fmla="*/ 25 w 25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50">
                    <a:moveTo>
                      <a:pt x="6" y="0"/>
                    </a:moveTo>
                    <a:lnTo>
                      <a:pt x="25" y="44"/>
                    </a:lnTo>
                    <a:lnTo>
                      <a:pt x="10" y="50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38"/>
              <p:cNvSpPr>
                <a:spLocks/>
              </p:cNvSpPr>
              <p:nvPr/>
            </p:nvSpPr>
            <p:spPr bwMode="auto">
              <a:xfrm>
                <a:off x="567" y="3396"/>
                <a:ext cx="49" cy="42"/>
              </a:xfrm>
              <a:custGeom>
                <a:avLst/>
                <a:gdLst>
                  <a:gd name="T0" fmla="*/ 2 w 145"/>
                  <a:gd name="T1" fmla="*/ 1 h 125"/>
                  <a:gd name="T2" fmla="*/ 2 w 145"/>
                  <a:gd name="T3" fmla="*/ 2 h 125"/>
                  <a:gd name="T4" fmla="*/ 1 w 145"/>
                  <a:gd name="T5" fmla="*/ 3 h 125"/>
                  <a:gd name="T6" fmla="*/ 1 w 145"/>
                  <a:gd name="T7" fmla="*/ 4 h 125"/>
                  <a:gd name="T8" fmla="*/ 2 w 145"/>
                  <a:gd name="T9" fmla="*/ 3 h 125"/>
                  <a:gd name="T10" fmla="*/ 4 w 145"/>
                  <a:gd name="T11" fmla="*/ 4 h 125"/>
                  <a:gd name="T12" fmla="*/ 4 w 145"/>
                  <a:gd name="T13" fmla="*/ 2 h 125"/>
                  <a:gd name="T14" fmla="*/ 5 w 145"/>
                  <a:gd name="T15" fmla="*/ 1 h 125"/>
                  <a:gd name="T16" fmla="*/ 6 w 145"/>
                  <a:gd name="T17" fmla="*/ 2 h 125"/>
                  <a:gd name="T18" fmla="*/ 4 w 145"/>
                  <a:gd name="T19" fmla="*/ 3 h 125"/>
                  <a:gd name="T20" fmla="*/ 4 w 145"/>
                  <a:gd name="T21" fmla="*/ 5 h 125"/>
                  <a:gd name="T22" fmla="*/ 4 w 145"/>
                  <a:gd name="T23" fmla="*/ 4 h 125"/>
                  <a:gd name="T24" fmla="*/ 3 w 145"/>
                  <a:gd name="T25" fmla="*/ 4 h 125"/>
                  <a:gd name="T26" fmla="*/ 2 w 145"/>
                  <a:gd name="T27" fmla="*/ 5 h 125"/>
                  <a:gd name="T28" fmla="*/ 1 w 145"/>
                  <a:gd name="T29" fmla="*/ 5 h 125"/>
                  <a:gd name="T30" fmla="*/ 0 w 145"/>
                  <a:gd name="T31" fmla="*/ 3 h 125"/>
                  <a:gd name="T32" fmla="*/ 1 w 145"/>
                  <a:gd name="T33" fmla="*/ 2 h 125"/>
                  <a:gd name="T34" fmla="*/ 2 w 145"/>
                  <a:gd name="T35" fmla="*/ 0 h 125"/>
                  <a:gd name="T36" fmla="*/ 3 w 145"/>
                  <a:gd name="T37" fmla="*/ 1 h 125"/>
                  <a:gd name="T38" fmla="*/ 2 w 145"/>
                  <a:gd name="T39" fmla="*/ 1 h 125"/>
                  <a:gd name="T40" fmla="*/ 2 w 145"/>
                  <a:gd name="T41" fmla="*/ 1 h 125"/>
                  <a:gd name="T42" fmla="*/ 2 w 145"/>
                  <a:gd name="T43" fmla="*/ 1 h 1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5"/>
                  <a:gd name="T67" fmla="*/ 0 h 125"/>
                  <a:gd name="T68" fmla="*/ 145 w 145"/>
                  <a:gd name="T69" fmla="*/ 125 h 1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5" h="125">
                    <a:moveTo>
                      <a:pt x="62" y="28"/>
                    </a:moveTo>
                    <a:lnTo>
                      <a:pt x="50" y="55"/>
                    </a:lnTo>
                    <a:lnTo>
                      <a:pt x="15" y="84"/>
                    </a:lnTo>
                    <a:lnTo>
                      <a:pt x="35" y="115"/>
                    </a:lnTo>
                    <a:lnTo>
                      <a:pt x="62" y="85"/>
                    </a:lnTo>
                    <a:lnTo>
                      <a:pt x="101" y="105"/>
                    </a:lnTo>
                    <a:lnTo>
                      <a:pt x="96" y="60"/>
                    </a:lnTo>
                    <a:lnTo>
                      <a:pt x="141" y="33"/>
                    </a:lnTo>
                    <a:lnTo>
                      <a:pt x="145" y="44"/>
                    </a:lnTo>
                    <a:lnTo>
                      <a:pt x="113" y="68"/>
                    </a:lnTo>
                    <a:lnTo>
                      <a:pt x="116" y="122"/>
                    </a:lnTo>
                    <a:lnTo>
                      <a:pt x="96" y="117"/>
                    </a:lnTo>
                    <a:lnTo>
                      <a:pt x="68" y="100"/>
                    </a:lnTo>
                    <a:lnTo>
                      <a:pt x="42" y="125"/>
                    </a:lnTo>
                    <a:lnTo>
                      <a:pt x="23" y="124"/>
                    </a:lnTo>
                    <a:lnTo>
                      <a:pt x="0" y="88"/>
                    </a:lnTo>
                    <a:lnTo>
                      <a:pt x="35" y="53"/>
                    </a:lnTo>
                    <a:lnTo>
                      <a:pt x="62" y="0"/>
                    </a:lnTo>
                    <a:lnTo>
                      <a:pt x="82" y="24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39"/>
              <p:cNvSpPr>
                <a:spLocks/>
              </p:cNvSpPr>
              <p:nvPr/>
            </p:nvSpPr>
            <p:spPr bwMode="auto">
              <a:xfrm>
                <a:off x="590" y="3404"/>
                <a:ext cx="26" cy="7"/>
              </a:xfrm>
              <a:custGeom>
                <a:avLst/>
                <a:gdLst>
                  <a:gd name="T0" fmla="*/ 0 w 76"/>
                  <a:gd name="T1" fmla="*/ 0 h 21"/>
                  <a:gd name="T2" fmla="*/ 2 w 76"/>
                  <a:gd name="T3" fmla="*/ 0 h 21"/>
                  <a:gd name="T4" fmla="*/ 3 w 76"/>
                  <a:gd name="T5" fmla="*/ 0 h 21"/>
                  <a:gd name="T6" fmla="*/ 3 w 76"/>
                  <a:gd name="T7" fmla="*/ 1 h 21"/>
                  <a:gd name="T8" fmla="*/ 0 w 76"/>
                  <a:gd name="T9" fmla="*/ 0 h 21"/>
                  <a:gd name="T10" fmla="*/ 0 w 76"/>
                  <a:gd name="T11" fmla="*/ 0 h 21"/>
                  <a:gd name="T12" fmla="*/ 0 w 76"/>
                  <a:gd name="T13" fmla="*/ 0 h 21"/>
                  <a:gd name="T14" fmla="*/ 0 w 76"/>
                  <a:gd name="T15" fmla="*/ 0 h 21"/>
                  <a:gd name="T16" fmla="*/ 0 w 7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21"/>
                  <a:gd name="T29" fmla="*/ 76 w 7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21">
                    <a:moveTo>
                      <a:pt x="13" y="1"/>
                    </a:moveTo>
                    <a:lnTo>
                      <a:pt x="48" y="6"/>
                    </a:lnTo>
                    <a:lnTo>
                      <a:pt x="72" y="10"/>
                    </a:lnTo>
                    <a:lnTo>
                      <a:pt x="76" y="21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40"/>
              <p:cNvSpPr>
                <a:spLocks/>
              </p:cNvSpPr>
              <p:nvPr/>
            </p:nvSpPr>
            <p:spPr bwMode="auto">
              <a:xfrm>
                <a:off x="560" y="3437"/>
                <a:ext cx="43" cy="16"/>
              </a:xfrm>
              <a:custGeom>
                <a:avLst/>
                <a:gdLst>
                  <a:gd name="T0" fmla="*/ 0 w 129"/>
                  <a:gd name="T1" fmla="*/ 0 h 49"/>
                  <a:gd name="T2" fmla="*/ 2 w 129"/>
                  <a:gd name="T3" fmla="*/ 0 h 49"/>
                  <a:gd name="T4" fmla="*/ 4 w 129"/>
                  <a:gd name="T5" fmla="*/ 1 h 49"/>
                  <a:gd name="T6" fmla="*/ 5 w 129"/>
                  <a:gd name="T7" fmla="*/ 1 h 49"/>
                  <a:gd name="T8" fmla="*/ 5 w 129"/>
                  <a:gd name="T9" fmla="*/ 2 h 49"/>
                  <a:gd name="T10" fmla="*/ 4 w 129"/>
                  <a:gd name="T11" fmla="*/ 2 h 49"/>
                  <a:gd name="T12" fmla="*/ 3 w 129"/>
                  <a:gd name="T13" fmla="*/ 2 h 49"/>
                  <a:gd name="T14" fmla="*/ 1 w 129"/>
                  <a:gd name="T15" fmla="*/ 1 h 49"/>
                  <a:gd name="T16" fmla="*/ 0 w 129"/>
                  <a:gd name="T17" fmla="*/ 0 h 49"/>
                  <a:gd name="T18" fmla="*/ 0 w 129"/>
                  <a:gd name="T19" fmla="*/ 0 h 49"/>
                  <a:gd name="T20" fmla="*/ 0 w 129"/>
                  <a:gd name="T21" fmla="*/ 0 h 49"/>
                  <a:gd name="T22" fmla="*/ 0 w 129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49"/>
                  <a:gd name="T38" fmla="*/ 129 w 12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49">
                    <a:moveTo>
                      <a:pt x="0" y="0"/>
                    </a:moveTo>
                    <a:lnTo>
                      <a:pt x="63" y="2"/>
                    </a:lnTo>
                    <a:lnTo>
                      <a:pt x="107" y="16"/>
                    </a:lnTo>
                    <a:lnTo>
                      <a:pt x="127" y="26"/>
                    </a:lnTo>
                    <a:lnTo>
                      <a:pt x="129" y="43"/>
                    </a:lnTo>
                    <a:lnTo>
                      <a:pt x="107" y="49"/>
                    </a:lnTo>
                    <a:lnTo>
                      <a:pt x="68" y="43"/>
                    </a:lnTo>
                    <a:lnTo>
                      <a:pt x="38" y="25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41"/>
              <p:cNvSpPr>
                <a:spLocks/>
              </p:cNvSpPr>
              <p:nvPr/>
            </p:nvSpPr>
            <p:spPr bwMode="auto">
              <a:xfrm>
                <a:off x="1177" y="3528"/>
                <a:ext cx="63" cy="67"/>
              </a:xfrm>
              <a:custGeom>
                <a:avLst/>
                <a:gdLst>
                  <a:gd name="T0" fmla="*/ 3 w 189"/>
                  <a:gd name="T1" fmla="*/ 1 h 203"/>
                  <a:gd name="T2" fmla="*/ 2 w 189"/>
                  <a:gd name="T3" fmla="*/ 3 h 203"/>
                  <a:gd name="T4" fmla="*/ 0 w 189"/>
                  <a:gd name="T5" fmla="*/ 4 h 203"/>
                  <a:gd name="T6" fmla="*/ 0 w 189"/>
                  <a:gd name="T7" fmla="*/ 5 h 203"/>
                  <a:gd name="T8" fmla="*/ 2 w 189"/>
                  <a:gd name="T9" fmla="*/ 5 h 203"/>
                  <a:gd name="T10" fmla="*/ 2 w 189"/>
                  <a:gd name="T11" fmla="*/ 7 h 203"/>
                  <a:gd name="T12" fmla="*/ 4 w 189"/>
                  <a:gd name="T13" fmla="*/ 6 h 203"/>
                  <a:gd name="T14" fmla="*/ 6 w 189"/>
                  <a:gd name="T15" fmla="*/ 6 h 203"/>
                  <a:gd name="T16" fmla="*/ 5 w 189"/>
                  <a:gd name="T17" fmla="*/ 3 h 203"/>
                  <a:gd name="T18" fmla="*/ 7 w 189"/>
                  <a:gd name="T19" fmla="*/ 1 h 203"/>
                  <a:gd name="T20" fmla="*/ 4 w 189"/>
                  <a:gd name="T21" fmla="*/ 2 h 203"/>
                  <a:gd name="T22" fmla="*/ 4 w 189"/>
                  <a:gd name="T23" fmla="*/ 2 h 203"/>
                  <a:gd name="T24" fmla="*/ 6 w 189"/>
                  <a:gd name="T25" fmla="*/ 2 h 203"/>
                  <a:gd name="T26" fmla="*/ 5 w 189"/>
                  <a:gd name="T27" fmla="*/ 3 h 203"/>
                  <a:gd name="T28" fmla="*/ 6 w 189"/>
                  <a:gd name="T29" fmla="*/ 5 h 203"/>
                  <a:gd name="T30" fmla="*/ 4 w 189"/>
                  <a:gd name="T31" fmla="*/ 5 h 203"/>
                  <a:gd name="T32" fmla="*/ 3 w 189"/>
                  <a:gd name="T33" fmla="*/ 6 h 203"/>
                  <a:gd name="T34" fmla="*/ 2 w 189"/>
                  <a:gd name="T35" fmla="*/ 7 h 203"/>
                  <a:gd name="T36" fmla="*/ 2 w 189"/>
                  <a:gd name="T37" fmla="*/ 5 h 203"/>
                  <a:gd name="T38" fmla="*/ 1 w 189"/>
                  <a:gd name="T39" fmla="*/ 4 h 203"/>
                  <a:gd name="T40" fmla="*/ 3 w 189"/>
                  <a:gd name="T41" fmla="*/ 3 h 203"/>
                  <a:gd name="T42" fmla="*/ 3 w 189"/>
                  <a:gd name="T43" fmla="*/ 1 h 203"/>
                  <a:gd name="T44" fmla="*/ 3 w 189"/>
                  <a:gd name="T45" fmla="*/ 0 h 203"/>
                  <a:gd name="T46" fmla="*/ 3 w 189"/>
                  <a:gd name="T47" fmla="*/ 1 h 203"/>
                  <a:gd name="T48" fmla="*/ 3 w 189"/>
                  <a:gd name="T49" fmla="*/ 1 h 203"/>
                  <a:gd name="T50" fmla="*/ 3 w 189"/>
                  <a:gd name="T51" fmla="*/ 1 h 2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9"/>
                  <a:gd name="T79" fmla="*/ 0 h 203"/>
                  <a:gd name="T80" fmla="*/ 189 w 189"/>
                  <a:gd name="T81" fmla="*/ 203 h 2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9" h="203">
                    <a:moveTo>
                      <a:pt x="74" y="16"/>
                    </a:moveTo>
                    <a:lnTo>
                      <a:pt x="66" y="79"/>
                    </a:lnTo>
                    <a:lnTo>
                      <a:pt x="7" y="117"/>
                    </a:lnTo>
                    <a:lnTo>
                      <a:pt x="0" y="128"/>
                    </a:lnTo>
                    <a:lnTo>
                      <a:pt x="45" y="143"/>
                    </a:lnTo>
                    <a:lnTo>
                      <a:pt x="55" y="203"/>
                    </a:lnTo>
                    <a:lnTo>
                      <a:pt x="98" y="157"/>
                    </a:lnTo>
                    <a:lnTo>
                      <a:pt x="173" y="167"/>
                    </a:lnTo>
                    <a:lnTo>
                      <a:pt x="142" y="93"/>
                    </a:lnTo>
                    <a:lnTo>
                      <a:pt x="189" y="34"/>
                    </a:lnTo>
                    <a:lnTo>
                      <a:pt x="113" y="45"/>
                    </a:lnTo>
                    <a:lnTo>
                      <a:pt x="109" y="55"/>
                    </a:lnTo>
                    <a:lnTo>
                      <a:pt x="163" y="48"/>
                    </a:lnTo>
                    <a:lnTo>
                      <a:pt x="126" y="89"/>
                    </a:lnTo>
                    <a:lnTo>
                      <a:pt x="153" y="148"/>
                    </a:lnTo>
                    <a:lnTo>
                      <a:pt x="98" y="139"/>
                    </a:lnTo>
                    <a:lnTo>
                      <a:pt x="71" y="166"/>
                    </a:lnTo>
                    <a:lnTo>
                      <a:pt x="60" y="182"/>
                    </a:lnTo>
                    <a:lnTo>
                      <a:pt x="60" y="134"/>
                    </a:lnTo>
                    <a:lnTo>
                      <a:pt x="20" y="122"/>
                    </a:lnTo>
                    <a:lnTo>
                      <a:pt x="81" y="90"/>
                    </a:lnTo>
                    <a:lnTo>
                      <a:pt x="86" y="30"/>
                    </a:lnTo>
                    <a:lnTo>
                      <a:pt x="81" y="0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42"/>
              <p:cNvSpPr>
                <a:spLocks/>
              </p:cNvSpPr>
              <p:nvPr/>
            </p:nvSpPr>
            <p:spPr bwMode="auto">
              <a:xfrm>
                <a:off x="1204" y="3528"/>
                <a:ext cx="11" cy="18"/>
              </a:xfrm>
              <a:custGeom>
                <a:avLst/>
                <a:gdLst>
                  <a:gd name="T0" fmla="*/ 0 w 32"/>
                  <a:gd name="T1" fmla="*/ 0 h 55"/>
                  <a:gd name="T2" fmla="*/ 1 w 32"/>
                  <a:gd name="T3" fmla="*/ 2 h 55"/>
                  <a:gd name="T4" fmla="*/ 1 w 32"/>
                  <a:gd name="T5" fmla="*/ 2 h 55"/>
                  <a:gd name="T6" fmla="*/ 0 w 32"/>
                  <a:gd name="T7" fmla="*/ 1 h 55"/>
                  <a:gd name="T8" fmla="*/ 0 w 32"/>
                  <a:gd name="T9" fmla="*/ 0 h 55"/>
                  <a:gd name="T10" fmla="*/ 0 w 32"/>
                  <a:gd name="T11" fmla="*/ 0 h 55"/>
                  <a:gd name="T12" fmla="*/ 0 w 32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55"/>
                  <a:gd name="T23" fmla="*/ 32 w 32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55">
                    <a:moveTo>
                      <a:pt x="0" y="0"/>
                    </a:moveTo>
                    <a:lnTo>
                      <a:pt x="32" y="45"/>
                    </a:lnTo>
                    <a:lnTo>
                      <a:pt x="28" y="55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43"/>
              <p:cNvSpPr>
                <a:spLocks/>
              </p:cNvSpPr>
              <p:nvPr/>
            </p:nvSpPr>
            <p:spPr bwMode="auto">
              <a:xfrm>
                <a:off x="1280" y="3584"/>
                <a:ext cx="84" cy="81"/>
              </a:xfrm>
              <a:custGeom>
                <a:avLst/>
                <a:gdLst>
                  <a:gd name="T0" fmla="*/ 6 w 251"/>
                  <a:gd name="T1" fmla="*/ 0 h 245"/>
                  <a:gd name="T2" fmla="*/ 4 w 251"/>
                  <a:gd name="T3" fmla="*/ 2 h 245"/>
                  <a:gd name="T4" fmla="*/ 1 w 251"/>
                  <a:gd name="T5" fmla="*/ 2 h 245"/>
                  <a:gd name="T6" fmla="*/ 2 w 251"/>
                  <a:gd name="T7" fmla="*/ 4 h 245"/>
                  <a:gd name="T8" fmla="*/ 0 w 251"/>
                  <a:gd name="T9" fmla="*/ 6 h 245"/>
                  <a:gd name="T10" fmla="*/ 3 w 251"/>
                  <a:gd name="T11" fmla="*/ 6 h 245"/>
                  <a:gd name="T12" fmla="*/ 4 w 251"/>
                  <a:gd name="T13" fmla="*/ 9 h 245"/>
                  <a:gd name="T14" fmla="*/ 6 w 251"/>
                  <a:gd name="T15" fmla="*/ 6 h 245"/>
                  <a:gd name="T16" fmla="*/ 9 w 251"/>
                  <a:gd name="T17" fmla="*/ 5 h 245"/>
                  <a:gd name="T18" fmla="*/ 7 w 251"/>
                  <a:gd name="T19" fmla="*/ 4 h 245"/>
                  <a:gd name="T20" fmla="*/ 6 w 251"/>
                  <a:gd name="T21" fmla="*/ 4 h 245"/>
                  <a:gd name="T22" fmla="*/ 8 w 251"/>
                  <a:gd name="T23" fmla="*/ 5 h 245"/>
                  <a:gd name="T24" fmla="*/ 5 w 251"/>
                  <a:gd name="T25" fmla="*/ 6 h 245"/>
                  <a:gd name="T26" fmla="*/ 4 w 251"/>
                  <a:gd name="T27" fmla="*/ 8 h 245"/>
                  <a:gd name="T28" fmla="*/ 3 w 251"/>
                  <a:gd name="T29" fmla="*/ 6 h 245"/>
                  <a:gd name="T30" fmla="*/ 1 w 251"/>
                  <a:gd name="T31" fmla="*/ 6 h 245"/>
                  <a:gd name="T32" fmla="*/ 3 w 251"/>
                  <a:gd name="T33" fmla="*/ 4 h 245"/>
                  <a:gd name="T34" fmla="*/ 2 w 251"/>
                  <a:gd name="T35" fmla="*/ 2 h 245"/>
                  <a:gd name="T36" fmla="*/ 4 w 251"/>
                  <a:gd name="T37" fmla="*/ 3 h 245"/>
                  <a:gd name="T38" fmla="*/ 6 w 251"/>
                  <a:gd name="T39" fmla="*/ 1 h 245"/>
                  <a:gd name="T40" fmla="*/ 7 w 251"/>
                  <a:gd name="T41" fmla="*/ 0 h 245"/>
                  <a:gd name="T42" fmla="*/ 6 w 251"/>
                  <a:gd name="T43" fmla="*/ 0 h 245"/>
                  <a:gd name="T44" fmla="*/ 6 w 251"/>
                  <a:gd name="T45" fmla="*/ 0 h 245"/>
                  <a:gd name="T46" fmla="*/ 6 w 251"/>
                  <a:gd name="T47" fmla="*/ 0 h 2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245"/>
                  <a:gd name="T74" fmla="*/ 251 w 251"/>
                  <a:gd name="T75" fmla="*/ 245 h 2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245">
                    <a:moveTo>
                      <a:pt x="168" y="10"/>
                    </a:moveTo>
                    <a:lnTo>
                      <a:pt x="113" y="59"/>
                    </a:lnTo>
                    <a:lnTo>
                      <a:pt x="39" y="50"/>
                    </a:lnTo>
                    <a:lnTo>
                      <a:pt x="59" y="108"/>
                    </a:lnTo>
                    <a:lnTo>
                      <a:pt x="0" y="170"/>
                    </a:lnTo>
                    <a:lnTo>
                      <a:pt x="77" y="173"/>
                    </a:lnTo>
                    <a:lnTo>
                      <a:pt x="113" y="245"/>
                    </a:lnTo>
                    <a:lnTo>
                      <a:pt x="157" y="171"/>
                    </a:lnTo>
                    <a:lnTo>
                      <a:pt x="251" y="148"/>
                    </a:lnTo>
                    <a:lnTo>
                      <a:pt x="180" y="96"/>
                    </a:lnTo>
                    <a:lnTo>
                      <a:pt x="164" y="99"/>
                    </a:lnTo>
                    <a:lnTo>
                      <a:pt x="220" y="138"/>
                    </a:lnTo>
                    <a:lnTo>
                      <a:pt x="139" y="163"/>
                    </a:lnTo>
                    <a:lnTo>
                      <a:pt x="117" y="216"/>
                    </a:lnTo>
                    <a:lnTo>
                      <a:pt x="83" y="157"/>
                    </a:lnTo>
                    <a:lnTo>
                      <a:pt x="31" y="161"/>
                    </a:lnTo>
                    <a:lnTo>
                      <a:pt x="74" y="114"/>
                    </a:lnTo>
                    <a:lnTo>
                      <a:pt x="58" y="64"/>
                    </a:lnTo>
                    <a:lnTo>
                      <a:pt x="119" y="72"/>
                    </a:lnTo>
                    <a:lnTo>
                      <a:pt x="161" y="34"/>
                    </a:lnTo>
                    <a:lnTo>
                      <a:pt x="181" y="0"/>
                    </a:lnTo>
                    <a:lnTo>
                      <a:pt x="16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44"/>
              <p:cNvSpPr>
                <a:spLocks/>
              </p:cNvSpPr>
              <p:nvPr/>
            </p:nvSpPr>
            <p:spPr bwMode="auto">
              <a:xfrm>
                <a:off x="1335" y="3584"/>
                <a:ext cx="6" cy="33"/>
              </a:xfrm>
              <a:custGeom>
                <a:avLst/>
                <a:gdLst>
                  <a:gd name="T0" fmla="*/ 1 w 17"/>
                  <a:gd name="T1" fmla="*/ 0 h 99"/>
                  <a:gd name="T2" fmla="*/ 1 w 17"/>
                  <a:gd name="T3" fmla="*/ 4 h 99"/>
                  <a:gd name="T4" fmla="*/ 0 w 17"/>
                  <a:gd name="T5" fmla="*/ 4 h 99"/>
                  <a:gd name="T6" fmla="*/ 0 w 17"/>
                  <a:gd name="T7" fmla="*/ 1 h 99"/>
                  <a:gd name="T8" fmla="*/ 1 w 17"/>
                  <a:gd name="T9" fmla="*/ 0 h 99"/>
                  <a:gd name="T10" fmla="*/ 1 w 17"/>
                  <a:gd name="T11" fmla="*/ 0 h 99"/>
                  <a:gd name="T12" fmla="*/ 1 w 1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99"/>
                  <a:gd name="T23" fmla="*/ 17 w 1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99">
                    <a:moveTo>
                      <a:pt x="17" y="0"/>
                    </a:moveTo>
                    <a:lnTo>
                      <a:pt x="16" y="96"/>
                    </a:lnTo>
                    <a:lnTo>
                      <a:pt x="0" y="99"/>
                    </a:lnTo>
                    <a:lnTo>
                      <a:pt x="3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65" name="Straight Arrow Connector 264"/>
            <p:cNvCxnSpPr/>
            <p:nvPr/>
          </p:nvCxnSpPr>
          <p:spPr>
            <a:xfrm flipH="1">
              <a:off x="1483897" y="3170002"/>
              <a:ext cx="26648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5063101" y="3159330"/>
              <a:ext cx="252594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 Box 37"/>
            <p:cNvSpPr txBox="1">
              <a:spLocks noChangeArrowheads="1"/>
            </p:cNvSpPr>
            <p:nvPr/>
          </p:nvSpPr>
          <p:spPr bwMode="auto">
            <a:xfrm>
              <a:off x="1453249" y="2698936"/>
              <a:ext cx="26954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Random clause C</a:t>
              </a:r>
              <a:r>
                <a:rPr lang="en-CA" altLang="en-US" sz="2400" dirty="0" smtClean="0">
                  <a:latin typeface="Calibri" pitchFamily="34" charset="0"/>
                  <a:sym typeface="Symbol"/>
                </a:rPr>
                <a:t></a:t>
              </a:r>
              <a:endParaRPr lang="en-CA" altLang="en-US" sz="2400" dirty="0">
                <a:latin typeface="Calibri" pitchFamily="34" charset="0"/>
              </a:endParaRPr>
            </a:p>
          </p:txBody>
        </p:sp>
        <p:sp>
          <p:nvSpPr>
            <p:cNvPr id="276" name="Text Box 37"/>
            <p:cNvSpPr txBox="1">
              <a:spLocks noChangeArrowheads="1"/>
            </p:cNvSpPr>
            <p:nvPr/>
          </p:nvSpPr>
          <p:spPr bwMode="auto">
            <a:xfrm>
              <a:off x="2350894" y="3321310"/>
              <a:ext cx="4572000" cy="40011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9900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b="1" dirty="0" smtClean="0">
                  <a:solidFill>
                    <a:srgbClr val="00B050"/>
                  </a:solidFill>
                  <a:latin typeface="Calibri" pitchFamily="34" charset="0"/>
                </a:rPr>
                <a:t>CHECKS SATISFACTION &amp; CONSISTENCY</a:t>
              </a:r>
              <a:endParaRPr lang="en-CA" altLang="en-US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grpSp>
          <p:nvGrpSpPr>
            <p:cNvPr id="277" name="Group 118"/>
            <p:cNvGrpSpPr>
              <a:grpSpLocks/>
            </p:cNvGrpSpPr>
            <p:nvPr/>
          </p:nvGrpSpPr>
          <p:grpSpPr bwMode="auto">
            <a:xfrm>
              <a:off x="7565123" y="2847196"/>
              <a:ext cx="1483081" cy="1422630"/>
              <a:chOff x="408" y="2781"/>
              <a:chExt cx="992" cy="952"/>
            </a:xfrm>
          </p:grpSpPr>
          <p:sp>
            <p:nvSpPr>
              <p:cNvPr id="278" name="AutoShape 119"/>
              <p:cNvSpPr>
                <a:spLocks noChangeAspect="1" noChangeArrowheads="1" noTextEdit="1"/>
              </p:cNvSpPr>
              <p:nvPr/>
            </p:nvSpPr>
            <p:spPr bwMode="auto">
              <a:xfrm>
                <a:off x="408" y="2781"/>
                <a:ext cx="992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20"/>
              <p:cNvSpPr>
                <a:spLocks/>
              </p:cNvSpPr>
              <p:nvPr/>
            </p:nvSpPr>
            <p:spPr bwMode="auto">
              <a:xfrm>
                <a:off x="411" y="3227"/>
                <a:ext cx="980" cy="498"/>
              </a:xfrm>
              <a:custGeom>
                <a:avLst/>
                <a:gdLst>
                  <a:gd name="T0" fmla="*/ 20 w 2942"/>
                  <a:gd name="T1" fmla="*/ 3 h 1493"/>
                  <a:gd name="T2" fmla="*/ 12 w 2942"/>
                  <a:gd name="T3" fmla="*/ 17 h 1493"/>
                  <a:gd name="T4" fmla="*/ 11 w 2942"/>
                  <a:gd name="T5" fmla="*/ 22 h 1493"/>
                  <a:gd name="T6" fmla="*/ 10 w 2942"/>
                  <a:gd name="T7" fmla="*/ 24 h 1493"/>
                  <a:gd name="T8" fmla="*/ 6 w 2942"/>
                  <a:gd name="T9" fmla="*/ 26 h 1493"/>
                  <a:gd name="T10" fmla="*/ 6 w 2942"/>
                  <a:gd name="T11" fmla="*/ 31 h 1493"/>
                  <a:gd name="T12" fmla="*/ 4 w 2942"/>
                  <a:gd name="T13" fmla="*/ 31 h 1493"/>
                  <a:gd name="T14" fmla="*/ 4 w 2942"/>
                  <a:gd name="T15" fmla="*/ 34 h 1493"/>
                  <a:gd name="T16" fmla="*/ 2 w 2942"/>
                  <a:gd name="T17" fmla="*/ 36 h 1493"/>
                  <a:gd name="T18" fmla="*/ 0 w 2942"/>
                  <a:gd name="T19" fmla="*/ 38 h 1493"/>
                  <a:gd name="T20" fmla="*/ 2 w 2942"/>
                  <a:gd name="T21" fmla="*/ 42 h 1493"/>
                  <a:gd name="T22" fmla="*/ 2 w 2942"/>
                  <a:gd name="T23" fmla="*/ 44 h 1493"/>
                  <a:gd name="T24" fmla="*/ 1 w 2942"/>
                  <a:gd name="T25" fmla="*/ 46 h 1493"/>
                  <a:gd name="T26" fmla="*/ 4 w 2942"/>
                  <a:gd name="T27" fmla="*/ 49 h 1493"/>
                  <a:gd name="T28" fmla="*/ 4 w 2942"/>
                  <a:gd name="T29" fmla="*/ 55 h 1493"/>
                  <a:gd name="T30" fmla="*/ 109 w 2942"/>
                  <a:gd name="T31" fmla="*/ 55 h 1493"/>
                  <a:gd name="T32" fmla="*/ 108 w 2942"/>
                  <a:gd name="T33" fmla="*/ 44 h 1493"/>
                  <a:gd name="T34" fmla="*/ 107 w 2942"/>
                  <a:gd name="T35" fmla="*/ 41 h 1493"/>
                  <a:gd name="T36" fmla="*/ 106 w 2942"/>
                  <a:gd name="T37" fmla="*/ 36 h 1493"/>
                  <a:gd name="T38" fmla="*/ 103 w 2942"/>
                  <a:gd name="T39" fmla="*/ 28 h 1493"/>
                  <a:gd name="T40" fmla="*/ 95 w 2942"/>
                  <a:gd name="T41" fmla="*/ 20 h 1493"/>
                  <a:gd name="T42" fmla="*/ 20 w 2942"/>
                  <a:gd name="T43" fmla="*/ 0 h 1493"/>
                  <a:gd name="T44" fmla="*/ 20 w 2942"/>
                  <a:gd name="T45" fmla="*/ 3 h 1493"/>
                  <a:gd name="T46" fmla="*/ 20 w 2942"/>
                  <a:gd name="T47" fmla="*/ 3 h 1493"/>
                  <a:gd name="T48" fmla="*/ 20 w 2942"/>
                  <a:gd name="T49" fmla="*/ 3 h 1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42"/>
                  <a:gd name="T76" fmla="*/ 0 h 1493"/>
                  <a:gd name="T77" fmla="*/ 2942 w 2942"/>
                  <a:gd name="T78" fmla="*/ 1493 h 14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42" h="1493">
                    <a:moveTo>
                      <a:pt x="537" y="69"/>
                    </a:moveTo>
                    <a:lnTo>
                      <a:pt x="332" y="457"/>
                    </a:lnTo>
                    <a:lnTo>
                      <a:pt x="288" y="591"/>
                    </a:lnTo>
                    <a:lnTo>
                      <a:pt x="279" y="641"/>
                    </a:lnTo>
                    <a:lnTo>
                      <a:pt x="174" y="710"/>
                    </a:lnTo>
                    <a:lnTo>
                      <a:pt x="174" y="829"/>
                    </a:lnTo>
                    <a:lnTo>
                      <a:pt x="121" y="829"/>
                    </a:lnTo>
                    <a:lnTo>
                      <a:pt x="106" y="911"/>
                    </a:lnTo>
                    <a:lnTo>
                      <a:pt x="61" y="970"/>
                    </a:lnTo>
                    <a:lnTo>
                      <a:pt x="0" y="1015"/>
                    </a:lnTo>
                    <a:lnTo>
                      <a:pt x="54" y="1140"/>
                    </a:lnTo>
                    <a:lnTo>
                      <a:pt x="54" y="1186"/>
                    </a:lnTo>
                    <a:lnTo>
                      <a:pt x="22" y="1232"/>
                    </a:lnTo>
                    <a:lnTo>
                      <a:pt x="99" y="1314"/>
                    </a:lnTo>
                    <a:lnTo>
                      <a:pt x="106" y="1493"/>
                    </a:lnTo>
                    <a:lnTo>
                      <a:pt x="2942" y="1493"/>
                    </a:lnTo>
                    <a:lnTo>
                      <a:pt x="2925" y="1186"/>
                    </a:lnTo>
                    <a:lnTo>
                      <a:pt x="2888" y="1105"/>
                    </a:lnTo>
                    <a:lnTo>
                      <a:pt x="2864" y="970"/>
                    </a:lnTo>
                    <a:lnTo>
                      <a:pt x="2789" y="768"/>
                    </a:lnTo>
                    <a:lnTo>
                      <a:pt x="2578" y="546"/>
                    </a:lnTo>
                    <a:lnTo>
                      <a:pt x="552" y="0"/>
                    </a:lnTo>
                    <a:lnTo>
                      <a:pt x="537" y="69"/>
                    </a:lnTo>
                    <a:close/>
                  </a:path>
                </a:pathLst>
              </a:custGeom>
              <a:solidFill>
                <a:srgbClr val="997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21"/>
              <p:cNvSpPr>
                <a:spLocks/>
              </p:cNvSpPr>
              <p:nvPr/>
            </p:nvSpPr>
            <p:spPr bwMode="auto">
              <a:xfrm>
                <a:off x="1071" y="3536"/>
                <a:ext cx="307" cy="161"/>
              </a:xfrm>
              <a:custGeom>
                <a:avLst/>
                <a:gdLst>
                  <a:gd name="T0" fmla="*/ 6 w 923"/>
                  <a:gd name="T1" fmla="*/ 0 h 484"/>
                  <a:gd name="T2" fmla="*/ 1 w 923"/>
                  <a:gd name="T3" fmla="*/ 12 h 484"/>
                  <a:gd name="T4" fmla="*/ 0 w 923"/>
                  <a:gd name="T5" fmla="*/ 18 h 484"/>
                  <a:gd name="T6" fmla="*/ 5 w 923"/>
                  <a:gd name="T7" fmla="*/ 18 h 484"/>
                  <a:gd name="T8" fmla="*/ 34 w 923"/>
                  <a:gd name="T9" fmla="*/ 17 h 484"/>
                  <a:gd name="T10" fmla="*/ 29 w 923"/>
                  <a:gd name="T11" fmla="*/ 3 h 484"/>
                  <a:gd name="T12" fmla="*/ 26 w 923"/>
                  <a:gd name="T13" fmla="*/ 11 h 484"/>
                  <a:gd name="T14" fmla="*/ 25 w 923"/>
                  <a:gd name="T15" fmla="*/ 4 h 484"/>
                  <a:gd name="T16" fmla="*/ 19 w 923"/>
                  <a:gd name="T17" fmla="*/ 13 h 484"/>
                  <a:gd name="T18" fmla="*/ 20 w 923"/>
                  <a:gd name="T19" fmla="*/ 2 h 484"/>
                  <a:gd name="T20" fmla="*/ 16 w 923"/>
                  <a:gd name="T21" fmla="*/ 9 h 484"/>
                  <a:gd name="T22" fmla="*/ 16 w 923"/>
                  <a:gd name="T23" fmla="*/ 0 h 484"/>
                  <a:gd name="T24" fmla="*/ 9 w 923"/>
                  <a:gd name="T25" fmla="*/ 15 h 484"/>
                  <a:gd name="T26" fmla="*/ 8 w 923"/>
                  <a:gd name="T27" fmla="*/ 8 h 484"/>
                  <a:gd name="T28" fmla="*/ 4 w 923"/>
                  <a:gd name="T29" fmla="*/ 11 h 484"/>
                  <a:gd name="T30" fmla="*/ 6 w 923"/>
                  <a:gd name="T31" fmla="*/ 1 h 484"/>
                  <a:gd name="T32" fmla="*/ 6 w 923"/>
                  <a:gd name="T33" fmla="*/ 0 h 484"/>
                  <a:gd name="T34" fmla="*/ 6 w 923"/>
                  <a:gd name="T35" fmla="*/ 0 h 484"/>
                  <a:gd name="T36" fmla="*/ 6 w 923"/>
                  <a:gd name="T37" fmla="*/ 0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3"/>
                  <a:gd name="T58" fmla="*/ 0 h 484"/>
                  <a:gd name="T59" fmla="*/ 923 w 923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3" h="484">
                    <a:moveTo>
                      <a:pt x="160" y="0"/>
                    </a:moveTo>
                    <a:lnTo>
                      <a:pt x="32" y="335"/>
                    </a:lnTo>
                    <a:lnTo>
                      <a:pt x="0" y="484"/>
                    </a:lnTo>
                    <a:lnTo>
                      <a:pt x="137" y="484"/>
                    </a:lnTo>
                    <a:lnTo>
                      <a:pt x="923" y="469"/>
                    </a:lnTo>
                    <a:lnTo>
                      <a:pt x="801" y="82"/>
                    </a:lnTo>
                    <a:lnTo>
                      <a:pt x="719" y="306"/>
                    </a:lnTo>
                    <a:lnTo>
                      <a:pt x="665" y="119"/>
                    </a:lnTo>
                    <a:lnTo>
                      <a:pt x="507" y="365"/>
                    </a:lnTo>
                    <a:lnTo>
                      <a:pt x="552" y="66"/>
                    </a:lnTo>
                    <a:lnTo>
                      <a:pt x="431" y="253"/>
                    </a:lnTo>
                    <a:lnTo>
                      <a:pt x="439" y="8"/>
                    </a:lnTo>
                    <a:lnTo>
                      <a:pt x="257" y="395"/>
                    </a:lnTo>
                    <a:lnTo>
                      <a:pt x="220" y="214"/>
                    </a:lnTo>
                    <a:lnTo>
                      <a:pt x="113" y="291"/>
                    </a:lnTo>
                    <a:lnTo>
                      <a:pt x="175" y="3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22"/>
              <p:cNvSpPr>
                <a:spLocks/>
              </p:cNvSpPr>
              <p:nvPr/>
            </p:nvSpPr>
            <p:spPr bwMode="auto">
              <a:xfrm>
                <a:off x="479" y="3464"/>
                <a:ext cx="352" cy="236"/>
              </a:xfrm>
              <a:custGeom>
                <a:avLst/>
                <a:gdLst>
                  <a:gd name="T0" fmla="*/ 3 w 1057"/>
                  <a:gd name="T1" fmla="*/ 12 h 708"/>
                  <a:gd name="T2" fmla="*/ 1 w 1057"/>
                  <a:gd name="T3" fmla="*/ 15 h 708"/>
                  <a:gd name="T4" fmla="*/ 0 w 1057"/>
                  <a:gd name="T5" fmla="*/ 20 h 708"/>
                  <a:gd name="T6" fmla="*/ 0 w 1057"/>
                  <a:gd name="T7" fmla="*/ 26 h 708"/>
                  <a:gd name="T8" fmla="*/ 39 w 1057"/>
                  <a:gd name="T9" fmla="*/ 26 h 708"/>
                  <a:gd name="T10" fmla="*/ 38 w 1057"/>
                  <a:gd name="T11" fmla="*/ 23 h 708"/>
                  <a:gd name="T12" fmla="*/ 32 w 1057"/>
                  <a:gd name="T13" fmla="*/ 20 h 708"/>
                  <a:gd name="T14" fmla="*/ 29 w 1057"/>
                  <a:gd name="T15" fmla="*/ 18 h 708"/>
                  <a:gd name="T16" fmla="*/ 28 w 1057"/>
                  <a:gd name="T17" fmla="*/ 13 h 708"/>
                  <a:gd name="T18" fmla="*/ 26 w 1057"/>
                  <a:gd name="T19" fmla="*/ 1 h 708"/>
                  <a:gd name="T20" fmla="*/ 26 w 1057"/>
                  <a:gd name="T21" fmla="*/ 13 h 708"/>
                  <a:gd name="T22" fmla="*/ 26 w 1057"/>
                  <a:gd name="T23" fmla="*/ 18 h 708"/>
                  <a:gd name="T24" fmla="*/ 23 w 1057"/>
                  <a:gd name="T25" fmla="*/ 17 h 708"/>
                  <a:gd name="T26" fmla="*/ 22 w 1057"/>
                  <a:gd name="T27" fmla="*/ 12 h 708"/>
                  <a:gd name="T28" fmla="*/ 19 w 1057"/>
                  <a:gd name="T29" fmla="*/ 17 h 708"/>
                  <a:gd name="T30" fmla="*/ 18 w 1057"/>
                  <a:gd name="T31" fmla="*/ 14 h 708"/>
                  <a:gd name="T32" fmla="*/ 20 w 1057"/>
                  <a:gd name="T33" fmla="*/ 0 h 708"/>
                  <a:gd name="T34" fmla="*/ 16 w 1057"/>
                  <a:gd name="T35" fmla="*/ 11 h 708"/>
                  <a:gd name="T36" fmla="*/ 14 w 1057"/>
                  <a:gd name="T37" fmla="*/ 12 h 708"/>
                  <a:gd name="T38" fmla="*/ 15 w 1057"/>
                  <a:gd name="T39" fmla="*/ 3 h 708"/>
                  <a:gd name="T40" fmla="*/ 14 w 1057"/>
                  <a:gd name="T41" fmla="*/ 2 h 708"/>
                  <a:gd name="T42" fmla="*/ 8 w 1057"/>
                  <a:gd name="T43" fmla="*/ 8 h 708"/>
                  <a:gd name="T44" fmla="*/ 4 w 1057"/>
                  <a:gd name="T45" fmla="*/ 15 h 708"/>
                  <a:gd name="T46" fmla="*/ 3 w 1057"/>
                  <a:gd name="T47" fmla="*/ 12 h 708"/>
                  <a:gd name="T48" fmla="*/ 3 w 1057"/>
                  <a:gd name="T49" fmla="*/ 12 h 708"/>
                  <a:gd name="T50" fmla="*/ 3 w 1057"/>
                  <a:gd name="T51" fmla="*/ 12 h 7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57"/>
                  <a:gd name="T79" fmla="*/ 0 h 708"/>
                  <a:gd name="T80" fmla="*/ 1057 w 1057"/>
                  <a:gd name="T81" fmla="*/ 708 h 7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57" h="708">
                    <a:moveTo>
                      <a:pt x="89" y="311"/>
                    </a:moveTo>
                    <a:lnTo>
                      <a:pt x="29" y="403"/>
                    </a:lnTo>
                    <a:lnTo>
                      <a:pt x="0" y="551"/>
                    </a:lnTo>
                    <a:lnTo>
                      <a:pt x="0" y="708"/>
                    </a:lnTo>
                    <a:lnTo>
                      <a:pt x="1057" y="700"/>
                    </a:lnTo>
                    <a:lnTo>
                      <a:pt x="1020" y="626"/>
                    </a:lnTo>
                    <a:lnTo>
                      <a:pt x="861" y="551"/>
                    </a:lnTo>
                    <a:lnTo>
                      <a:pt x="794" y="492"/>
                    </a:lnTo>
                    <a:lnTo>
                      <a:pt x="747" y="349"/>
                    </a:lnTo>
                    <a:lnTo>
                      <a:pt x="710" y="37"/>
                    </a:lnTo>
                    <a:lnTo>
                      <a:pt x="702" y="358"/>
                    </a:lnTo>
                    <a:lnTo>
                      <a:pt x="696" y="492"/>
                    </a:lnTo>
                    <a:lnTo>
                      <a:pt x="627" y="469"/>
                    </a:lnTo>
                    <a:lnTo>
                      <a:pt x="597" y="320"/>
                    </a:lnTo>
                    <a:lnTo>
                      <a:pt x="520" y="447"/>
                    </a:lnTo>
                    <a:lnTo>
                      <a:pt x="490" y="380"/>
                    </a:lnTo>
                    <a:lnTo>
                      <a:pt x="536" y="0"/>
                    </a:lnTo>
                    <a:lnTo>
                      <a:pt x="431" y="290"/>
                    </a:lnTo>
                    <a:lnTo>
                      <a:pt x="384" y="320"/>
                    </a:lnTo>
                    <a:lnTo>
                      <a:pt x="415" y="74"/>
                    </a:lnTo>
                    <a:lnTo>
                      <a:pt x="369" y="67"/>
                    </a:lnTo>
                    <a:lnTo>
                      <a:pt x="226" y="207"/>
                    </a:lnTo>
                    <a:lnTo>
                      <a:pt x="113" y="418"/>
                    </a:lnTo>
                    <a:lnTo>
                      <a:pt x="89" y="311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23"/>
              <p:cNvSpPr>
                <a:spLocks/>
              </p:cNvSpPr>
              <p:nvPr/>
            </p:nvSpPr>
            <p:spPr bwMode="auto">
              <a:xfrm>
                <a:off x="434" y="3267"/>
                <a:ext cx="178" cy="383"/>
              </a:xfrm>
              <a:custGeom>
                <a:avLst/>
                <a:gdLst>
                  <a:gd name="T0" fmla="*/ 16 w 536"/>
                  <a:gd name="T1" fmla="*/ 3 h 1149"/>
                  <a:gd name="T2" fmla="*/ 12 w 536"/>
                  <a:gd name="T3" fmla="*/ 12 h 1149"/>
                  <a:gd name="T4" fmla="*/ 11 w 536"/>
                  <a:gd name="T5" fmla="*/ 15 h 1149"/>
                  <a:gd name="T6" fmla="*/ 12 w 536"/>
                  <a:gd name="T7" fmla="*/ 16 h 1149"/>
                  <a:gd name="T8" fmla="*/ 8 w 536"/>
                  <a:gd name="T9" fmla="*/ 21 h 1149"/>
                  <a:gd name="T10" fmla="*/ 6 w 536"/>
                  <a:gd name="T11" fmla="*/ 22 h 1149"/>
                  <a:gd name="T12" fmla="*/ 7 w 536"/>
                  <a:gd name="T13" fmla="*/ 24 h 1149"/>
                  <a:gd name="T14" fmla="*/ 4 w 536"/>
                  <a:gd name="T15" fmla="*/ 27 h 1149"/>
                  <a:gd name="T16" fmla="*/ 2 w 536"/>
                  <a:gd name="T17" fmla="*/ 28 h 1149"/>
                  <a:gd name="T18" fmla="*/ 4 w 536"/>
                  <a:gd name="T19" fmla="*/ 30 h 1149"/>
                  <a:gd name="T20" fmla="*/ 0 w 536"/>
                  <a:gd name="T21" fmla="*/ 33 h 1149"/>
                  <a:gd name="T22" fmla="*/ 1 w 536"/>
                  <a:gd name="T23" fmla="*/ 35 h 1149"/>
                  <a:gd name="T24" fmla="*/ 1 w 536"/>
                  <a:gd name="T25" fmla="*/ 39 h 1149"/>
                  <a:gd name="T26" fmla="*/ 2 w 536"/>
                  <a:gd name="T27" fmla="*/ 43 h 1149"/>
                  <a:gd name="T28" fmla="*/ 3 w 536"/>
                  <a:gd name="T29" fmla="*/ 34 h 1149"/>
                  <a:gd name="T30" fmla="*/ 8 w 536"/>
                  <a:gd name="T31" fmla="*/ 28 h 1149"/>
                  <a:gd name="T32" fmla="*/ 13 w 536"/>
                  <a:gd name="T33" fmla="*/ 24 h 1149"/>
                  <a:gd name="T34" fmla="*/ 19 w 536"/>
                  <a:gd name="T35" fmla="*/ 21 h 1149"/>
                  <a:gd name="T36" fmla="*/ 20 w 536"/>
                  <a:gd name="T37" fmla="*/ 13 h 1149"/>
                  <a:gd name="T38" fmla="*/ 19 w 536"/>
                  <a:gd name="T39" fmla="*/ 6 h 1149"/>
                  <a:gd name="T40" fmla="*/ 19 w 536"/>
                  <a:gd name="T41" fmla="*/ 0 h 1149"/>
                  <a:gd name="T42" fmla="*/ 16 w 536"/>
                  <a:gd name="T43" fmla="*/ 3 h 1149"/>
                  <a:gd name="T44" fmla="*/ 16 w 536"/>
                  <a:gd name="T45" fmla="*/ 3 h 1149"/>
                  <a:gd name="T46" fmla="*/ 16 w 536"/>
                  <a:gd name="T47" fmla="*/ 3 h 1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6"/>
                  <a:gd name="T73" fmla="*/ 0 h 1149"/>
                  <a:gd name="T74" fmla="*/ 536 w 536"/>
                  <a:gd name="T75" fmla="*/ 1149 h 1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6" h="1149">
                    <a:moveTo>
                      <a:pt x="445" y="83"/>
                    </a:moveTo>
                    <a:lnTo>
                      <a:pt x="317" y="329"/>
                    </a:lnTo>
                    <a:lnTo>
                      <a:pt x="302" y="412"/>
                    </a:lnTo>
                    <a:lnTo>
                      <a:pt x="325" y="442"/>
                    </a:lnTo>
                    <a:lnTo>
                      <a:pt x="219" y="561"/>
                    </a:lnTo>
                    <a:lnTo>
                      <a:pt x="158" y="599"/>
                    </a:lnTo>
                    <a:lnTo>
                      <a:pt x="188" y="643"/>
                    </a:lnTo>
                    <a:lnTo>
                      <a:pt x="105" y="733"/>
                    </a:lnTo>
                    <a:lnTo>
                      <a:pt x="67" y="762"/>
                    </a:lnTo>
                    <a:lnTo>
                      <a:pt x="97" y="798"/>
                    </a:lnTo>
                    <a:lnTo>
                      <a:pt x="0" y="889"/>
                    </a:lnTo>
                    <a:lnTo>
                      <a:pt x="37" y="949"/>
                    </a:lnTo>
                    <a:lnTo>
                      <a:pt x="37" y="1053"/>
                    </a:lnTo>
                    <a:lnTo>
                      <a:pt x="43" y="1149"/>
                    </a:lnTo>
                    <a:lnTo>
                      <a:pt x="90" y="919"/>
                    </a:lnTo>
                    <a:lnTo>
                      <a:pt x="225" y="762"/>
                    </a:lnTo>
                    <a:lnTo>
                      <a:pt x="355" y="643"/>
                    </a:lnTo>
                    <a:lnTo>
                      <a:pt x="520" y="561"/>
                    </a:lnTo>
                    <a:lnTo>
                      <a:pt x="536" y="345"/>
                    </a:lnTo>
                    <a:lnTo>
                      <a:pt x="513" y="174"/>
                    </a:lnTo>
                    <a:lnTo>
                      <a:pt x="513" y="0"/>
                    </a:lnTo>
                    <a:lnTo>
                      <a:pt x="445" y="83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24"/>
              <p:cNvSpPr>
                <a:spLocks/>
              </p:cNvSpPr>
              <p:nvPr/>
            </p:nvSpPr>
            <p:spPr bwMode="auto">
              <a:xfrm>
                <a:off x="1288" y="3588"/>
                <a:ext cx="72" cy="72"/>
              </a:xfrm>
              <a:custGeom>
                <a:avLst/>
                <a:gdLst>
                  <a:gd name="T0" fmla="*/ 5 w 215"/>
                  <a:gd name="T1" fmla="*/ 0 h 216"/>
                  <a:gd name="T2" fmla="*/ 3 w 215"/>
                  <a:gd name="T3" fmla="*/ 2 h 216"/>
                  <a:gd name="T4" fmla="*/ 1 w 215"/>
                  <a:gd name="T5" fmla="*/ 2 h 216"/>
                  <a:gd name="T6" fmla="*/ 2 w 215"/>
                  <a:gd name="T7" fmla="*/ 3 h 216"/>
                  <a:gd name="T8" fmla="*/ 0 w 215"/>
                  <a:gd name="T9" fmla="*/ 6 h 216"/>
                  <a:gd name="T10" fmla="*/ 2 w 215"/>
                  <a:gd name="T11" fmla="*/ 6 h 216"/>
                  <a:gd name="T12" fmla="*/ 3 w 215"/>
                  <a:gd name="T13" fmla="*/ 8 h 216"/>
                  <a:gd name="T14" fmla="*/ 5 w 215"/>
                  <a:gd name="T15" fmla="*/ 6 h 216"/>
                  <a:gd name="T16" fmla="*/ 8 w 215"/>
                  <a:gd name="T17" fmla="*/ 5 h 216"/>
                  <a:gd name="T18" fmla="*/ 6 w 215"/>
                  <a:gd name="T19" fmla="*/ 3 h 216"/>
                  <a:gd name="T20" fmla="*/ 6 w 215"/>
                  <a:gd name="T21" fmla="*/ 0 h 216"/>
                  <a:gd name="T22" fmla="*/ 5 w 215"/>
                  <a:gd name="T23" fmla="*/ 0 h 216"/>
                  <a:gd name="T24" fmla="*/ 5 w 215"/>
                  <a:gd name="T25" fmla="*/ 0 h 216"/>
                  <a:gd name="T26" fmla="*/ 5 w 215"/>
                  <a:gd name="T27" fmla="*/ 0 h 2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5"/>
                  <a:gd name="T43" fmla="*/ 0 h 216"/>
                  <a:gd name="T44" fmla="*/ 215 w 215"/>
                  <a:gd name="T45" fmla="*/ 216 h 2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5" h="216">
                    <a:moveTo>
                      <a:pt x="144" y="0"/>
                    </a:moveTo>
                    <a:lnTo>
                      <a:pt x="93" y="54"/>
                    </a:lnTo>
                    <a:lnTo>
                      <a:pt x="29" y="44"/>
                    </a:lnTo>
                    <a:lnTo>
                      <a:pt x="43" y="94"/>
                    </a:lnTo>
                    <a:lnTo>
                      <a:pt x="0" y="149"/>
                    </a:lnTo>
                    <a:lnTo>
                      <a:pt x="55" y="153"/>
                    </a:lnTo>
                    <a:lnTo>
                      <a:pt x="91" y="216"/>
                    </a:lnTo>
                    <a:lnTo>
                      <a:pt x="125" y="153"/>
                    </a:lnTo>
                    <a:lnTo>
                      <a:pt x="215" y="128"/>
                    </a:lnTo>
                    <a:lnTo>
                      <a:pt x="152" y="88"/>
                    </a:lnTo>
                    <a:lnTo>
                      <a:pt x="149" y="1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25"/>
              <p:cNvSpPr>
                <a:spLocks/>
              </p:cNvSpPr>
              <p:nvPr/>
            </p:nvSpPr>
            <p:spPr bwMode="auto">
              <a:xfrm>
                <a:off x="1179" y="3534"/>
                <a:ext cx="57" cy="58"/>
              </a:xfrm>
              <a:custGeom>
                <a:avLst/>
                <a:gdLst>
                  <a:gd name="T0" fmla="*/ 3 w 170"/>
                  <a:gd name="T1" fmla="*/ 0 h 175"/>
                  <a:gd name="T2" fmla="*/ 3 w 170"/>
                  <a:gd name="T3" fmla="*/ 3 h 175"/>
                  <a:gd name="T4" fmla="*/ 0 w 170"/>
                  <a:gd name="T5" fmla="*/ 4 h 175"/>
                  <a:gd name="T6" fmla="*/ 2 w 170"/>
                  <a:gd name="T7" fmla="*/ 4 h 175"/>
                  <a:gd name="T8" fmla="*/ 2 w 170"/>
                  <a:gd name="T9" fmla="*/ 6 h 175"/>
                  <a:gd name="T10" fmla="*/ 3 w 170"/>
                  <a:gd name="T11" fmla="*/ 5 h 175"/>
                  <a:gd name="T12" fmla="*/ 6 w 170"/>
                  <a:gd name="T13" fmla="*/ 5 h 175"/>
                  <a:gd name="T14" fmla="*/ 5 w 170"/>
                  <a:gd name="T15" fmla="*/ 3 h 175"/>
                  <a:gd name="T16" fmla="*/ 6 w 170"/>
                  <a:gd name="T17" fmla="*/ 1 h 175"/>
                  <a:gd name="T18" fmla="*/ 4 w 170"/>
                  <a:gd name="T19" fmla="*/ 1 h 175"/>
                  <a:gd name="T20" fmla="*/ 3 w 170"/>
                  <a:gd name="T21" fmla="*/ 0 h 175"/>
                  <a:gd name="T22" fmla="*/ 3 w 170"/>
                  <a:gd name="T23" fmla="*/ 0 h 175"/>
                  <a:gd name="T24" fmla="*/ 3 w 170"/>
                  <a:gd name="T25" fmla="*/ 0 h 175"/>
                  <a:gd name="T26" fmla="*/ 3 w 170"/>
                  <a:gd name="T27" fmla="*/ 0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175"/>
                  <a:gd name="T44" fmla="*/ 170 w 170"/>
                  <a:gd name="T45" fmla="*/ 175 h 1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175">
                    <a:moveTo>
                      <a:pt x="76" y="6"/>
                    </a:moveTo>
                    <a:lnTo>
                      <a:pt x="69" y="69"/>
                    </a:lnTo>
                    <a:lnTo>
                      <a:pt x="0" y="110"/>
                    </a:lnTo>
                    <a:lnTo>
                      <a:pt x="48" y="119"/>
                    </a:lnTo>
                    <a:lnTo>
                      <a:pt x="54" y="175"/>
                    </a:lnTo>
                    <a:lnTo>
                      <a:pt x="93" y="130"/>
                    </a:lnTo>
                    <a:lnTo>
                      <a:pt x="158" y="139"/>
                    </a:lnTo>
                    <a:lnTo>
                      <a:pt x="132" y="71"/>
                    </a:lnTo>
                    <a:lnTo>
                      <a:pt x="170" y="24"/>
                    </a:lnTo>
                    <a:lnTo>
                      <a:pt x="108" y="32"/>
                    </a:lnTo>
                    <a:lnTo>
                      <a:pt x="76" y="0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26"/>
              <p:cNvSpPr>
                <a:spLocks/>
              </p:cNvSpPr>
              <p:nvPr/>
            </p:nvSpPr>
            <p:spPr bwMode="auto">
              <a:xfrm>
                <a:off x="601" y="3612"/>
                <a:ext cx="48" cy="46"/>
              </a:xfrm>
              <a:custGeom>
                <a:avLst/>
                <a:gdLst>
                  <a:gd name="T0" fmla="*/ 3 w 143"/>
                  <a:gd name="T1" fmla="*/ 0 h 138"/>
                  <a:gd name="T2" fmla="*/ 2 w 143"/>
                  <a:gd name="T3" fmla="*/ 1 h 138"/>
                  <a:gd name="T4" fmla="*/ 0 w 143"/>
                  <a:gd name="T5" fmla="*/ 1 h 138"/>
                  <a:gd name="T6" fmla="*/ 1 w 143"/>
                  <a:gd name="T7" fmla="*/ 2 h 138"/>
                  <a:gd name="T8" fmla="*/ 0 w 143"/>
                  <a:gd name="T9" fmla="*/ 5 h 138"/>
                  <a:gd name="T10" fmla="*/ 2 w 143"/>
                  <a:gd name="T11" fmla="*/ 4 h 138"/>
                  <a:gd name="T12" fmla="*/ 4 w 143"/>
                  <a:gd name="T13" fmla="*/ 5 h 138"/>
                  <a:gd name="T14" fmla="*/ 4 w 143"/>
                  <a:gd name="T15" fmla="*/ 3 h 138"/>
                  <a:gd name="T16" fmla="*/ 5 w 143"/>
                  <a:gd name="T17" fmla="*/ 2 h 138"/>
                  <a:gd name="T18" fmla="*/ 4 w 143"/>
                  <a:gd name="T19" fmla="*/ 1 h 138"/>
                  <a:gd name="T20" fmla="*/ 3 w 143"/>
                  <a:gd name="T21" fmla="*/ 0 h 138"/>
                  <a:gd name="T22" fmla="*/ 3 w 143"/>
                  <a:gd name="T23" fmla="*/ 0 h 138"/>
                  <a:gd name="T24" fmla="*/ 3 w 143"/>
                  <a:gd name="T25" fmla="*/ 0 h 138"/>
                  <a:gd name="T26" fmla="*/ 3 w 143"/>
                  <a:gd name="T27" fmla="*/ 0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3"/>
                  <a:gd name="T43" fmla="*/ 0 h 138"/>
                  <a:gd name="T44" fmla="*/ 143 w 143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3" h="138">
                    <a:moveTo>
                      <a:pt x="78" y="0"/>
                    </a:moveTo>
                    <a:lnTo>
                      <a:pt x="53" y="32"/>
                    </a:lnTo>
                    <a:lnTo>
                      <a:pt x="0" y="38"/>
                    </a:lnTo>
                    <a:lnTo>
                      <a:pt x="21" y="65"/>
                    </a:lnTo>
                    <a:lnTo>
                      <a:pt x="5" y="126"/>
                    </a:lnTo>
                    <a:lnTo>
                      <a:pt x="49" y="112"/>
                    </a:lnTo>
                    <a:lnTo>
                      <a:pt x="102" y="138"/>
                    </a:lnTo>
                    <a:lnTo>
                      <a:pt x="102" y="83"/>
                    </a:lnTo>
                    <a:lnTo>
                      <a:pt x="143" y="45"/>
                    </a:lnTo>
                    <a:lnTo>
                      <a:pt x="94" y="28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27"/>
              <p:cNvSpPr>
                <a:spLocks/>
              </p:cNvSpPr>
              <p:nvPr/>
            </p:nvSpPr>
            <p:spPr bwMode="auto">
              <a:xfrm>
                <a:off x="446" y="3624"/>
                <a:ext cx="59" cy="54"/>
              </a:xfrm>
              <a:custGeom>
                <a:avLst/>
                <a:gdLst>
                  <a:gd name="T0" fmla="*/ 2 w 175"/>
                  <a:gd name="T1" fmla="*/ 0 h 163"/>
                  <a:gd name="T2" fmla="*/ 2 w 175"/>
                  <a:gd name="T3" fmla="*/ 2 h 163"/>
                  <a:gd name="T4" fmla="*/ 0 w 175"/>
                  <a:gd name="T5" fmla="*/ 4 h 163"/>
                  <a:gd name="T6" fmla="*/ 2 w 175"/>
                  <a:gd name="T7" fmla="*/ 4 h 163"/>
                  <a:gd name="T8" fmla="*/ 2 w 175"/>
                  <a:gd name="T9" fmla="*/ 6 h 163"/>
                  <a:gd name="T10" fmla="*/ 4 w 175"/>
                  <a:gd name="T11" fmla="*/ 4 h 163"/>
                  <a:gd name="T12" fmla="*/ 7 w 175"/>
                  <a:gd name="T13" fmla="*/ 4 h 163"/>
                  <a:gd name="T14" fmla="*/ 5 w 175"/>
                  <a:gd name="T15" fmla="*/ 2 h 163"/>
                  <a:gd name="T16" fmla="*/ 6 w 175"/>
                  <a:gd name="T17" fmla="*/ 0 h 163"/>
                  <a:gd name="T18" fmla="*/ 4 w 175"/>
                  <a:gd name="T19" fmla="*/ 1 h 163"/>
                  <a:gd name="T20" fmla="*/ 2 w 175"/>
                  <a:gd name="T21" fmla="*/ 0 h 163"/>
                  <a:gd name="T22" fmla="*/ 2 w 175"/>
                  <a:gd name="T23" fmla="*/ 0 h 163"/>
                  <a:gd name="T24" fmla="*/ 2 w 175"/>
                  <a:gd name="T25" fmla="*/ 0 h 163"/>
                  <a:gd name="T26" fmla="*/ 2 w 175"/>
                  <a:gd name="T27" fmla="*/ 0 h 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163"/>
                  <a:gd name="T44" fmla="*/ 175 w 175"/>
                  <a:gd name="T45" fmla="*/ 163 h 1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163">
                    <a:moveTo>
                      <a:pt x="41" y="11"/>
                    </a:moveTo>
                    <a:lnTo>
                      <a:pt x="42" y="65"/>
                    </a:lnTo>
                    <a:lnTo>
                      <a:pt x="0" y="113"/>
                    </a:lnTo>
                    <a:lnTo>
                      <a:pt x="46" y="119"/>
                    </a:lnTo>
                    <a:lnTo>
                      <a:pt x="66" y="163"/>
                    </a:lnTo>
                    <a:lnTo>
                      <a:pt x="102" y="115"/>
                    </a:lnTo>
                    <a:lnTo>
                      <a:pt x="175" y="119"/>
                    </a:lnTo>
                    <a:lnTo>
                      <a:pt x="129" y="66"/>
                    </a:lnTo>
                    <a:lnTo>
                      <a:pt x="150" y="0"/>
                    </a:lnTo>
                    <a:lnTo>
                      <a:pt x="100" y="30"/>
                    </a:lnTo>
                    <a:lnTo>
                      <a:pt x="57" y="2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28"/>
              <p:cNvSpPr>
                <a:spLocks/>
              </p:cNvSpPr>
              <p:nvPr/>
            </p:nvSpPr>
            <p:spPr bwMode="auto">
              <a:xfrm>
                <a:off x="513" y="3539"/>
                <a:ext cx="80" cy="74"/>
              </a:xfrm>
              <a:custGeom>
                <a:avLst/>
                <a:gdLst>
                  <a:gd name="T0" fmla="*/ 5 w 241"/>
                  <a:gd name="T1" fmla="*/ 0 h 223"/>
                  <a:gd name="T2" fmla="*/ 3 w 241"/>
                  <a:gd name="T3" fmla="*/ 2 h 223"/>
                  <a:gd name="T4" fmla="*/ 0 w 241"/>
                  <a:gd name="T5" fmla="*/ 3 h 223"/>
                  <a:gd name="T6" fmla="*/ 2 w 241"/>
                  <a:gd name="T7" fmla="*/ 5 h 223"/>
                  <a:gd name="T8" fmla="*/ 1 w 241"/>
                  <a:gd name="T9" fmla="*/ 7 h 223"/>
                  <a:gd name="T10" fmla="*/ 4 w 241"/>
                  <a:gd name="T11" fmla="*/ 6 h 223"/>
                  <a:gd name="T12" fmla="*/ 6 w 241"/>
                  <a:gd name="T13" fmla="*/ 8 h 223"/>
                  <a:gd name="T14" fmla="*/ 6 w 241"/>
                  <a:gd name="T15" fmla="*/ 5 h 223"/>
                  <a:gd name="T16" fmla="*/ 9 w 241"/>
                  <a:gd name="T17" fmla="*/ 3 h 223"/>
                  <a:gd name="T18" fmla="*/ 6 w 241"/>
                  <a:gd name="T19" fmla="*/ 2 h 223"/>
                  <a:gd name="T20" fmla="*/ 6 w 241"/>
                  <a:gd name="T21" fmla="*/ 0 h 223"/>
                  <a:gd name="T22" fmla="*/ 5 w 241"/>
                  <a:gd name="T23" fmla="*/ 0 h 223"/>
                  <a:gd name="T24" fmla="*/ 5 w 241"/>
                  <a:gd name="T25" fmla="*/ 0 h 223"/>
                  <a:gd name="T26" fmla="*/ 5 w 241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1"/>
                  <a:gd name="T43" fmla="*/ 0 h 223"/>
                  <a:gd name="T44" fmla="*/ 241 w 241"/>
                  <a:gd name="T45" fmla="*/ 223 h 2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1" h="223">
                    <a:moveTo>
                      <a:pt x="145" y="0"/>
                    </a:moveTo>
                    <a:lnTo>
                      <a:pt x="91" y="66"/>
                    </a:lnTo>
                    <a:lnTo>
                      <a:pt x="0" y="79"/>
                    </a:lnTo>
                    <a:lnTo>
                      <a:pt x="47" y="135"/>
                    </a:lnTo>
                    <a:lnTo>
                      <a:pt x="27" y="202"/>
                    </a:lnTo>
                    <a:lnTo>
                      <a:pt x="100" y="166"/>
                    </a:lnTo>
                    <a:lnTo>
                      <a:pt x="158" y="223"/>
                    </a:lnTo>
                    <a:lnTo>
                      <a:pt x="176" y="143"/>
                    </a:lnTo>
                    <a:lnTo>
                      <a:pt x="241" y="85"/>
                    </a:lnTo>
                    <a:lnTo>
                      <a:pt x="157" y="64"/>
                    </a:lnTo>
                    <a:lnTo>
                      <a:pt x="15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29"/>
              <p:cNvSpPr>
                <a:spLocks/>
              </p:cNvSpPr>
              <p:nvPr/>
            </p:nvSpPr>
            <p:spPr bwMode="auto">
              <a:xfrm>
                <a:off x="570" y="3401"/>
                <a:ext cx="43" cy="36"/>
              </a:xfrm>
              <a:custGeom>
                <a:avLst/>
                <a:gdLst>
                  <a:gd name="T0" fmla="*/ 2 w 127"/>
                  <a:gd name="T1" fmla="*/ 0 h 109"/>
                  <a:gd name="T2" fmla="*/ 1 w 127"/>
                  <a:gd name="T3" fmla="*/ 1 h 109"/>
                  <a:gd name="T4" fmla="*/ 0 w 127"/>
                  <a:gd name="T5" fmla="*/ 3 h 109"/>
                  <a:gd name="T6" fmla="*/ 1 w 127"/>
                  <a:gd name="T7" fmla="*/ 4 h 109"/>
                  <a:gd name="T8" fmla="*/ 2 w 127"/>
                  <a:gd name="T9" fmla="*/ 3 h 109"/>
                  <a:gd name="T10" fmla="*/ 4 w 127"/>
                  <a:gd name="T11" fmla="*/ 4 h 109"/>
                  <a:gd name="T12" fmla="*/ 4 w 127"/>
                  <a:gd name="T13" fmla="*/ 2 h 109"/>
                  <a:gd name="T14" fmla="*/ 5 w 127"/>
                  <a:gd name="T15" fmla="*/ 1 h 109"/>
                  <a:gd name="T16" fmla="*/ 3 w 127"/>
                  <a:gd name="T17" fmla="*/ 1 h 109"/>
                  <a:gd name="T18" fmla="*/ 2 w 127"/>
                  <a:gd name="T19" fmla="*/ 0 h 109"/>
                  <a:gd name="T20" fmla="*/ 2 w 127"/>
                  <a:gd name="T21" fmla="*/ 0 h 109"/>
                  <a:gd name="T22" fmla="*/ 2 w 127"/>
                  <a:gd name="T23" fmla="*/ 0 h 109"/>
                  <a:gd name="T24" fmla="*/ 2 w 127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109"/>
                  <a:gd name="T41" fmla="*/ 127 w 127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109">
                    <a:moveTo>
                      <a:pt x="48" y="0"/>
                    </a:moveTo>
                    <a:lnTo>
                      <a:pt x="36" y="40"/>
                    </a:lnTo>
                    <a:lnTo>
                      <a:pt x="0" y="73"/>
                    </a:lnTo>
                    <a:lnTo>
                      <a:pt x="24" y="109"/>
                    </a:lnTo>
                    <a:lnTo>
                      <a:pt x="58" y="80"/>
                    </a:lnTo>
                    <a:lnTo>
                      <a:pt x="97" y="98"/>
                    </a:lnTo>
                    <a:lnTo>
                      <a:pt x="97" y="49"/>
                    </a:lnTo>
                    <a:lnTo>
                      <a:pt x="127" y="20"/>
                    </a:lnTo>
                    <a:lnTo>
                      <a:pt x="70" y="14"/>
                    </a:lnTo>
                    <a:lnTo>
                      <a:pt x="62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30"/>
              <p:cNvSpPr>
                <a:spLocks/>
              </p:cNvSpPr>
              <p:nvPr/>
            </p:nvSpPr>
            <p:spPr bwMode="auto">
              <a:xfrm>
                <a:off x="528" y="3308"/>
                <a:ext cx="57" cy="71"/>
              </a:xfrm>
              <a:custGeom>
                <a:avLst/>
                <a:gdLst>
                  <a:gd name="T0" fmla="*/ 3 w 169"/>
                  <a:gd name="T1" fmla="*/ 1 h 215"/>
                  <a:gd name="T2" fmla="*/ 4 w 169"/>
                  <a:gd name="T3" fmla="*/ 0 h 215"/>
                  <a:gd name="T4" fmla="*/ 4 w 169"/>
                  <a:gd name="T5" fmla="*/ 3 h 215"/>
                  <a:gd name="T6" fmla="*/ 6 w 169"/>
                  <a:gd name="T7" fmla="*/ 4 h 215"/>
                  <a:gd name="T8" fmla="*/ 4 w 169"/>
                  <a:gd name="T9" fmla="*/ 5 h 215"/>
                  <a:gd name="T10" fmla="*/ 4 w 169"/>
                  <a:gd name="T11" fmla="*/ 8 h 215"/>
                  <a:gd name="T12" fmla="*/ 2 w 169"/>
                  <a:gd name="T13" fmla="*/ 6 h 215"/>
                  <a:gd name="T14" fmla="*/ 0 w 169"/>
                  <a:gd name="T15" fmla="*/ 7 h 215"/>
                  <a:gd name="T16" fmla="*/ 0 w 169"/>
                  <a:gd name="T17" fmla="*/ 6 h 215"/>
                  <a:gd name="T18" fmla="*/ 3 w 169"/>
                  <a:gd name="T19" fmla="*/ 2 h 215"/>
                  <a:gd name="T20" fmla="*/ 3 w 169"/>
                  <a:gd name="T21" fmla="*/ 1 h 215"/>
                  <a:gd name="T22" fmla="*/ 3 w 169"/>
                  <a:gd name="T23" fmla="*/ 1 h 215"/>
                  <a:gd name="T24" fmla="*/ 3 w 169"/>
                  <a:gd name="T25" fmla="*/ 1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215"/>
                  <a:gd name="T41" fmla="*/ 169 w 169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215">
                    <a:moveTo>
                      <a:pt x="73" y="30"/>
                    </a:moveTo>
                    <a:lnTo>
                      <a:pt x="120" y="0"/>
                    </a:lnTo>
                    <a:lnTo>
                      <a:pt x="117" y="79"/>
                    </a:lnTo>
                    <a:lnTo>
                      <a:pt x="169" y="102"/>
                    </a:lnTo>
                    <a:lnTo>
                      <a:pt x="111" y="138"/>
                    </a:lnTo>
                    <a:lnTo>
                      <a:pt x="108" y="215"/>
                    </a:lnTo>
                    <a:lnTo>
                      <a:pt x="49" y="163"/>
                    </a:lnTo>
                    <a:lnTo>
                      <a:pt x="3" y="206"/>
                    </a:lnTo>
                    <a:lnTo>
                      <a:pt x="0" y="162"/>
                    </a:lnTo>
                    <a:lnTo>
                      <a:pt x="68" y="44"/>
                    </a:lnTo>
                    <a:lnTo>
                      <a:pt x="73" y="3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31"/>
              <p:cNvSpPr>
                <a:spLocks/>
              </p:cNvSpPr>
              <p:nvPr/>
            </p:nvSpPr>
            <p:spPr bwMode="auto">
              <a:xfrm>
                <a:off x="1005" y="3140"/>
                <a:ext cx="341" cy="314"/>
              </a:xfrm>
              <a:custGeom>
                <a:avLst/>
                <a:gdLst>
                  <a:gd name="T0" fmla="*/ 22 w 1024"/>
                  <a:gd name="T1" fmla="*/ 0 h 943"/>
                  <a:gd name="T2" fmla="*/ 18 w 1024"/>
                  <a:gd name="T3" fmla="*/ 0 h 943"/>
                  <a:gd name="T4" fmla="*/ 14 w 1024"/>
                  <a:gd name="T5" fmla="*/ 1 h 943"/>
                  <a:gd name="T6" fmla="*/ 7 w 1024"/>
                  <a:gd name="T7" fmla="*/ 3 h 943"/>
                  <a:gd name="T8" fmla="*/ 2 w 1024"/>
                  <a:gd name="T9" fmla="*/ 8 h 943"/>
                  <a:gd name="T10" fmla="*/ 0 w 1024"/>
                  <a:gd name="T11" fmla="*/ 20 h 943"/>
                  <a:gd name="T12" fmla="*/ 3 w 1024"/>
                  <a:gd name="T13" fmla="*/ 30 h 943"/>
                  <a:gd name="T14" fmla="*/ 13 w 1024"/>
                  <a:gd name="T15" fmla="*/ 35 h 943"/>
                  <a:gd name="T16" fmla="*/ 26 w 1024"/>
                  <a:gd name="T17" fmla="*/ 33 h 943"/>
                  <a:gd name="T18" fmla="*/ 31 w 1024"/>
                  <a:gd name="T19" fmla="*/ 30 h 943"/>
                  <a:gd name="T20" fmla="*/ 37 w 1024"/>
                  <a:gd name="T21" fmla="*/ 23 h 943"/>
                  <a:gd name="T22" fmla="*/ 38 w 1024"/>
                  <a:gd name="T23" fmla="*/ 14 h 943"/>
                  <a:gd name="T24" fmla="*/ 36 w 1024"/>
                  <a:gd name="T25" fmla="*/ 9 h 943"/>
                  <a:gd name="T26" fmla="*/ 35 w 1024"/>
                  <a:gd name="T27" fmla="*/ 6 h 943"/>
                  <a:gd name="T28" fmla="*/ 32 w 1024"/>
                  <a:gd name="T29" fmla="*/ 3 h 943"/>
                  <a:gd name="T30" fmla="*/ 28 w 1024"/>
                  <a:gd name="T31" fmla="*/ 1 h 943"/>
                  <a:gd name="T32" fmla="*/ 25 w 1024"/>
                  <a:gd name="T33" fmla="*/ 0 h 943"/>
                  <a:gd name="T34" fmla="*/ 24 w 1024"/>
                  <a:gd name="T35" fmla="*/ 0 h 943"/>
                  <a:gd name="T36" fmla="*/ 22 w 1024"/>
                  <a:gd name="T37" fmla="*/ 0 h 943"/>
                  <a:gd name="T38" fmla="*/ 22 w 1024"/>
                  <a:gd name="T39" fmla="*/ 0 h 943"/>
                  <a:gd name="T40" fmla="*/ 22 w 1024"/>
                  <a:gd name="T41" fmla="*/ 0 h 9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4"/>
                  <a:gd name="T64" fmla="*/ 0 h 943"/>
                  <a:gd name="T65" fmla="*/ 1024 w 1024"/>
                  <a:gd name="T66" fmla="*/ 943 h 9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4" h="943">
                    <a:moveTo>
                      <a:pt x="606" y="0"/>
                    </a:moveTo>
                    <a:lnTo>
                      <a:pt x="497" y="3"/>
                    </a:lnTo>
                    <a:lnTo>
                      <a:pt x="388" y="25"/>
                    </a:lnTo>
                    <a:lnTo>
                      <a:pt x="200" y="79"/>
                    </a:lnTo>
                    <a:lnTo>
                      <a:pt x="60" y="223"/>
                    </a:lnTo>
                    <a:lnTo>
                      <a:pt x="0" y="537"/>
                    </a:lnTo>
                    <a:lnTo>
                      <a:pt x="93" y="817"/>
                    </a:lnTo>
                    <a:lnTo>
                      <a:pt x="353" y="943"/>
                    </a:lnTo>
                    <a:lnTo>
                      <a:pt x="711" y="892"/>
                    </a:lnTo>
                    <a:lnTo>
                      <a:pt x="847" y="805"/>
                    </a:lnTo>
                    <a:lnTo>
                      <a:pt x="1002" y="611"/>
                    </a:lnTo>
                    <a:lnTo>
                      <a:pt x="1024" y="386"/>
                    </a:lnTo>
                    <a:lnTo>
                      <a:pt x="978" y="235"/>
                    </a:lnTo>
                    <a:lnTo>
                      <a:pt x="943" y="168"/>
                    </a:lnTo>
                    <a:lnTo>
                      <a:pt x="869" y="93"/>
                    </a:lnTo>
                    <a:lnTo>
                      <a:pt x="746" y="28"/>
                    </a:lnTo>
                    <a:lnTo>
                      <a:pt x="664" y="9"/>
                    </a:lnTo>
                    <a:lnTo>
                      <a:pt x="662" y="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32"/>
              <p:cNvSpPr>
                <a:spLocks/>
              </p:cNvSpPr>
              <p:nvPr/>
            </p:nvSpPr>
            <p:spPr bwMode="auto">
              <a:xfrm>
                <a:off x="1032" y="3151"/>
                <a:ext cx="249" cy="239"/>
              </a:xfrm>
              <a:custGeom>
                <a:avLst/>
                <a:gdLst>
                  <a:gd name="T0" fmla="*/ 20 w 747"/>
                  <a:gd name="T1" fmla="*/ 0 h 717"/>
                  <a:gd name="T2" fmla="*/ 19 w 747"/>
                  <a:gd name="T3" fmla="*/ 0 h 717"/>
                  <a:gd name="T4" fmla="*/ 14 w 747"/>
                  <a:gd name="T5" fmla="*/ 0 h 717"/>
                  <a:gd name="T6" fmla="*/ 9 w 747"/>
                  <a:gd name="T7" fmla="*/ 2 h 717"/>
                  <a:gd name="T8" fmla="*/ 5 w 747"/>
                  <a:gd name="T9" fmla="*/ 4 h 717"/>
                  <a:gd name="T10" fmla="*/ 2 w 747"/>
                  <a:gd name="T11" fmla="*/ 8 h 717"/>
                  <a:gd name="T12" fmla="*/ 0 w 747"/>
                  <a:gd name="T13" fmla="*/ 12 h 717"/>
                  <a:gd name="T14" fmla="*/ 0 w 747"/>
                  <a:gd name="T15" fmla="*/ 16 h 717"/>
                  <a:gd name="T16" fmla="*/ 1 w 747"/>
                  <a:gd name="T17" fmla="*/ 19 h 717"/>
                  <a:gd name="T18" fmla="*/ 3 w 747"/>
                  <a:gd name="T19" fmla="*/ 21 h 717"/>
                  <a:gd name="T20" fmla="*/ 6 w 747"/>
                  <a:gd name="T21" fmla="*/ 23 h 717"/>
                  <a:gd name="T22" fmla="*/ 12 w 747"/>
                  <a:gd name="T23" fmla="*/ 25 h 717"/>
                  <a:gd name="T24" fmla="*/ 16 w 747"/>
                  <a:gd name="T25" fmla="*/ 26 h 717"/>
                  <a:gd name="T26" fmla="*/ 19 w 747"/>
                  <a:gd name="T27" fmla="*/ 27 h 717"/>
                  <a:gd name="T28" fmla="*/ 20 w 747"/>
                  <a:gd name="T29" fmla="*/ 25 h 717"/>
                  <a:gd name="T30" fmla="*/ 21 w 747"/>
                  <a:gd name="T31" fmla="*/ 23 h 717"/>
                  <a:gd name="T32" fmla="*/ 22 w 747"/>
                  <a:gd name="T33" fmla="*/ 22 h 717"/>
                  <a:gd name="T34" fmla="*/ 24 w 747"/>
                  <a:gd name="T35" fmla="*/ 22 h 717"/>
                  <a:gd name="T36" fmla="*/ 25 w 747"/>
                  <a:gd name="T37" fmla="*/ 20 h 717"/>
                  <a:gd name="T38" fmla="*/ 25 w 747"/>
                  <a:gd name="T39" fmla="*/ 18 h 717"/>
                  <a:gd name="T40" fmla="*/ 25 w 747"/>
                  <a:gd name="T41" fmla="*/ 15 h 717"/>
                  <a:gd name="T42" fmla="*/ 28 w 747"/>
                  <a:gd name="T43" fmla="*/ 14 h 717"/>
                  <a:gd name="T44" fmla="*/ 28 w 747"/>
                  <a:gd name="T45" fmla="*/ 11 h 717"/>
                  <a:gd name="T46" fmla="*/ 27 w 747"/>
                  <a:gd name="T47" fmla="*/ 7 h 717"/>
                  <a:gd name="T48" fmla="*/ 25 w 747"/>
                  <a:gd name="T49" fmla="*/ 3 h 717"/>
                  <a:gd name="T50" fmla="*/ 22 w 747"/>
                  <a:gd name="T51" fmla="*/ 1 h 717"/>
                  <a:gd name="T52" fmla="*/ 20 w 747"/>
                  <a:gd name="T53" fmla="*/ 0 h 717"/>
                  <a:gd name="T54" fmla="*/ 20 w 747"/>
                  <a:gd name="T55" fmla="*/ 0 h 717"/>
                  <a:gd name="T56" fmla="*/ 20 w 747"/>
                  <a:gd name="T57" fmla="*/ 0 h 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7"/>
                  <a:gd name="T88" fmla="*/ 0 h 717"/>
                  <a:gd name="T89" fmla="*/ 747 w 747"/>
                  <a:gd name="T90" fmla="*/ 717 h 7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7" h="717">
                    <a:moveTo>
                      <a:pt x="548" y="1"/>
                    </a:moveTo>
                    <a:lnTo>
                      <a:pt x="501" y="0"/>
                    </a:lnTo>
                    <a:lnTo>
                      <a:pt x="385" y="13"/>
                    </a:lnTo>
                    <a:lnTo>
                      <a:pt x="248" y="56"/>
                    </a:lnTo>
                    <a:lnTo>
                      <a:pt x="134" y="109"/>
                    </a:lnTo>
                    <a:lnTo>
                      <a:pt x="57" y="203"/>
                    </a:lnTo>
                    <a:lnTo>
                      <a:pt x="8" y="327"/>
                    </a:lnTo>
                    <a:lnTo>
                      <a:pt x="0" y="439"/>
                    </a:lnTo>
                    <a:lnTo>
                      <a:pt x="25" y="519"/>
                    </a:lnTo>
                    <a:lnTo>
                      <a:pt x="81" y="577"/>
                    </a:lnTo>
                    <a:lnTo>
                      <a:pt x="175" y="632"/>
                    </a:lnTo>
                    <a:lnTo>
                      <a:pt x="316" y="685"/>
                    </a:lnTo>
                    <a:lnTo>
                      <a:pt x="439" y="715"/>
                    </a:lnTo>
                    <a:lnTo>
                      <a:pt x="524" y="717"/>
                    </a:lnTo>
                    <a:lnTo>
                      <a:pt x="538" y="679"/>
                    </a:lnTo>
                    <a:lnTo>
                      <a:pt x="560" y="618"/>
                    </a:lnTo>
                    <a:lnTo>
                      <a:pt x="598" y="593"/>
                    </a:lnTo>
                    <a:lnTo>
                      <a:pt x="660" y="588"/>
                    </a:lnTo>
                    <a:lnTo>
                      <a:pt x="664" y="549"/>
                    </a:lnTo>
                    <a:lnTo>
                      <a:pt x="664" y="479"/>
                    </a:lnTo>
                    <a:lnTo>
                      <a:pt x="688" y="401"/>
                    </a:lnTo>
                    <a:lnTo>
                      <a:pt x="743" y="374"/>
                    </a:lnTo>
                    <a:lnTo>
                      <a:pt x="747" y="296"/>
                    </a:lnTo>
                    <a:lnTo>
                      <a:pt x="721" y="196"/>
                    </a:lnTo>
                    <a:lnTo>
                      <a:pt x="670" y="90"/>
                    </a:lnTo>
                    <a:lnTo>
                      <a:pt x="585" y="15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33"/>
              <p:cNvSpPr>
                <a:spLocks/>
              </p:cNvSpPr>
              <p:nvPr/>
            </p:nvSpPr>
            <p:spPr bwMode="auto">
              <a:xfrm>
                <a:off x="441" y="2789"/>
                <a:ext cx="715" cy="934"/>
              </a:xfrm>
              <a:custGeom>
                <a:avLst/>
                <a:gdLst>
                  <a:gd name="T0" fmla="*/ 28 w 2144"/>
                  <a:gd name="T1" fmla="*/ 4 h 2803"/>
                  <a:gd name="T2" fmla="*/ 20 w 2144"/>
                  <a:gd name="T3" fmla="*/ 12 h 2803"/>
                  <a:gd name="T4" fmla="*/ 17 w 2144"/>
                  <a:gd name="T5" fmla="*/ 22 h 2803"/>
                  <a:gd name="T6" fmla="*/ 15 w 2144"/>
                  <a:gd name="T7" fmla="*/ 29 h 2803"/>
                  <a:gd name="T8" fmla="*/ 19 w 2144"/>
                  <a:gd name="T9" fmla="*/ 23 h 2803"/>
                  <a:gd name="T10" fmla="*/ 17 w 2144"/>
                  <a:gd name="T11" fmla="*/ 30 h 2803"/>
                  <a:gd name="T12" fmla="*/ 13 w 2144"/>
                  <a:gd name="T13" fmla="*/ 40 h 2803"/>
                  <a:gd name="T14" fmla="*/ 2 w 2144"/>
                  <a:gd name="T15" fmla="*/ 49 h 2803"/>
                  <a:gd name="T16" fmla="*/ 4 w 2144"/>
                  <a:gd name="T17" fmla="*/ 51 h 2803"/>
                  <a:gd name="T18" fmla="*/ 16 w 2144"/>
                  <a:gd name="T19" fmla="*/ 41 h 2803"/>
                  <a:gd name="T20" fmla="*/ 6 w 2144"/>
                  <a:gd name="T21" fmla="*/ 53 h 2803"/>
                  <a:gd name="T22" fmla="*/ 5 w 2144"/>
                  <a:gd name="T23" fmla="*/ 62 h 2803"/>
                  <a:gd name="T24" fmla="*/ 0 w 2144"/>
                  <a:gd name="T25" fmla="*/ 68 h 2803"/>
                  <a:gd name="T26" fmla="*/ 2 w 2144"/>
                  <a:gd name="T27" fmla="*/ 68 h 2803"/>
                  <a:gd name="T28" fmla="*/ 7 w 2144"/>
                  <a:gd name="T29" fmla="*/ 64 h 2803"/>
                  <a:gd name="T30" fmla="*/ 12 w 2144"/>
                  <a:gd name="T31" fmla="*/ 59 h 2803"/>
                  <a:gd name="T32" fmla="*/ 21 w 2144"/>
                  <a:gd name="T33" fmla="*/ 58 h 2803"/>
                  <a:gd name="T34" fmla="*/ 20 w 2144"/>
                  <a:gd name="T35" fmla="*/ 69 h 2803"/>
                  <a:gd name="T36" fmla="*/ 23 w 2144"/>
                  <a:gd name="T37" fmla="*/ 73 h 2803"/>
                  <a:gd name="T38" fmla="*/ 26 w 2144"/>
                  <a:gd name="T39" fmla="*/ 70 h 2803"/>
                  <a:gd name="T40" fmla="*/ 34 w 2144"/>
                  <a:gd name="T41" fmla="*/ 68 h 2803"/>
                  <a:gd name="T42" fmla="*/ 38 w 2144"/>
                  <a:gd name="T43" fmla="*/ 79 h 2803"/>
                  <a:gd name="T44" fmla="*/ 45 w 2144"/>
                  <a:gd name="T45" fmla="*/ 85 h 2803"/>
                  <a:gd name="T46" fmla="*/ 49 w 2144"/>
                  <a:gd name="T47" fmla="*/ 95 h 2803"/>
                  <a:gd name="T48" fmla="*/ 57 w 2144"/>
                  <a:gd name="T49" fmla="*/ 103 h 2803"/>
                  <a:gd name="T50" fmla="*/ 65 w 2144"/>
                  <a:gd name="T51" fmla="*/ 103 h 2803"/>
                  <a:gd name="T52" fmla="*/ 63 w 2144"/>
                  <a:gd name="T53" fmla="*/ 94 h 2803"/>
                  <a:gd name="T54" fmla="*/ 67 w 2144"/>
                  <a:gd name="T55" fmla="*/ 98 h 2803"/>
                  <a:gd name="T56" fmla="*/ 70 w 2144"/>
                  <a:gd name="T57" fmla="*/ 88 h 2803"/>
                  <a:gd name="T58" fmla="*/ 74 w 2144"/>
                  <a:gd name="T59" fmla="*/ 76 h 2803"/>
                  <a:gd name="T60" fmla="*/ 65 w 2144"/>
                  <a:gd name="T61" fmla="*/ 62 h 2803"/>
                  <a:gd name="T62" fmla="*/ 66 w 2144"/>
                  <a:gd name="T63" fmla="*/ 47 h 2803"/>
                  <a:gd name="T64" fmla="*/ 77 w 2144"/>
                  <a:gd name="T65" fmla="*/ 40 h 2803"/>
                  <a:gd name="T66" fmla="*/ 77 w 2144"/>
                  <a:gd name="T67" fmla="*/ 33 h 2803"/>
                  <a:gd name="T68" fmla="*/ 66 w 2144"/>
                  <a:gd name="T69" fmla="*/ 18 h 2803"/>
                  <a:gd name="T70" fmla="*/ 71 w 2144"/>
                  <a:gd name="T71" fmla="*/ 12 h 2803"/>
                  <a:gd name="T72" fmla="*/ 66 w 2144"/>
                  <a:gd name="T73" fmla="*/ 12 h 2803"/>
                  <a:gd name="T74" fmla="*/ 67 w 2144"/>
                  <a:gd name="T75" fmla="*/ 7 h 2803"/>
                  <a:gd name="T76" fmla="*/ 61 w 2144"/>
                  <a:gd name="T77" fmla="*/ 10 h 2803"/>
                  <a:gd name="T78" fmla="*/ 53 w 2144"/>
                  <a:gd name="T79" fmla="*/ 1 h 2803"/>
                  <a:gd name="T80" fmla="*/ 40 w 2144"/>
                  <a:gd name="T81" fmla="*/ 1 h 2803"/>
                  <a:gd name="T82" fmla="*/ 35 w 2144"/>
                  <a:gd name="T83" fmla="*/ 2 h 28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44"/>
                  <a:gd name="T127" fmla="*/ 0 h 2803"/>
                  <a:gd name="T128" fmla="*/ 2144 w 2144"/>
                  <a:gd name="T129" fmla="*/ 2803 h 28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44" h="2803">
                    <a:moveTo>
                      <a:pt x="957" y="53"/>
                    </a:moveTo>
                    <a:lnTo>
                      <a:pt x="859" y="65"/>
                    </a:lnTo>
                    <a:lnTo>
                      <a:pt x="760" y="104"/>
                    </a:lnTo>
                    <a:lnTo>
                      <a:pt x="642" y="188"/>
                    </a:lnTo>
                    <a:lnTo>
                      <a:pt x="570" y="264"/>
                    </a:lnTo>
                    <a:lnTo>
                      <a:pt x="537" y="337"/>
                    </a:lnTo>
                    <a:lnTo>
                      <a:pt x="497" y="460"/>
                    </a:lnTo>
                    <a:lnTo>
                      <a:pt x="485" y="564"/>
                    </a:lnTo>
                    <a:lnTo>
                      <a:pt x="471" y="589"/>
                    </a:lnTo>
                    <a:lnTo>
                      <a:pt x="419" y="634"/>
                    </a:lnTo>
                    <a:lnTo>
                      <a:pt x="419" y="739"/>
                    </a:lnTo>
                    <a:lnTo>
                      <a:pt x="413" y="776"/>
                    </a:lnTo>
                    <a:lnTo>
                      <a:pt x="439" y="746"/>
                    </a:lnTo>
                    <a:lnTo>
                      <a:pt x="458" y="660"/>
                    </a:lnTo>
                    <a:lnTo>
                      <a:pt x="524" y="627"/>
                    </a:lnTo>
                    <a:lnTo>
                      <a:pt x="485" y="686"/>
                    </a:lnTo>
                    <a:lnTo>
                      <a:pt x="485" y="739"/>
                    </a:lnTo>
                    <a:lnTo>
                      <a:pt x="446" y="809"/>
                    </a:lnTo>
                    <a:lnTo>
                      <a:pt x="426" y="862"/>
                    </a:lnTo>
                    <a:lnTo>
                      <a:pt x="413" y="984"/>
                    </a:lnTo>
                    <a:lnTo>
                      <a:pt x="354" y="1081"/>
                    </a:lnTo>
                    <a:lnTo>
                      <a:pt x="241" y="1171"/>
                    </a:lnTo>
                    <a:lnTo>
                      <a:pt x="111" y="1269"/>
                    </a:lnTo>
                    <a:lnTo>
                      <a:pt x="58" y="1327"/>
                    </a:lnTo>
                    <a:lnTo>
                      <a:pt x="45" y="1366"/>
                    </a:lnTo>
                    <a:lnTo>
                      <a:pt x="52" y="1464"/>
                    </a:lnTo>
                    <a:lnTo>
                      <a:pt x="98" y="1366"/>
                    </a:lnTo>
                    <a:lnTo>
                      <a:pt x="150" y="1288"/>
                    </a:lnTo>
                    <a:lnTo>
                      <a:pt x="281" y="1210"/>
                    </a:lnTo>
                    <a:lnTo>
                      <a:pt x="439" y="1101"/>
                    </a:lnTo>
                    <a:lnTo>
                      <a:pt x="334" y="1210"/>
                    </a:lnTo>
                    <a:lnTo>
                      <a:pt x="188" y="1341"/>
                    </a:lnTo>
                    <a:lnTo>
                      <a:pt x="156" y="1437"/>
                    </a:lnTo>
                    <a:lnTo>
                      <a:pt x="163" y="1566"/>
                    </a:lnTo>
                    <a:lnTo>
                      <a:pt x="176" y="1619"/>
                    </a:lnTo>
                    <a:lnTo>
                      <a:pt x="137" y="1663"/>
                    </a:lnTo>
                    <a:lnTo>
                      <a:pt x="45" y="1702"/>
                    </a:lnTo>
                    <a:lnTo>
                      <a:pt x="6" y="1755"/>
                    </a:lnTo>
                    <a:lnTo>
                      <a:pt x="0" y="1845"/>
                    </a:lnTo>
                    <a:lnTo>
                      <a:pt x="58" y="1954"/>
                    </a:lnTo>
                    <a:lnTo>
                      <a:pt x="72" y="1904"/>
                    </a:lnTo>
                    <a:lnTo>
                      <a:pt x="45" y="1845"/>
                    </a:lnTo>
                    <a:lnTo>
                      <a:pt x="52" y="1768"/>
                    </a:lnTo>
                    <a:lnTo>
                      <a:pt x="137" y="1728"/>
                    </a:lnTo>
                    <a:lnTo>
                      <a:pt x="183" y="1722"/>
                    </a:lnTo>
                    <a:lnTo>
                      <a:pt x="229" y="1652"/>
                    </a:lnTo>
                    <a:lnTo>
                      <a:pt x="268" y="1722"/>
                    </a:lnTo>
                    <a:lnTo>
                      <a:pt x="321" y="1599"/>
                    </a:lnTo>
                    <a:lnTo>
                      <a:pt x="485" y="1321"/>
                    </a:lnTo>
                    <a:lnTo>
                      <a:pt x="595" y="1341"/>
                    </a:lnTo>
                    <a:lnTo>
                      <a:pt x="564" y="1573"/>
                    </a:lnTo>
                    <a:lnTo>
                      <a:pt x="550" y="1652"/>
                    </a:lnTo>
                    <a:lnTo>
                      <a:pt x="576" y="1742"/>
                    </a:lnTo>
                    <a:lnTo>
                      <a:pt x="544" y="1865"/>
                    </a:lnTo>
                    <a:lnTo>
                      <a:pt x="564" y="1982"/>
                    </a:lnTo>
                    <a:lnTo>
                      <a:pt x="615" y="1982"/>
                    </a:lnTo>
                    <a:lnTo>
                      <a:pt x="629" y="1962"/>
                    </a:lnTo>
                    <a:lnTo>
                      <a:pt x="623" y="1877"/>
                    </a:lnTo>
                    <a:lnTo>
                      <a:pt x="682" y="1755"/>
                    </a:lnTo>
                    <a:lnTo>
                      <a:pt x="701" y="1890"/>
                    </a:lnTo>
                    <a:lnTo>
                      <a:pt x="741" y="1728"/>
                    </a:lnTo>
                    <a:lnTo>
                      <a:pt x="819" y="1831"/>
                    </a:lnTo>
                    <a:lnTo>
                      <a:pt x="911" y="1831"/>
                    </a:lnTo>
                    <a:lnTo>
                      <a:pt x="989" y="1831"/>
                    </a:lnTo>
                    <a:lnTo>
                      <a:pt x="1011" y="2103"/>
                    </a:lnTo>
                    <a:lnTo>
                      <a:pt x="1017" y="2136"/>
                    </a:lnTo>
                    <a:lnTo>
                      <a:pt x="1056" y="2187"/>
                    </a:lnTo>
                    <a:lnTo>
                      <a:pt x="1174" y="2279"/>
                    </a:lnTo>
                    <a:lnTo>
                      <a:pt x="1225" y="2298"/>
                    </a:lnTo>
                    <a:lnTo>
                      <a:pt x="1278" y="2375"/>
                    </a:lnTo>
                    <a:lnTo>
                      <a:pt x="1318" y="2434"/>
                    </a:lnTo>
                    <a:lnTo>
                      <a:pt x="1318" y="2564"/>
                    </a:lnTo>
                    <a:lnTo>
                      <a:pt x="1357" y="2641"/>
                    </a:lnTo>
                    <a:lnTo>
                      <a:pt x="1436" y="2712"/>
                    </a:lnTo>
                    <a:lnTo>
                      <a:pt x="1528" y="2771"/>
                    </a:lnTo>
                    <a:lnTo>
                      <a:pt x="1554" y="2803"/>
                    </a:lnTo>
                    <a:lnTo>
                      <a:pt x="1672" y="2783"/>
                    </a:lnTo>
                    <a:lnTo>
                      <a:pt x="1751" y="2771"/>
                    </a:lnTo>
                    <a:lnTo>
                      <a:pt x="1757" y="2668"/>
                    </a:lnTo>
                    <a:lnTo>
                      <a:pt x="1706" y="2629"/>
                    </a:lnTo>
                    <a:lnTo>
                      <a:pt x="1698" y="2551"/>
                    </a:lnTo>
                    <a:lnTo>
                      <a:pt x="1751" y="2506"/>
                    </a:lnTo>
                    <a:lnTo>
                      <a:pt x="1757" y="2576"/>
                    </a:lnTo>
                    <a:lnTo>
                      <a:pt x="1804" y="2635"/>
                    </a:lnTo>
                    <a:lnTo>
                      <a:pt x="1796" y="2486"/>
                    </a:lnTo>
                    <a:lnTo>
                      <a:pt x="1843" y="2473"/>
                    </a:lnTo>
                    <a:lnTo>
                      <a:pt x="1902" y="2389"/>
                    </a:lnTo>
                    <a:lnTo>
                      <a:pt x="1934" y="2402"/>
                    </a:lnTo>
                    <a:lnTo>
                      <a:pt x="1980" y="2266"/>
                    </a:lnTo>
                    <a:lnTo>
                      <a:pt x="1987" y="2064"/>
                    </a:lnTo>
                    <a:lnTo>
                      <a:pt x="1916" y="1974"/>
                    </a:lnTo>
                    <a:lnTo>
                      <a:pt x="1804" y="1793"/>
                    </a:lnTo>
                    <a:lnTo>
                      <a:pt x="1744" y="1669"/>
                    </a:lnTo>
                    <a:lnTo>
                      <a:pt x="1725" y="1573"/>
                    </a:lnTo>
                    <a:lnTo>
                      <a:pt x="1725" y="1398"/>
                    </a:lnTo>
                    <a:lnTo>
                      <a:pt x="1777" y="1282"/>
                    </a:lnTo>
                    <a:lnTo>
                      <a:pt x="1843" y="1204"/>
                    </a:lnTo>
                    <a:lnTo>
                      <a:pt x="1928" y="1134"/>
                    </a:lnTo>
                    <a:lnTo>
                      <a:pt x="2085" y="1081"/>
                    </a:lnTo>
                    <a:lnTo>
                      <a:pt x="2144" y="1062"/>
                    </a:lnTo>
                    <a:lnTo>
                      <a:pt x="2138" y="971"/>
                    </a:lnTo>
                    <a:lnTo>
                      <a:pt x="2072" y="893"/>
                    </a:lnTo>
                    <a:lnTo>
                      <a:pt x="1909" y="759"/>
                    </a:lnTo>
                    <a:lnTo>
                      <a:pt x="1777" y="504"/>
                    </a:lnTo>
                    <a:lnTo>
                      <a:pt x="1790" y="473"/>
                    </a:lnTo>
                    <a:lnTo>
                      <a:pt x="1830" y="473"/>
                    </a:lnTo>
                    <a:lnTo>
                      <a:pt x="1889" y="421"/>
                    </a:lnTo>
                    <a:lnTo>
                      <a:pt x="1928" y="331"/>
                    </a:lnTo>
                    <a:lnTo>
                      <a:pt x="1875" y="344"/>
                    </a:lnTo>
                    <a:lnTo>
                      <a:pt x="1824" y="331"/>
                    </a:lnTo>
                    <a:lnTo>
                      <a:pt x="1790" y="311"/>
                    </a:lnTo>
                    <a:lnTo>
                      <a:pt x="1757" y="311"/>
                    </a:lnTo>
                    <a:lnTo>
                      <a:pt x="1810" y="253"/>
                    </a:lnTo>
                    <a:lnTo>
                      <a:pt x="1796" y="182"/>
                    </a:lnTo>
                    <a:lnTo>
                      <a:pt x="1770" y="137"/>
                    </a:lnTo>
                    <a:lnTo>
                      <a:pt x="1725" y="227"/>
                    </a:lnTo>
                    <a:lnTo>
                      <a:pt x="1659" y="264"/>
                    </a:lnTo>
                    <a:lnTo>
                      <a:pt x="1594" y="272"/>
                    </a:lnTo>
                    <a:lnTo>
                      <a:pt x="1548" y="169"/>
                    </a:lnTo>
                    <a:lnTo>
                      <a:pt x="1422" y="26"/>
                    </a:lnTo>
                    <a:lnTo>
                      <a:pt x="1331" y="0"/>
                    </a:lnTo>
                    <a:lnTo>
                      <a:pt x="1188" y="6"/>
                    </a:lnTo>
                    <a:lnTo>
                      <a:pt x="1088" y="40"/>
                    </a:lnTo>
                    <a:lnTo>
                      <a:pt x="1029" y="45"/>
                    </a:lnTo>
                    <a:lnTo>
                      <a:pt x="997" y="45"/>
                    </a:lnTo>
                    <a:lnTo>
                      <a:pt x="957" y="53"/>
                    </a:lnTo>
                    <a:close/>
                  </a:path>
                </a:pathLst>
              </a:custGeom>
              <a:solidFill>
                <a:srgbClr val="DC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34"/>
              <p:cNvSpPr>
                <a:spLocks/>
              </p:cNvSpPr>
              <p:nvPr/>
            </p:nvSpPr>
            <p:spPr bwMode="auto">
              <a:xfrm>
                <a:off x="788" y="3289"/>
                <a:ext cx="280" cy="407"/>
              </a:xfrm>
              <a:custGeom>
                <a:avLst/>
                <a:gdLst>
                  <a:gd name="T0" fmla="*/ 0 w 838"/>
                  <a:gd name="T1" fmla="*/ 23 h 1221"/>
                  <a:gd name="T2" fmla="*/ 1 w 838"/>
                  <a:gd name="T3" fmla="*/ 25 h 1221"/>
                  <a:gd name="T4" fmla="*/ 2 w 838"/>
                  <a:gd name="T5" fmla="*/ 22 h 1221"/>
                  <a:gd name="T6" fmla="*/ 8 w 838"/>
                  <a:gd name="T7" fmla="*/ 28 h 1221"/>
                  <a:gd name="T8" fmla="*/ 8 w 838"/>
                  <a:gd name="T9" fmla="*/ 26 h 1221"/>
                  <a:gd name="T10" fmla="*/ 12 w 838"/>
                  <a:gd name="T11" fmla="*/ 31 h 1221"/>
                  <a:gd name="T12" fmla="*/ 11 w 838"/>
                  <a:gd name="T13" fmla="*/ 25 h 1221"/>
                  <a:gd name="T14" fmla="*/ 15 w 838"/>
                  <a:gd name="T15" fmla="*/ 36 h 1221"/>
                  <a:gd name="T16" fmla="*/ 15 w 838"/>
                  <a:gd name="T17" fmla="*/ 24 h 1221"/>
                  <a:gd name="T18" fmla="*/ 17 w 838"/>
                  <a:gd name="T19" fmla="*/ 27 h 1221"/>
                  <a:gd name="T20" fmla="*/ 17 w 838"/>
                  <a:gd name="T21" fmla="*/ 31 h 1221"/>
                  <a:gd name="T22" fmla="*/ 18 w 838"/>
                  <a:gd name="T23" fmla="*/ 38 h 1221"/>
                  <a:gd name="T24" fmla="*/ 20 w 838"/>
                  <a:gd name="T25" fmla="*/ 41 h 1221"/>
                  <a:gd name="T26" fmla="*/ 18 w 838"/>
                  <a:gd name="T27" fmla="*/ 37 h 1221"/>
                  <a:gd name="T28" fmla="*/ 19 w 838"/>
                  <a:gd name="T29" fmla="*/ 30 h 1221"/>
                  <a:gd name="T30" fmla="*/ 19 w 838"/>
                  <a:gd name="T31" fmla="*/ 27 h 1221"/>
                  <a:gd name="T32" fmla="*/ 19 w 838"/>
                  <a:gd name="T33" fmla="*/ 31 h 1221"/>
                  <a:gd name="T34" fmla="*/ 20 w 838"/>
                  <a:gd name="T35" fmla="*/ 38 h 1221"/>
                  <a:gd name="T36" fmla="*/ 22 w 838"/>
                  <a:gd name="T37" fmla="*/ 43 h 1221"/>
                  <a:gd name="T38" fmla="*/ 21 w 838"/>
                  <a:gd name="T39" fmla="*/ 39 h 1221"/>
                  <a:gd name="T40" fmla="*/ 22 w 838"/>
                  <a:gd name="T41" fmla="*/ 34 h 1221"/>
                  <a:gd name="T42" fmla="*/ 23 w 838"/>
                  <a:gd name="T43" fmla="*/ 31 h 1221"/>
                  <a:gd name="T44" fmla="*/ 22 w 838"/>
                  <a:gd name="T45" fmla="*/ 38 h 1221"/>
                  <a:gd name="T46" fmla="*/ 24 w 838"/>
                  <a:gd name="T47" fmla="*/ 43 h 1221"/>
                  <a:gd name="T48" fmla="*/ 24 w 838"/>
                  <a:gd name="T49" fmla="*/ 45 h 1221"/>
                  <a:gd name="T50" fmla="*/ 24 w 838"/>
                  <a:gd name="T51" fmla="*/ 42 h 1221"/>
                  <a:gd name="T52" fmla="*/ 24 w 838"/>
                  <a:gd name="T53" fmla="*/ 38 h 1221"/>
                  <a:gd name="T54" fmla="*/ 25 w 838"/>
                  <a:gd name="T55" fmla="*/ 34 h 1221"/>
                  <a:gd name="T56" fmla="*/ 27 w 838"/>
                  <a:gd name="T57" fmla="*/ 32 h 1221"/>
                  <a:gd name="T58" fmla="*/ 27 w 838"/>
                  <a:gd name="T59" fmla="*/ 34 h 1221"/>
                  <a:gd name="T60" fmla="*/ 29 w 838"/>
                  <a:gd name="T61" fmla="*/ 29 h 1221"/>
                  <a:gd name="T62" fmla="*/ 30 w 838"/>
                  <a:gd name="T63" fmla="*/ 26 h 1221"/>
                  <a:gd name="T64" fmla="*/ 31 w 838"/>
                  <a:gd name="T65" fmla="*/ 29 h 1221"/>
                  <a:gd name="T66" fmla="*/ 31 w 838"/>
                  <a:gd name="T67" fmla="*/ 24 h 1221"/>
                  <a:gd name="T68" fmla="*/ 29 w 838"/>
                  <a:gd name="T69" fmla="*/ 19 h 1221"/>
                  <a:gd name="T70" fmla="*/ 26 w 838"/>
                  <a:gd name="T71" fmla="*/ 12 h 1221"/>
                  <a:gd name="T72" fmla="*/ 24 w 838"/>
                  <a:gd name="T73" fmla="*/ 3 h 1221"/>
                  <a:gd name="T74" fmla="*/ 24 w 838"/>
                  <a:gd name="T75" fmla="*/ 0 h 1221"/>
                  <a:gd name="T76" fmla="*/ 21 w 838"/>
                  <a:gd name="T77" fmla="*/ 1 h 1221"/>
                  <a:gd name="T78" fmla="*/ 20 w 838"/>
                  <a:gd name="T79" fmla="*/ 5 h 1221"/>
                  <a:gd name="T80" fmla="*/ 20 w 838"/>
                  <a:gd name="T81" fmla="*/ 11 h 1221"/>
                  <a:gd name="T82" fmla="*/ 17 w 838"/>
                  <a:gd name="T83" fmla="*/ 13 h 1221"/>
                  <a:gd name="T84" fmla="*/ 16 w 838"/>
                  <a:gd name="T85" fmla="*/ 16 h 1221"/>
                  <a:gd name="T86" fmla="*/ 8 w 838"/>
                  <a:gd name="T87" fmla="*/ 19 h 1221"/>
                  <a:gd name="T88" fmla="*/ 8 w 838"/>
                  <a:gd name="T89" fmla="*/ 23 h 1221"/>
                  <a:gd name="T90" fmla="*/ 6 w 838"/>
                  <a:gd name="T91" fmla="*/ 20 h 1221"/>
                  <a:gd name="T92" fmla="*/ 7 w 838"/>
                  <a:gd name="T93" fmla="*/ 23 h 1221"/>
                  <a:gd name="T94" fmla="*/ 3 w 838"/>
                  <a:gd name="T95" fmla="*/ 21 h 1221"/>
                  <a:gd name="T96" fmla="*/ 1 w 838"/>
                  <a:gd name="T97" fmla="*/ 22 h 1221"/>
                  <a:gd name="T98" fmla="*/ 0 w 838"/>
                  <a:gd name="T99" fmla="*/ 23 h 1221"/>
                  <a:gd name="T100" fmla="*/ 0 w 838"/>
                  <a:gd name="T101" fmla="*/ 23 h 1221"/>
                  <a:gd name="T102" fmla="*/ 0 w 838"/>
                  <a:gd name="T103" fmla="*/ 23 h 12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8"/>
                  <a:gd name="T157" fmla="*/ 0 h 1221"/>
                  <a:gd name="T158" fmla="*/ 838 w 838"/>
                  <a:gd name="T159" fmla="*/ 1221 h 12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8" h="1221">
                    <a:moveTo>
                      <a:pt x="0" y="609"/>
                    </a:moveTo>
                    <a:lnTo>
                      <a:pt x="39" y="662"/>
                    </a:lnTo>
                    <a:lnTo>
                      <a:pt x="50" y="601"/>
                    </a:lnTo>
                    <a:lnTo>
                      <a:pt x="218" y="767"/>
                    </a:lnTo>
                    <a:lnTo>
                      <a:pt x="211" y="701"/>
                    </a:lnTo>
                    <a:lnTo>
                      <a:pt x="314" y="824"/>
                    </a:lnTo>
                    <a:lnTo>
                      <a:pt x="291" y="674"/>
                    </a:lnTo>
                    <a:lnTo>
                      <a:pt x="412" y="969"/>
                    </a:lnTo>
                    <a:lnTo>
                      <a:pt x="397" y="637"/>
                    </a:lnTo>
                    <a:lnTo>
                      <a:pt x="449" y="738"/>
                    </a:lnTo>
                    <a:lnTo>
                      <a:pt x="466" y="834"/>
                    </a:lnTo>
                    <a:lnTo>
                      <a:pt x="477" y="1030"/>
                    </a:lnTo>
                    <a:lnTo>
                      <a:pt x="536" y="1115"/>
                    </a:lnTo>
                    <a:lnTo>
                      <a:pt x="494" y="997"/>
                    </a:lnTo>
                    <a:lnTo>
                      <a:pt x="500" y="817"/>
                    </a:lnTo>
                    <a:lnTo>
                      <a:pt x="500" y="738"/>
                    </a:lnTo>
                    <a:lnTo>
                      <a:pt x="525" y="838"/>
                    </a:lnTo>
                    <a:lnTo>
                      <a:pt x="532" y="1022"/>
                    </a:lnTo>
                    <a:lnTo>
                      <a:pt x="590" y="1149"/>
                    </a:lnTo>
                    <a:lnTo>
                      <a:pt x="574" y="1041"/>
                    </a:lnTo>
                    <a:lnTo>
                      <a:pt x="580" y="922"/>
                    </a:lnTo>
                    <a:lnTo>
                      <a:pt x="609" y="834"/>
                    </a:lnTo>
                    <a:lnTo>
                      <a:pt x="605" y="1022"/>
                    </a:lnTo>
                    <a:lnTo>
                      <a:pt x="635" y="1155"/>
                    </a:lnTo>
                    <a:lnTo>
                      <a:pt x="656" y="1221"/>
                    </a:lnTo>
                    <a:lnTo>
                      <a:pt x="653" y="1138"/>
                    </a:lnTo>
                    <a:lnTo>
                      <a:pt x="635" y="1019"/>
                    </a:lnTo>
                    <a:lnTo>
                      <a:pt x="682" y="922"/>
                    </a:lnTo>
                    <a:lnTo>
                      <a:pt x="712" y="853"/>
                    </a:lnTo>
                    <a:lnTo>
                      <a:pt x="729" y="918"/>
                    </a:lnTo>
                    <a:lnTo>
                      <a:pt x="766" y="782"/>
                    </a:lnTo>
                    <a:lnTo>
                      <a:pt x="796" y="694"/>
                    </a:lnTo>
                    <a:lnTo>
                      <a:pt x="838" y="778"/>
                    </a:lnTo>
                    <a:lnTo>
                      <a:pt x="827" y="649"/>
                    </a:lnTo>
                    <a:lnTo>
                      <a:pt x="769" y="511"/>
                    </a:lnTo>
                    <a:lnTo>
                      <a:pt x="699" y="334"/>
                    </a:lnTo>
                    <a:lnTo>
                      <a:pt x="645" y="89"/>
                    </a:lnTo>
                    <a:lnTo>
                      <a:pt x="638" y="0"/>
                    </a:lnTo>
                    <a:lnTo>
                      <a:pt x="576" y="29"/>
                    </a:lnTo>
                    <a:lnTo>
                      <a:pt x="543" y="143"/>
                    </a:lnTo>
                    <a:lnTo>
                      <a:pt x="532" y="297"/>
                    </a:lnTo>
                    <a:lnTo>
                      <a:pt x="466" y="341"/>
                    </a:lnTo>
                    <a:lnTo>
                      <a:pt x="427" y="430"/>
                    </a:lnTo>
                    <a:lnTo>
                      <a:pt x="211" y="511"/>
                    </a:lnTo>
                    <a:lnTo>
                      <a:pt x="222" y="611"/>
                    </a:lnTo>
                    <a:lnTo>
                      <a:pt x="159" y="537"/>
                    </a:lnTo>
                    <a:lnTo>
                      <a:pt x="181" y="615"/>
                    </a:lnTo>
                    <a:lnTo>
                      <a:pt x="87" y="578"/>
                    </a:lnTo>
                    <a:lnTo>
                      <a:pt x="28" y="593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35"/>
              <p:cNvSpPr>
                <a:spLocks/>
              </p:cNvSpPr>
              <p:nvPr/>
            </p:nvSpPr>
            <p:spPr bwMode="auto">
              <a:xfrm>
                <a:off x="1000" y="2949"/>
                <a:ext cx="138" cy="189"/>
              </a:xfrm>
              <a:custGeom>
                <a:avLst/>
                <a:gdLst>
                  <a:gd name="T0" fmla="*/ 2 w 414"/>
                  <a:gd name="T1" fmla="*/ 12 h 565"/>
                  <a:gd name="T2" fmla="*/ 4 w 414"/>
                  <a:gd name="T3" fmla="*/ 19 h 565"/>
                  <a:gd name="T4" fmla="*/ 3 w 414"/>
                  <a:gd name="T5" fmla="*/ 11 h 565"/>
                  <a:gd name="T6" fmla="*/ 6 w 414"/>
                  <a:gd name="T7" fmla="*/ 20 h 565"/>
                  <a:gd name="T8" fmla="*/ 5 w 414"/>
                  <a:gd name="T9" fmla="*/ 10 h 565"/>
                  <a:gd name="T10" fmla="*/ 8 w 414"/>
                  <a:gd name="T11" fmla="*/ 19 h 565"/>
                  <a:gd name="T12" fmla="*/ 7 w 414"/>
                  <a:gd name="T13" fmla="*/ 12 h 565"/>
                  <a:gd name="T14" fmla="*/ 11 w 414"/>
                  <a:gd name="T15" fmla="*/ 21 h 565"/>
                  <a:gd name="T16" fmla="*/ 10 w 414"/>
                  <a:gd name="T17" fmla="*/ 14 h 565"/>
                  <a:gd name="T18" fmla="*/ 15 w 414"/>
                  <a:gd name="T19" fmla="*/ 18 h 565"/>
                  <a:gd name="T20" fmla="*/ 10 w 414"/>
                  <a:gd name="T21" fmla="*/ 13 h 565"/>
                  <a:gd name="T22" fmla="*/ 7 w 414"/>
                  <a:gd name="T23" fmla="*/ 8 h 565"/>
                  <a:gd name="T24" fmla="*/ 6 w 414"/>
                  <a:gd name="T25" fmla="*/ 3 h 565"/>
                  <a:gd name="T26" fmla="*/ 3 w 414"/>
                  <a:gd name="T27" fmla="*/ 0 h 565"/>
                  <a:gd name="T28" fmla="*/ 0 w 414"/>
                  <a:gd name="T29" fmla="*/ 2 h 565"/>
                  <a:gd name="T30" fmla="*/ 1 w 414"/>
                  <a:gd name="T31" fmla="*/ 5 h 565"/>
                  <a:gd name="T32" fmla="*/ 1 w 414"/>
                  <a:gd name="T33" fmla="*/ 11 h 565"/>
                  <a:gd name="T34" fmla="*/ 2 w 414"/>
                  <a:gd name="T35" fmla="*/ 12 h 565"/>
                  <a:gd name="T36" fmla="*/ 2 w 414"/>
                  <a:gd name="T37" fmla="*/ 12 h 565"/>
                  <a:gd name="T38" fmla="*/ 2 w 414"/>
                  <a:gd name="T39" fmla="*/ 12 h 5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4"/>
                  <a:gd name="T61" fmla="*/ 0 h 565"/>
                  <a:gd name="T62" fmla="*/ 414 w 414"/>
                  <a:gd name="T63" fmla="*/ 565 h 5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4" h="565">
                    <a:moveTo>
                      <a:pt x="51" y="328"/>
                    </a:moveTo>
                    <a:lnTo>
                      <a:pt x="96" y="520"/>
                    </a:lnTo>
                    <a:lnTo>
                      <a:pt x="88" y="286"/>
                    </a:lnTo>
                    <a:lnTo>
                      <a:pt x="171" y="525"/>
                    </a:lnTo>
                    <a:lnTo>
                      <a:pt x="143" y="265"/>
                    </a:lnTo>
                    <a:lnTo>
                      <a:pt x="226" y="506"/>
                    </a:lnTo>
                    <a:lnTo>
                      <a:pt x="198" y="324"/>
                    </a:lnTo>
                    <a:lnTo>
                      <a:pt x="291" y="565"/>
                    </a:lnTo>
                    <a:lnTo>
                      <a:pt x="281" y="383"/>
                    </a:lnTo>
                    <a:lnTo>
                      <a:pt x="414" y="473"/>
                    </a:lnTo>
                    <a:lnTo>
                      <a:pt x="258" y="338"/>
                    </a:lnTo>
                    <a:lnTo>
                      <a:pt x="184" y="219"/>
                    </a:lnTo>
                    <a:lnTo>
                      <a:pt x="153" y="92"/>
                    </a:lnTo>
                    <a:lnTo>
                      <a:pt x="81" y="0"/>
                    </a:lnTo>
                    <a:lnTo>
                      <a:pt x="0" y="54"/>
                    </a:lnTo>
                    <a:lnTo>
                      <a:pt x="14" y="132"/>
                    </a:lnTo>
                    <a:lnTo>
                      <a:pt x="22" y="305"/>
                    </a:lnTo>
                    <a:lnTo>
                      <a:pt x="51" y="3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36"/>
              <p:cNvSpPr>
                <a:spLocks/>
              </p:cNvSpPr>
              <p:nvPr/>
            </p:nvSpPr>
            <p:spPr bwMode="auto">
              <a:xfrm>
                <a:off x="952" y="3139"/>
                <a:ext cx="103" cy="86"/>
              </a:xfrm>
              <a:custGeom>
                <a:avLst/>
                <a:gdLst>
                  <a:gd name="T0" fmla="*/ 2 w 310"/>
                  <a:gd name="T1" fmla="*/ 0 h 259"/>
                  <a:gd name="T2" fmla="*/ 4 w 310"/>
                  <a:gd name="T3" fmla="*/ 0 h 259"/>
                  <a:gd name="T4" fmla="*/ 3 w 310"/>
                  <a:gd name="T5" fmla="*/ 1 h 259"/>
                  <a:gd name="T6" fmla="*/ 9 w 310"/>
                  <a:gd name="T7" fmla="*/ 2 h 259"/>
                  <a:gd name="T8" fmla="*/ 8 w 310"/>
                  <a:gd name="T9" fmla="*/ 2 h 259"/>
                  <a:gd name="T10" fmla="*/ 11 w 310"/>
                  <a:gd name="T11" fmla="*/ 4 h 259"/>
                  <a:gd name="T12" fmla="*/ 10 w 310"/>
                  <a:gd name="T13" fmla="*/ 6 h 259"/>
                  <a:gd name="T14" fmla="*/ 8 w 310"/>
                  <a:gd name="T15" fmla="*/ 8 h 259"/>
                  <a:gd name="T16" fmla="*/ 7 w 310"/>
                  <a:gd name="T17" fmla="*/ 10 h 259"/>
                  <a:gd name="T18" fmla="*/ 6 w 310"/>
                  <a:gd name="T19" fmla="*/ 9 h 259"/>
                  <a:gd name="T20" fmla="*/ 1 w 310"/>
                  <a:gd name="T21" fmla="*/ 6 h 259"/>
                  <a:gd name="T22" fmla="*/ 1 w 310"/>
                  <a:gd name="T23" fmla="*/ 8 h 259"/>
                  <a:gd name="T24" fmla="*/ 0 w 310"/>
                  <a:gd name="T25" fmla="*/ 6 h 259"/>
                  <a:gd name="T26" fmla="*/ 1 w 310"/>
                  <a:gd name="T27" fmla="*/ 5 h 259"/>
                  <a:gd name="T28" fmla="*/ 2 w 310"/>
                  <a:gd name="T29" fmla="*/ 4 h 259"/>
                  <a:gd name="T30" fmla="*/ 2 w 310"/>
                  <a:gd name="T31" fmla="*/ 1 h 259"/>
                  <a:gd name="T32" fmla="*/ 2 w 310"/>
                  <a:gd name="T33" fmla="*/ 0 h 259"/>
                  <a:gd name="T34" fmla="*/ 2 w 310"/>
                  <a:gd name="T35" fmla="*/ 0 h 259"/>
                  <a:gd name="T36" fmla="*/ 2 w 310"/>
                  <a:gd name="T37" fmla="*/ 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259"/>
                  <a:gd name="T59" fmla="*/ 310 w 310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259">
                    <a:moveTo>
                      <a:pt x="60" y="10"/>
                    </a:moveTo>
                    <a:lnTo>
                      <a:pt x="115" y="0"/>
                    </a:lnTo>
                    <a:lnTo>
                      <a:pt x="74" y="27"/>
                    </a:lnTo>
                    <a:lnTo>
                      <a:pt x="239" y="41"/>
                    </a:lnTo>
                    <a:lnTo>
                      <a:pt x="212" y="60"/>
                    </a:lnTo>
                    <a:lnTo>
                      <a:pt x="310" y="104"/>
                    </a:lnTo>
                    <a:lnTo>
                      <a:pt x="258" y="150"/>
                    </a:lnTo>
                    <a:lnTo>
                      <a:pt x="217" y="219"/>
                    </a:lnTo>
                    <a:lnTo>
                      <a:pt x="202" y="259"/>
                    </a:lnTo>
                    <a:lnTo>
                      <a:pt x="157" y="232"/>
                    </a:lnTo>
                    <a:lnTo>
                      <a:pt x="27" y="155"/>
                    </a:lnTo>
                    <a:lnTo>
                      <a:pt x="36" y="210"/>
                    </a:lnTo>
                    <a:lnTo>
                      <a:pt x="0" y="169"/>
                    </a:lnTo>
                    <a:lnTo>
                      <a:pt x="19" y="136"/>
                    </a:lnTo>
                    <a:lnTo>
                      <a:pt x="55" y="118"/>
                    </a:lnTo>
                    <a:lnTo>
                      <a:pt x="55" y="27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37"/>
              <p:cNvSpPr>
                <a:spLocks/>
              </p:cNvSpPr>
              <p:nvPr/>
            </p:nvSpPr>
            <p:spPr bwMode="auto">
              <a:xfrm>
                <a:off x="727" y="3191"/>
                <a:ext cx="137" cy="150"/>
              </a:xfrm>
              <a:custGeom>
                <a:avLst/>
                <a:gdLst>
                  <a:gd name="T0" fmla="*/ 11 w 411"/>
                  <a:gd name="T1" fmla="*/ 0 h 452"/>
                  <a:gd name="T2" fmla="*/ 9 w 411"/>
                  <a:gd name="T3" fmla="*/ 1 h 452"/>
                  <a:gd name="T4" fmla="*/ 5 w 411"/>
                  <a:gd name="T5" fmla="*/ 2 h 452"/>
                  <a:gd name="T6" fmla="*/ 3 w 411"/>
                  <a:gd name="T7" fmla="*/ 5 h 452"/>
                  <a:gd name="T8" fmla="*/ 4 w 411"/>
                  <a:gd name="T9" fmla="*/ 5 h 452"/>
                  <a:gd name="T10" fmla="*/ 2 w 411"/>
                  <a:gd name="T11" fmla="*/ 8 h 452"/>
                  <a:gd name="T12" fmla="*/ 3 w 411"/>
                  <a:gd name="T13" fmla="*/ 8 h 452"/>
                  <a:gd name="T14" fmla="*/ 1 w 411"/>
                  <a:gd name="T15" fmla="*/ 10 h 452"/>
                  <a:gd name="T16" fmla="*/ 3 w 411"/>
                  <a:gd name="T17" fmla="*/ 10 h 452"/>
                  <a:gd name="T18" fmla="*/ 1 w 411"/>
                  <a:gd name="T19" fmla="*/ 13 h 452"/>
                  <a:gd name="T20" fmla="*/ 0 w 411"/>
                  <a:gd name="T21" fmla="*/ 15 h 452"/>
                  <a:gd name="T22" fmla="*/ 2 w 411"/>
                  <a:gd name="T23" fmla="*/ 13 h 452"/>
                  <a:gd name="T24" fmla="*/ 2 w 411"/>
                  <a:gd name="T25" fmla="*/ 17 h 452"/>
                  <a:gd name="T26" fmla="*/ 3 w 411"/>
                  <a:gd name="T27" fmla="*/ 11 h 452"/>
                  <a:gd name="T28" fmla="*/ 6 w 411"/>
                  <a:gd name="T29" fmla="*/ 7 h 452"/>
                  <a:gd name="T30" fmla="*/ 8 w 411"/>
                  <a:gd name="T31" fmla="*/ 6 h 452"/>
                  <a:gd name="T32" fmla="*/ 6 w 411"/>
                  <a:gd name="T33" fmla="*/ 9 h 452"/>
                  <a:gd name="T34" fmla="*/ 8 w 411"/>
                  <a:gd name="T35" fmla="*/ 9 h 452"/>
                  <a:gd name="T36" fmla="*/ 7 w 411"/>
                  <a:gd name="T37" fmla="*/ 12 h 452"/>
                  <a:gd name="T38" fmla="*/ 9 w 411"/>
                  <a:gd name="T39" fmla="*/ 11 h 452"/>
                  <a:gd name="T40" fmla="*/ 10 w 411"/>
                  <a:gd name="T41" fmla="*/ 6 h 452"/>
                  <a:gd name="T42" fmla="*/ 11 w 411"/>
                  <a:gd name="T43" fmla="*/ 6 h 452"/>
                  <a:gd name="T44" fmla="*/ 13 w 411"/>
                  <a:gd name="T45" fmla="*/ 5 h 452"/>
                  <a:gd name="T46" fmla="*/ 15 w 411"/>
                  <a:gd name="T47" fmla="*/ 3 h 452"/>
                  <a:gd name="T48" fmla="*/ 14 w 411"/>
                  <a:gd name="T49" fmla="*/ 1 h 452"/>
                  <a:gd name="T50" fmla="*/ 11 w 411"/>
                  <a:gd name="T51" fmla="*/ 0 h 452"/>
                  <a:gd name="T52" fmla="*/ 11 w 411"/>
                  <a:gd name="T53" fmla="*/ 0 h 452"/>
                  <a:gd name="T54" fmla="*/ 11 w 411"/>
                  <a:gd name="T55" fmla="*/ 0 h 452"/>
                  <a:gd name="T56" fmla="*/ 11 w 411"/>
                  <a:gd name="T57" fmla="*/ 0 h 4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1"/>
                  <a:gd name="T88" fmla="*/ 0 h 452"/>
                  <a:gd name="T89" fmla="*/ 411 w 411"/>
                  <a:gd name="T90" fmla="*/ 452 h 4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1" h="452">
                    <a:moveTo>
                      <a:pt x="291" y="0"/>
                    </a:moveTo>
                    <a:lnTo>
                      <a:pt x="231" y="19"/>
                    </a:lnTo>
                    <a:lnTo>
                      <a:pt x="143" y="55"/>
                    </a:lnTo>
                    <a:lnTo>
                      <a:pt x="69" y="137"/>
                    </a:lnTo>
                    <a:lnTo>
                      <a:pt x="101" y="132"/>
                    </a:lnTo>
                    <a:lnTo>
                      <a:pt x="46" y="208"/>
                    </a:lnTo>
                    <a:lnTo>
                      <a:pt x="86" y="205"/>
                    </a:lnTo>
                    <a:lnTo>
                      <a:pt x="27" y="277"/>
                    </a:lnTo>
                    <a:lnTo>
                      <a:pt x="69" y="277"/>
                    </a:lnTo>
                    <a:lnTo>
                      <a:pt x="27" y="345"/>
                    </a:lnTo>
                    <a:lnTo>
                      <a:pt x="0" y="402"/>
                    </a:lnTo>
                    <a:lnTo>
                      <a:pt x="46" y="369"/>
                    </a:lnTo>
                    <a:lnTo>
                      <a:pt x="46" y="452"/>
                    </a:lnTo>
                    <a:lnTo>
                      <a:pt x="91" y="291"/>
                    </a:lnTo>
                    <a:lnTo>
                      <a:pt x="157" y="201"/>
                    </a:lnTo>
                    <a:lnTo>
                      <a:pt x="217" y="173"/>
                    </a:lnTo>
                    <a:lnTo>
                      <a:pt x="175" y="245"/>
                    </a:lnTo>
                    <a:lnTo>
                      <a:pt x="212" y="237"/>
                    </a:lnTo>
                    <a:lnTo>
                      <a:pt x="193" y="336"/>
                    </a:lnTo>
                    <a:lnTo>
                      <a:pt x="234" y="287"/>
                    </a:lnTo>
                    <a:lnTo>
                      <a:pt x="272" y="173"/>
                    </a:lnTo>
                    <a:lnTo>
                      <a:pt x="308" y="156"/>
                    </a:lnTo>
                    <a:lnTo>
                      <a:pt x="360" y="137"/>
                    </a:lnTo>
                    <a:lnTo>
                      <a:pt x="411" y="85"/>
                    </a:lnTo>
                    <a:lnTo>
                      <a:pt x="384" y="37"/>
                    </a:lnTo>
                    <a:lnTo>
                      <a:pt x="308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38"/>
              <p:cNvSpPr>
                <a:spLocks/>
              </p:cNvSpPr>
              <p:nvPr/>
            </p:nvSpPr>
            <p:spPr bwMode="auto">
              <a:xfrm>
                <a:off x="511" y="3011"/>
                <a:ext cx="213" cy="301"/>
              </a:xfrm>
              <a:custGeom>
                <a:avLst/>
                <a:gdLst>
                  <a:gd name="T0" fmla="*/ 9 w 640"/>
                  <a:gd name="T1" fmla="*/ 7 h 902"/>
                  <a:gd name="T2" fmla="*/ 8 w 640"/>
                  <a:gd name="T3" fmla="*/ 12 h 902"/>
                  <a:gd name="T4" fmla="*/ 7 w 640"/>
                  <a:gd name="T5" fmla="*/ 16 h 902"/>
                  <a:gd name="T6" fmla="*/ 0 w 640"/>
                  <a:gd name="T7" fmla="*/ 20 h 902"/>
                  <a:gd name="T8" fmla="*/ 8 w 640"/>
                  <a:gd name="T9" fmla="*/ 16 h 902"/>
                  <a:gd name="T10" fmla="*/ 9 w 640"/>
                  <a:gd name="T11" fmla="*/ 17 h 902"/>
                  <a:gd name="T12" fmla="*/ 3 w 640"/>
                  <a:gd name="T13" fmla="*/ 24 h 902"/>
                  <a:gd name="T14" fmla="*/ 1 w 640"/>
                  <a:gd name="T15" fmla="*/ 27 h 902"/>
                  <a:gd name="T16" fmla="*/ 0 w 640"/>
                  <a:gd name="T17" fmla="*/ 32 h 902"/>
                  <a:gd name="T18" fmla="*/ 3 w 640"/>
                  <a:gd name="T19" fmla="*/ 26 h 902"/>
                  <a:gd name="T20" fmla="*/ 7 w 640"/>
                  <a:gd name="T21" fmla="*/ 23 h 902"/>
                  <a:gd name="T22" fmla="*/ 4 w 640"/>
                  <a:gd name="T23" fmla="*/ 29 h 902"/>
                  <a:gd name="T24" fmla="*/ 4 w 640"/>
                  <a:gd name="T25" fmla="*/ 33 h 902"/>
                  <a:gd name="T26" fmla="*/ 7 w 640"/>
                  <a:gd name="T27" fmla="*/ 27 h 902"/>
                  <a:gd name="T28" fmla="*/ 10 w 640"/>
                  <a:gd name="T29" fmla="*/ 22 h 902"/>
                  <a:gd name="T30" fmla="*/ 13 w 640"/>
                  <a:gd name="T31" fmla="*/ 18 h 902"/>
                  <a:gd name="T32" fmla="*/ 13 w 640"/>
                  <a:gd name="T33" fmla="*/ 12 h 902"/>
                  <a:gd name="T34" fmla="*/ 14 w 640"/>
                  <a:gd name="T35" fmla="*/ 7 h 902"/>
                  <a:gd name="T36" fmla="*/ 14 w 640"/>
                  <a:gd name="T37" fmla="*/ 13 h 902"/>
                  <a:gd name="T38" fmla="*/ 15 w 640"/>
                  <a:gd name="T39" fmla="*/ 10 h 902"/>
                  <a:gd name="T40" fmla="*/ 15 w 640"/>
                  <a:gd name="T41" fmla="*/ 19 h 902"/>
                  <a:gd name="T42" fmla="*/ 16 w 640"/>
                  <a:gd name="T43" fmla="*/ 14 h 902"/>
                  <a:gd name="T44" fmla="*/ 16 w 640"/>
                  <a:gd name="T45" fmla="*/ 25 h 902"/>
                  <a:gd name="T46" fmla="*/ 19 w 640"/>
                  <a:gd name="T47" fmla="*/ 12 h 902"/>
                  <a:gd name="T48" fmla="*/ 19 w 640"/>
                  <a:gd name="T49" fmla="*/ 19 h 902"/>
                  <a:gd name="T50" fmla="*/ 20 w 640"/>
                  <a:gd name="T51" fmla="*/ 11 h 902"/>
                  <a:gd name="T52" fmla="*/ 21 w 640"/>
                  <a:gd name="T53" fmla="*/ 16 h 902"/>
                  <a:gd name="T54" fmla="*/ 22 w 640"/>
                  <a:gd name="T55" fmla="*/ 8 h 902"/>
                  <a:gd name="T56" fmla="*/ 24 w 640"/>
                  <a:gd name="T57" fmla="*/ 4 h 902"/>
                  <a:gd name="T58" fmla="*/ 23 w 640"/>
                  <a:gd name="T59" fmla="*/ 2 h 902"/>
                  <a:gd name="T60" fmla="*/ 19 w 640"/>
                  <a:gd name="T61" fmla="*/ 2 h 902"/>
                  <a:gd name="T62" fmla="*/ 15 w 640"/>
                  <a:gd name="T63" fmla="*/ 1 h 902"/>
                  <a:gd name="T64" fmla="*/ 13 w 640"/>
                  <a:gd name="T65" fmla="*/ 0 h 902"/>
                  <a:gd name="T66" fmla="*/ 12 w 640"/>
                  <a:gd name="T67" fmla="*/ 1 h 902"/>
                  <a:gd name="T68" fmla="*/ 11 w 640"/>
                  <a:gd name="T69" fmla="*/ 4 h 902"/>
                  <a:gd name="T70" fmla="*/ 9 w 640"/>
                  <a:gd name="T71" fmla="*/ 7 h 902"/>
                  <a:gd name="T72" fmla="*/ 9 w 640"/>
                  <a:gd name="T73" fmla="*/ 7 h 902"/>
                  <a:gd name="T74" fmla="*/ 9 w 640"/>
                  <a:gd name="T75" fmla="*/ 7 h 902"/>
                  <a:gd name="T76" fmla="*/ 9 w 640"/>
                  <a:gd name="T77" fmla="*/ 7 h 9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40"/>
                  <a:gd name="T118" fmla="*/ 0 h 902"/>
                  <a:gd name="T119" fmla="*/ 640 w 640"/>
                  <a:gd name="T120" fmla="*/ 902 h 9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40" h="902">
                    <a:moveTo>
                      <a:pt x="244" y="197"/>
                    </a:moveTo>
                    <a:lnTo>
                      <a:pt x="220" y="320"/>
                    </a:lnTo>
                    <a:lnTo>
                      <a:pt x="179" y="420"/>
                    </a:lnTo>
                    <a:lnTo>
                      <a:pt x="0" y="552"/>
                    </a:lnTo>
                    <a:lnTo>
                      <a:pt x="215" y="424"/>
                    </a:lnTo>
                    <a:lnTo>
                      <a:pt x="230" y="452"/>
                    </a:lnTo>
                    <a:lnTo>
                      <a:pt x="72" y="639"/>
                    </a:lnTo>
                    <a:lnTo>
                      <a:pt x="27" y="734"/>
                    </a:lnTo>
                    <a:lnTo>
                      <a:pt x="0" y="867"/>
                    </a:lnTo>
                    <a:lnTo>
                      <a:pt x="72" y="711"/>
                    </a:lnTo>
                    <a:lnTo>
                      <a:pt x="179" y="611"/>
                    </a:lnTo>
                    <a:lnTo>
                      <a:pt x="110" y="783"/>
                    </a:lnTo>
                    <a:lnTo>
                      <a:pt x="100" y="902"/>
                    </a:lnTo>
                    <a:lnTo>
                      <a:pt x="183" y="734"/>
                    </a:lnTo>
                    <a:lnTo>
                      <a:pt x="266" y="602"/>
                    </a:lnTo>
                    <a:lnTo>
                      <a:pt x="341" y="492"/>
                    </a:lnTo>
                    <a:lnTo>
                      <a:pt x="341" y="320"/>
                    </a:lnTo>
                    <a:lnTo>
                      <a:pt x="369" y="183"/>
                    </a:lnTo>
                    <a:lnTo>
                      <a:pt x="390" y="351"/>
                    </a:lnTo>
                    <a:lnTo>
                      <a:pt x="405" y="279"/>
                    </a:lnTo>
                    <a:lnTo>
                      <a:pt x="414" y="506"/>
                    </a:lnTo>
                    <a:lnTo>
                      <a:pt x="433" y="383"/>
                    </a:lnTo>
                    <a:lnTo>
                      <a:pt x="446" y="661"/>
                    </a:lnTo>
                    <a:lnTo>
                      <a:pt x="502" y="320"/>
                    </a:lnTo>
                    <a:lnTo>
                      <a:pt x="520" y="519"/>
                    </a:lnTo>
                    <a:lnTo>
                      <a:pt x="548" y="284"/>
                    </a:lnTo>
                    <a:lnTo>
                      <a:pt x="576" y="420"/>
                    </a:lnTo>
                    <a:lnTo>
                      <a:pt x="607" y="223"/>
                    </a:lnTo>
                    <a:lnTo>
                      <a:pt x="640" y="100"/>
                    </a:lnTo>
                    <a:lnTo>
                      <a:pt x="621" y="60"/>
                    </a:lnTo>
                    <a:lnTo>
                      <a:pt x="510" y="52"/>
                    </a:lnTo>
                    <a:lnTo>
                      <a:pt x="409" y="14"/>
                    </a:lnTo>
                    <a:lnTo>
                      <a:pt x="364" y="0"/>
                    </a:lnTo>
                    <a:lnTo>
                      <a:pt x="317" y="24"/>
                    </a:lnTo>
                    <a:lnTo>
                      <a:pt x="293" y="100"/>
                    </a:lnTo>
                    <a:lnTo>
                      <a:pt x="253" y="178"/>
                    </a:lnTo>
                    <a:lnTo>
                      <a:pt x="244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39"/>
              <p:cNvSpPr>
                <a:spLocks/>
              </p:cNvSpPr>
              <p:nvPr/>
            </p:nvSpPr>
            <p:spPr bwMode="auto">
              <a:xfrm>
                <a:off x="636" y="2794"/>
                <a:ext cx="312" cy="146"/>
              </a:xfrm>
              <a:custGeom>
                <a:avLst/>
                <a:gdLst>
                  <a:gd name="T0" fmla="*/ 15 w 936"/>
                  <a:gd name="T1" fmla="*/ 2 h 439"/>
                  <a:gd name="T2" fmla="*/ 10 w 936"/>
                  <a:gd name="T3" fmla="*/ 3 h 439"/>
                  <a:gd name="T4" fmla="*/ 6 w 936"/>
                  <a:gd name="T5" fmla="*/ 5 h 439"/>
                  <a:gd name="T6" fmla="*/ 2 w 936"/>
                  <a:gd name="T7" fmla="*/ 9 h 439"/>
                  <a:gd name="T8" fmla="*/ 0 w 936"/>
                  <a:gd name="T9" fmla="*/ 15 h 439"/>
                  <a:gd name="T10" fmla="*/ 3 w 936"/>
                  <a:gd name="T11" fmla="*/ 10 h 439"/>
                  <a:gd name="T12" fmla="*/ 8 w 936"/>
                  <a:gd name="T13" fmla="*/ 6 h 439"/>
                  <a:gd name="T14" fmla="*/ 5 w 936"/>
                  <a:gd name="T15" fmla="*/ 11 h 439"/>
                  <a:gd name="T16" fmla="*/ 4 w 936"/>
                  <a:gd name="T17" fmla="*/ 15 h 439"/>
                  <a:gd name="T18" fmla="*/ 5 w 936"/>
                  <a:gd name="T19" fmla="*/ 16 h 439"/>
                  <a:gd name="T20" fmla="*/ 7 w 936"/>
                  <a:gd name="T21" fmla="*/ 11 h 439"/>
                  <a:gd name="T22" fmla="*/ 9 w 936"/>
                  <a:gd name="T23" fmla="*/ 8 h 439"/>
                  <a:gd name="T24" fmla="*/ 12 w 936"/>
                  <a:gd name="T25" fmla="*/ 7 h 439"/>
                  <a:gd name="T26" fmla="*/ 9 w 936"/>
                  <a:gd name="T27" fmla="*/ 11 h 439"/>
                  <a:gd name="T28" fmla="*/ 9 w 936"/>
                  <a:gd name="T29" fmla="*/ 14 h 439"/>
                  <a:gd name="T30" fmla="*/ 9 w 936"/>
                  <a:gd name="T31" fmla="*/ 15 h 439"/>
                  <a:gd name="T32" fmla="*/ 10 w 936"/>
                  <a:gd name="T33" fmla="*/ 12 h 439"/>
                  <a:gd name="T34" fmla="*/ 14 w 936"/>
                  <a:gd name="T35" fmla="*/ 9 h 439"/>
                  <a:gd name="T36" fmla="*/ 17 w 936"/>
                  <a:gd name="T37" fmla="*/ 7 h 439"/>
                  <a:gd name="T38" fmla="*/ 19 w 936"/>
                  <a:gd name="T39" fmla="*/ 4 h 439"/>
                  <a:gd name="T40" fmla="*/ 20 w 936"/>
                  <a:gd name="T41" fmla="*/ 3 h 439"/>
                  <a:gd name="T42" fmla="*/ 23 w 936"/>
                  <a:gd name="T43" fmla="*/ 6 h 439"/>
                  <a:gd name="T44" fmla="*/ 30 w 936"/>
                  <a:gd name="T45" fmla="*/ 7 h 439"/>
                  <a:gd name="T46" fmla="*/ 35 w 936"/>
                  <a:gd name="T47" fmla="*/ 9 h 439"/>
                  <a:gd name="T48" fmla="*/ 28 w 936"/>
                  <a:gd name="T49" fmla="*/ 5 h 439"/>
                  <a:gd name="T50" fmla="*/ 33 w 936"/>
                  <a:gd name="T51" fmla="*/ 6 h 439"/>
                  <a:gd name="T52" fmla="*/ 27 w 936"/>
                  <a:gd name="T53" fmla="*/ 3 h 439"/>
                  <a:gd name="T54" fmla="*/ 31 w 936"/>
                  <a:gd name="T55" fmla="*/ 2 h 439"/>
                  <a:gd name="T56" fmla="*/ 26 w 936"/>
                  <a:gd name="T57" fmla="*/ 1 h 439"/>
                  <a:gd name="T58" fmla="*/ 28 w 936"/>
                  <a:gd name="T59" fmla="*/ 1 h 439"/>
                  <a:gd name="T60" fmla="*/ 25 w 936"/>
                  <a:gd name="T61" fmla="*/ 0 h 439"/>
                  <a:gd name="T62" fmla="*/ 21 w 936"/>
                  <a:gd name="T63" fmla="*/ 1 h 439"/>
                  <a:gd name="T64" fmla="*/ 18 w 936"/>
                  <a:gd name="T65" fmla="*/ 2 h 439"/>
                  <a:gd name="T66" fmla="*/ 17 w 936"/>
                  <a:gd name="T67" fmla="*/ 2 h 439"/>
                  <a:gd name="T68" fmla="*/ 15 w 936"/>
                  <a:gd name="T69" fmla="*/ 2 h 439"/>
                  <a:gd name="T70" fmla="*/ 15 w 936"/>
                  <a:gd name="T71" fmla="*/ 2 h 439"/>
                  <a:gd name="T72" fmla="*/ 15 w 936"/>
                  <a:gd name="T73" fmla="*/ 2 h 4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6"/>
                  <a:gd name="T112" fmla="*/ 0 h 439"/>
                  <a:gd name="T113" fmla="*/ 936 w 936"/>
                  <a:gd name="T114" fmla="*/ 439 h 4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6" h="439">
                    <a:moveTo>
                      <a:pt x="401" y="58"/>
                    </a:moveTo>
                    <a:lnTo>
                      <a:pt x="283" y="84"/>
                    </a:lnTo>
                    <a:lnTo>
                      <a:pt x="149" y="142"/>
                    </a:lnTo>
                    <a:lnTo>
                      <a:pt x="44" y="242"/>
                    </a:lnTo>
                    <a:lnTo>
                      <a:pt x="0" y="399"/>
                    </a:lnTo>
                    <a:lnTo>
                      <a:pt x="75" y="261"/>
                    </a:lnTo>
                    <a:lnTo>
                      <a:pt x="218" y="169"/>
                    </a:lnTo>
                    <a:lnTo>
                      <a:pt x="124" y="292"/>
                    </a:lnTo>
                    <a:lnTo>
                      <a:pt x="113" y="396"/>
                    </a:lnTo>
                    <a:lnTo>
                      <a:pt x="124" y="439"/>
                    </a:lnTo>
                    <a:lnTo>
                      <a:pt x="178" y="288"/>
                    </a:lnTo>
                    <a:lnTo>
                      <a:pt x="248" y="206"/>
                    </a:lnTo>
                    <a:lnTo>
                      <a:pt x="321" y="193"/>
                    </a:lnTo>
                    <a:lnTo>
                      <a:pt x="242" y="292"/>
                    </a:lnTo>
                    <a:lnTo>
                      <a:pt x="231" y="389"/>
                    </a:lnTo>
                    <a:lnTo>
                      <a:pt x="252" y="409"/>
                    </a:lnTo>
                    <a:lnTo>
                      <a:pt x="277" y="326"/>
                    </a:lnTo>
                    <a:lnTo>
                      <a:pt x="368" y="255"/>
                    </a:lnTo>
                    <a:lnTo>
                      <a:pt x="452" y="186"/>
                    </a:lnTo>
                    <a:lnTo>
                      <a:pt x="501" y="104"/>
                    </a:lnTo>
                    <a:lnTo>
                      <a:pt x="546" y="93"/>
                    </a:lnTo>
                    <a:lnTo>
                      <a:pt x="620" y="153"/>
                    </a:lnTo>
                    <a:lnTo>
                      <a:pt x="797" y="188"/>
                    </a:lnTo>
                    <a:lnTo>
                      <a:pt x="936" y="236"/>
                    </a:lnTo>
                    <a:lnTo>
                      <a:pt x="763" y="144"/>
                    </a:lnTo>
                    <a:lnTo>
                      <a:pt x="893" y="175"/>
                    </a:lnTo>
                    <a:lnTo>
                      <a:pt x="740" y="88"/>
                    </a:lnTo>
                    <a:lnTo>
                      <a:pt x="824" y="55"/>
                    </a:lnTo>
                    <a:lnTo>
                      <a:pt x="696" y="34"/>
                    </a:lnTo>
                    <a:lnTo>
                      <a:pt x="763" y="19"/>
                    </a:lnTo>
                    <a:lnTo>
                      <a:pt x="679" y="0"/>
                    </a:lnTo>
                    <a:lnTo>
                      <a:pt x="558" y="30"/>
                    </a:lnTo>
                    <a:lnTo>
                      <a:pt x="473" y="49"/>
                    </a:lnTo>
                    <a:lnTo>
                      <a:pt x="470" y="49"/>
                    </a:lnTo>
                    <a:lnTo>
                      <a:pt x="401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40"/>
              <p:cNvSpPr>
                <a:spLocks/>
              </p:cNvSpPr>
              <p:nvPr/>
            </p:nvSpPr>
            <p:spPr bwMode="auto">
              <a:xfrm>
                <a:off x="874" y="2879"/>
                <a:ext cx="183" cy="85"/>
              </a:xfrm>
              <a:custGeom>
                <a:avLst/>
                <a:gdLst>
                  <a:gd name="T0" fmla="*/ 0 w 550"/>
                  <a:gd name="T1" fmla="*/ 5 h 254"/>
                  <a:gd name="T2" fmla="*/ 3 w 550"/>
                  <a:gd name="T3" fmla="*/ 3 h 254"/>
                  <a:gd name="T4" fmla="*/ 4 w 550"/>
                  <a:gd name="T5" fmla="*/ 3 h 254"/>
                  <a:gd name="T6" fmla="*/ 6 w 550"/>
                  <a:gd name="T7" fmla="*/ 3 h 254"/>
                  <a:gd name="T8" fmla="*/ 10 w 550"/>
                  <a:gd name="T9" fmla="*/ 3 h 254"/>
                  <a:gd name="T10" fmla="*/ 10 w 550"/>
                  <a:gd name="T11" fmla="*/ 3 h 254"/>
                  <a:gd name="T12" fmla="*/ 10 w 550"/>
                  <a:gd name="T13" fmla="*/ 1 h 254"/>
                  <a:gd name="T14" fmla="*/ 12 w 550"/>
                  <a:gd name="T15" fmla="*/ 1 h 254"/>
                  <a:gd name="T16" fmla="*/ 14 w 550"/>
                  <a:gd name="T17" fmla="*/ 0 h 254"/>
                  <a:gd name="T18" fmla="*/ 15 w 550"/>
                  <a:gd name="T19" fmla="*/ 2 h 254"/>
                  <a:gd name="T20" fmla="*/ 16 w 550"/>
                  <a:gd name="T21" fmla="*/ 1 h 254"/>
                  <a:gd name="T22" fmla="*/ 16 w 550"/>
                  <a:gd name="T23" fmla="*/ 3 h 254"/>
                  <a:gd name="T24" fmla="*/ 20 w 550"/>
                  <a:gd name="T25" fmla="*/ 3 h 254"/>
                  <a:gd name="T26" fmla="*/ 18 w 550"/>
                  <a:gd name="T27" fmla="*/ 4 h 254"/>
                  <a:gd name="T28" fmla="*/ 15 w 550"/>
                  <a:gd name="T29" fmla="*/ 5 h 254"/>
                  <a:gd name="T30" fmla="*/ 15 w 550"/>
                  <a:gd name="T31" fmla="*/ 5 h 254"/>
                  <a:gd name="T32" fmla="*/ 19 w 550"/>
                  <a:gd name="T33" fmla="*/ 7 h 254"/>
                  <a:gd name="T34" fmla="*/ 16 w 550"/>
                  <a:gd name="T35" fmla="*/ 7 h 254"/>
                  <a:gd name="T36" fmla="*/ 13 w 550"/>
                  <a:gd name="T37" fmla="*/ 6 h 254"/>
                  <a:gd name="T38" fmla="*/ 12 w 550"/>
                  <a:gd name="T39" fmla="*/ 6 h 254"/>
                  <a:gd name="T40" fmla="*/ 13 w 550"/>
                  <a:gd name="T41" fmla="*/ 8 h 254"/>
                  <a:gd name="T42" fmla="*/ 10 w 550"/>
                  <a:gd name="T43" fmla="*/ 6 h 254"/>
                  <a:gd name="T44" fmla="*/ 10 w 550"/>
                  <a:gd name="T45" fmla="*/ 7 h 254"/>
                  <a:gd name="T46" fmla="*/ 9 w 550"/>
                  <a:gd name="T47" fmla="*/ 7 h 254"/>
                  <a:gd name="T48" fmla="*/ 9 w 550"/>
                  <a:gd name="T49" fmla="*/ 8 h 254"/>
                  <a:gd name="T50" fmla="*/ 6 w 550"/>
                  <a:gd name="T51" fmla="*/ 7 h 254"/>
                  <a:gd name="T52" fmla="*/ 6 w 550"/>
                  <a:gd name="T53" fmla="*/ 8 h 254"/>
                  <a:gd name="T54" fmla="*/ 3 w 550"/>
                  <a:gd name="T55" fmla="*/ 9 h 254"/>
                  <a:gd name="T56" fmla="*/ 1 w 550"/>
                  <a:gd name="T57" fmla="*/ 9 h 254"/>
                  <a:gd name="T58" fmla="*/ 0 w 550"/>
                  <a:gd name="T59" fmla="*/ 8 h 254"/>
                  <a:gd name="T60" fmla="*/ 0 w 550"/>
                  <a:gd name="T61" fmla="*/ 6 h 254"/>
                  <a:gd name="T62" fmla="*/ 0 w 550"/>
                  <a:gd name="T63" fmla="*/ 5 h 254"/>
                  <a:gd name="T64" fmla="*/ 0 w 550"/>
                  <a:gd name="T65" fmla="*/ 5 h 254"/>
                  <a:gd name="T66" fmla="*/ 0 w 550"/>
                  <a:gd name="T67" fmla="*/ 5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0"/>
                  <a:gd name="T103" fmla="*/ 0 h 254"/>
                  <a:gd name="T104" fmla="*/ 550 w 550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0" h="254">
                    <a:moveTo>
                      <a:pt x="10" y="144"/>
                    </a:moveTo>
                    <a:lnTo>
                      <a:pt x="69" y="92"/>
                    </a:lnTo>
                    <a:lnTo>
                      <a:pt x="119" y="74"/>
                    </a:lnTo>
                    <a:lnTo>
                      <a:pt x="166" y="71"/>
                    </a:lnTo>
                    <a:lnTo>
                      <a:pt x="263" y="84"/>
                    </a:lnTo>
                    <a:lnTo>
                      <a:pt x="265" y="68"/>
                    </a:lnTo>
                    <a:lnTo>
                      <a:pt x="265" y="37"/>
                    </a:lnTo>
                    <a:lnTo>
                      <a:pt x="323" y="25"/>
                    </a:lnTo>
                    <a:lnTo>
                      <a:pt x="389" y="0"/>
                    </a:lnTo>
                    <a:lnTo>
                      <a:pt x="393" y="46"/>
                    </a:lnTo>
                    <a:lnTo>
                      <a:pt x="427" y="15"/>
                    </a:lnTo>
                    <a:lnTo>
                      <a:pt x="422" y="74"/>
                    </a:lnTo>
                    <a:lnTo>
                      <a:pt x="550" y="86"/>
                    </a:lnTo>
                    <a:lnTo>
                      <a:pt x="492" y="106"/>
                    </a:lnTo>
                    <a:lnTo>
                      <a:pt x="409" y="122"/>
                    </a:lnTo>
                    <a:lnTo>
                      <a:pt x="409" y="137"/>
                    </a:lnTo>
                    <a:lnTo>
                      <a:pt x="511" y="178"/>
                    </a:lnTo>
                    <a:lnTo>
                      <a:pt x="427" y="175"/>
                    </a:lnTo>
                    <a:lnTo>
                      <a:pt x="358" y="163"/>
                    </a:lnTo>
                    <a:lnTo>
                      <a:pt x="319" y="166"/>
                    </a:lnTo>
                    <a:lnTo>
                      <a:pt x="339" y="203"/>
                    </a:lnTo>
                    <a:lnTo>
                      <a:pt x="265" y="150"/>
                    </a:lnTo>
                    <a:lnTo>
                      <a:pt x="269" y="194"/>
                    </a:lnTo>
                    <a:lnTo>
                      <a:pt x="237" y="196"/>
                    </a:lnTo>
                    <a:lnTo>
                      <a:pt x="230" y="218"/>
                    </a:lnTo>
                    <a:lnTo>
                      <a:pt x="163" y="200"/>
                    </a:lnTo>
                    <a:lnTo>
                      <a:pt x="151" y="224"/>
                    </a:lnTo>
                    <a:lnTo>
                      <a:pt x="76" y="254"/>
                    </a:lnTo>
                    <a:lnTo>
                      <a:pt x="32" y="254"/>
                    </a:lnTo>
                    <a:lnTo>
                      <a:pt x="10" y="224"/>
                    </a:lnTo>
                    <a:lnTo>
                      <a:pt x="0" y="166"/>
                    </a:lnTo>
                    <a:lnTo>
                      <a:pt x="1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41"/>
              <p:cNvSpPr>
                <a:spLocks/>
              </p:cNvSpPr>
              <p:nvPr/>
            </p:nvSpPr>
            <p:spPr bwMode="auto">
              <a:xfrm>
                <a:off x="621" y="2935"/>
                <a:ext cx="222" cy="83"/>
              </a:xfrm>
              <a:custGeom>
                <a:avLst/>
                <a:gdLst>
                  <a:gd name="T0" fmla="*/ 22 w 665"/>
                  <a:gd name="T1" fmla="*/ 0 h 248"/>
                  <a:gd name="T2" fmla="*/ 20 w 665"/>
                  <a:gd name="T3" fmla="*/ 0 h 248"/>
                  <a:gd name="T4" fmla="*/ 18 w 665"/>
                  <a:gd name="T5" fmla="*/ 1 h 248"/>
                  <a:gd name="T6" fmla="*/ 15 w 665"/>
                  <a:gd name="T7" fmla="*/ 1 h 248"/>
                  <a:gd name="T8" fmla="*/ 13 w 665"/>
                  <a:gd name="T9" fmla="*/ 2 h 248"/>
                  <a:gd name="T10" fmla="*/ 14 w 665"/>
                  <a:gd name="T11" fmla="*/ 3 h 248"/>
                  <a:gd name="T12" fmla="*/ 11 w 665"/>
                  <a:gd name="T13" fmla="*/ 3 h 248"/>
                  <a:gd name="T14" fmla="*/ 8 w 665"/>
                  <a:gd name="T15" fmla="*/ 3 h 248"/>
                  <a:gd name="T16" fmla="*/ 7 w 665"/>
                  <a:gd name="T17" fmla="*/ 3 h 248"/>
                  <a:gd name="T18" fmla="*/ 8 w 665"/>
                  <a:gd name="T19" fmla="*/ 5 h 248"/>
                  <a:gd name="T20" fmla="*/ 7 w 665"/>
                  <a:gd name="T21" fmla="*/ 5 h 248"/>
                  <a:gd name="T22" fmla="*/ 5 w 665"/>
                  <a:gd name="T23" fmla="*/ 5 h 248"/>
                  <a:gd name="T24" fmla="*/ 7 w 665"/>
                  <a:gd name="T25" fmla="*/ 5 h 248"/>
                  <a:gd name="T26" fmla="*/ 7 w 665"/>
                  <a:gd name="T27" fmla="*/ 6 h 248"/>
                  <a:gd name="T28" fmla="*/ 4 w 665"/>
                  <a:gd name="T29" fmla="*/ 6 h 248"/>
                  <a:gd name="T30" fmla="*/ 1 w 665"/>
                  <a:gd name="T31" fmla="*/ 6 h 248"/>
                  <a:gd name="T32" fmla="*/ 0 w 665"/>
                  <a:gd name="T33" fmla="*/ 6 h 248"/>
                  <a:gd name="T34" fmla="*/ 3 w 665"/>
                  <a:gd name="T35" fmla="*/ 7 h 248"/>
                  <a:gd name="T36" fmla="*/ 2 w 665"/>
                  <a:gd name="T37" fmla="*/ 8 h 248"/>
                  <a:gd name="T38" fmla="*/ 4 w 665"/>
                  <a:gd name="T39" fmla="*/ 8 h 248"/>
                  <a:gd name="T40" fmla="*/ 7 w 665"/>
                  <a:gd name="T41" fmla="*/ 9 h 248"/>
                  <a:gd name="T42" fmla="*/ 9 w 665"/>
                  <a:gd name="T43" fmla="*/ 9 h 248"/>
                  <a:gd name="T44" fmla="*/ 12 w 665"/>
                  <a:gd name="T45" fmla="*/ 9 h 248"/>
                  <a:gd name="T46" fmla="*/ 15 w 665"/>
                  <a:gd name="T47" fmla="*/ 8 h 248"/>
                  <a:gd name="T48" fmla="*/ 18 w 665"/>
                  <a:gd name="T49" fmla="*/ 7 h 248"/>
                  <a:gd name="T50" fmla="*/ 16 w 665"/>
                  <a:gd name="T51" fmla="*/ 8 h 248"/>
                  <a:gd name="T52" fmla="*/ 19 w 665"/>
                  <a:gd name="T53" fmla="*/ 7 h 248"/>
                  <a:gd name="T54" fmla="*/ 21 w 665"/>
                  <a:gd name="T55" fmla="*/ 5 h 248"/>
                  <a:gd name="T56" fmla="*/ 22 w 665"/>
                  <a:gd name="T57" fmla="*/ 7 h 248"/>
                  <a:gd name="T58" fmla="*/ 23 w 665"/>
                  <a:gd name="T59" fmla="*/ 4 h 248"/>
                  <a:gd name="T60" fmla="*/ 24 w 665"/>
                  <a:gd name="T61" fmla="*/ 4 h 248"/>
                  <a:gd name="T62" fmla="*/ 25 w 665"/>
                  <a:gd name="T63" fmla="*/ 3 h 248"/>
                  <a:gd name="T64" fmla="*/ 24 w 665"/>
                  <a:gd name="T65" fmla="*/ 1 h 248"/>
                  <a:gd name="T66" fmla="*/ 22 w 665"/>
                  <a:gd name="T67" fmla="*/ 0 h 248"/>
                  <a:gd name="T68" fmla="*/ 22 w 665"/>
                  <a:gd name="T69" fmla="*/ 0 h 248"/>
                  <a:gd name="T70" fmla="*/ 22 w 665"/>
                  <a:gd name="T71" fmla="*/ 0 h 248"/>
                  <a:gd name="T72" fmla="*/ 22 w 665"/>
                  <a:gd name="T73" fmla="*/ 0 h 2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5"/>
                  <a:gd name="T112" fmla="*/ 0 h 248"/>
                  <a:gd name="T113" fmla="*/ 665 w 665"/>
                  <a:gd name="T114" fmla="*/ 248 h 2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5" h="248">
                    <a:moveTo>
                      <a:pt x="585" y="4"/>
                    </a:moveTo>
                    <a:lnTo>
                      <a:pt x="541" y="0"/>
                    </a:lnTo>
                    <a:lnTo>
                      <a:pt x="473" y="25"/>
                    </a:lnTo>
                    <a:lnTo>
                      <a:pt x="407" y="40"/>
                    </a:lnTo>
                    <a:lnTo>
                      <a:pt x="352" y="49"/>
                    </a:lnTo>
                    <a:lnTo>
                      <a:pt x="370" y="70"/>
                    </a:lnTo>
                    <a:lnTo>
                      <a:pt x="295" y="88"/>
                    </a:lnTo>
                    <a:lnTo>
                      <a:pt x="208" y="88"/>
                    </a:lnTo>
                    <a:lnTo>
                      <a:pt x="186" y="88"/>
                    </a:lnTo>
                    <a:lnTo>
                      <a:pt x="227" y="128"/>
                    </a:lnTo>
                    <a:lnTo>
                      <a:pt x="183" y="125"/>
                    </a:lnTo>
                    <a:lnTo>
                      <a:pt x="137" y="123"/>
                    </a:lnTo>
                    <a:lnTo>
                      <a:pt x="181" y="147"/>
                    </a:lnTo>
                    <a:lnTo>
                      <a:pt x="181" y="167"/>
                    </a:lnTo>
                    <a:lnTo>
                      <a:pt x="118" y="159"/>
                    </a:lnTo>
                    <a:lnTo>
                      <a:pt x="32" y="159"/>
                    </a:lnTo>
                    <a:lnTo>
                      <a:pt x="0" y="167"/>
                    </a:lnTo>
                    <a:lnTo>
                      <a:pt x="89" y="179"/>
                    </a:lnTo>
                    <a:lnTo>
                      <a:pt x="43" y="202"/>
                    </a:lnTo>
                    <a:lnTo>
                      <a:pt x="118" y="221"/>
                    </a:lnTo>
                    <a:lnTo>
                      <a:pt x="177" y="242"/>
                    </a:lnTo>
                    <a:lnTo>
                      <a:pt x="252" y="248"/>
                    </a:lnTo>
                    <a:lnTo>
                      <a:pt x="323" y="242"/>
                    </a:lnTo>
                    <a:lnTo>
                      <a:pt x="401" y="202"/>
                    </a:lnTo>
                    <a:lnTo>
                      <a:pt x="476" y="187"/>
                    </a:lnTo>
                    <a:lnTo>
                      <a:pt x="436" y="226"/>
                    </a:lnTo>
                    <a:lnTo>
                      <a:pt x="513" y="179"/>
                    </a:lnTo>
                    <a:lnTo>
                      <a:pt x="572" y="134"/>
                    </a:lnTo>
                    <a:lnTo>
                      <a:pt x="583" y="179"/>
                    </a:lnTo>
                    <a:lnTo>
                      <a:pt x="628" y="101"/>
                    </a:lnTo>
                    <a:lnTo>
                      <a:pt x="649" y="110"/>
                    </a:lnTo>
                    <a:lnTo>
                      <a:pt x="665" y="88"/>
                    </a:lnTo>
                    <a:lnTo>
                      <a:pt x="659" y="37"/>
                    </a:lnTo>
                    <a:lnTo>
                      <a:pt x="604" y="6"/>
                    </a:lnTo>
                    <a:lnTo>
                      <a:pt x="58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42"/>
              <p:cNvSpPr>
                <a:spLocks/>
              </p:cNvSpPr>
              <p:nvPr/>
            </p:nvSpPr>
            <p:spPr bwMode="auto">
              <a:xfrm>
                <a:off x="727" y="2843"/>
                <a:ext cx="210" cy="102"/>
              </a:xfrm>
              <a:custGeom>
                <a:avLst/>
                <a:gdLst>
                  <a:gd name="T0" fmla="*/ 10 w 630"/>
                  <a:gd name="T1" fmla="*/ 0 h 306"/>
                  <a:gd name="T2" fmla="*/ 10 w 630"/>
                  <a:gd name="T3" fmla="*/ 2 h 306"/>
                  <a:gd name="T4" fmla="*/ 7 w 630"/>
                  <a:gd name="T5" fmla="*/ 4 h 306"/>
                  <a:gd name="T6" fmla="*/ 3 w 630"/>
                  <a:gd name="T7" fmla="*/ 6 h 306"/>
                  <a:gd name="T8" fmla="*/ 1 w 630"/>
                  <a:gd name="T9" fmla="*/ 8 h 306"/>
                  <a:gd name="T10" fmla="*/ 0 w 630"/>
                  <a:gd name="T11" fmla="*/ 10 h 306"/>
                  <a:gd name="T12" fmla="*/ 0 w 630"/>
                  <a:gd name="T13" fmla="*/ 11 h 306"/>
                  <a:gd name="T14" fmla="*/ 2 w 630"/>
                  <a:gd name="T15" fmla="*/ 11 h 306"/>
                  <a:gd name="T16" fmla="*/ 6 w 630"/>
                  <a:gd name="T17" fmla="*/ 9 h 306"/>
                  <a:gd name="T18" fmla="*/ 9 w 630"/>
                  <a:gd name="T19" fmla="*/ 9 h 306"/>
                  <a:gd name="T20" fmla="*/ 12 w 630"/>
                  <a:gd name="T21" fmla="*/ 10 h 306"/>
                  <a:gd name="T22" fmla="*/ 13 w 630"/>
                  <a:gd name="T23" fmla="*/ 9 h 306"/>
                  <a:gd name="T24" fmla="*/ 14 w 630"/>
                  <a:gd name="T25" fmla="*/ 11 h 306"/>
                  <a:gd name="T26" fmla="*/ 15 w 630"/>
                  <a:gd name="T27" fmla="*/ 9 h 306"/>
                  <a:gd name="T28" fmla="*/ 17 w 630"/>
                  <a:gd name="T29" fmla="*/ 7 h 306"/>
                  <a:gd name="T30" fmla="*/ 19 w 630"/>
                  <a:gd name="T31" fmla="*/ 6 h 306"/>
                  <a:gd name="T32" fmla="*/ 23 w 630"/>
                  <a:gd name="T33" fmla="*/ 6 h 306"/>
                  <a:gd name="T34" fmla="*/ 23 w 630"/>
                  <a:gd name="T35" fmla="*/ 5 h 306"/>
                  <a:gd name="T36" fmla="*/ 23 w 630"/>
                  <a:gd name="T37" fmla="*/ 4 h 306"/>
                  <a:gd name="T38" fmla="*/ 22 w 630"/>
                  <a:gd name="T39" fmla="*/ 4 h 306"/>
                  <a:gd name="T40" fmla="*/ 18 w 630"/>
                  <a:gd name="T41" fmla="*/ 3 h 306"/>
                  <a:gd name="T42" fmla="*/ 14 w 630"/>
                  <a:gd name="T43" fmla="*/ 2 h 306"/>
                  <a:gd name="T44" fmla="*/ 10 w 630"/>
                  <a:gd name="T45" fmla="*/ 0 h 306"/>
                  <a:gd name="T46" fmla="*/ 10 w 630"/>
                  <a:gd name="T47" fmla="*/ 0 h 306"/>
                  <a:gd name="T48" fmla="*/ 10 w 630"/>
                  <a:gd name="T49" fmla="*/ 0 h 306"/>
                  <a:gd name="T50" fmla="*/ 10 w 630"/>
                  <a:gd name="T51" fmla="*/ 0 h 3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0"/>
                  <a:gd name="T79" fmla="*/ 0 h 306"/>
                  <a:gd name="T80" fmla="*/ 630 w 630"/>
                  <a:gd name="T81" fmla="*/ 306 h 3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0" h="306">
                    <a:moveTo>
                      <a:pt x="268" y="6"/>
                    </a:moveTo>
                    <a:lnTo>
                      <a:pt x="260" y="60"/>
                    </a:lnTo>
                    <a:lnTo>
                      <a:pt x="178" y="112"/>
                    </a:lnTo>
                    <a:lnTo>
                      <a:pt x="86" y="162"/>
                    </a:lnTo>
                    <a:lnTo>
                      <a:pt x="29" y="227"/>
                    </a:lnTo>
                    <a:lnTo>
                      <a:pt x="10" y="261"/>
                    </a:lnTo>
                    <a:lnTo>
                      <a:pt x="0" y="301"/>
                    </a:lnTo>
                    <a:lnTo>
                      <a:pt x="64" y="306"/>
                    </a:lnTo>
                    <a:lnTo>
                      <a:pt x="167" y="246"/>
                    </a:lnTo>
                    <a:lnTo>
                      <a:pt x="252" y="236"/>
                    </a:lnTo>
                    <a:lnTo>
                      <a:pt x="319" y="257"/>
                    </a:lnTo>
                    <a:lnTo>
                      <a:pt x="341" y="246"/>
                    </a:lnTo>
                    <a:lnTo>
                      <a:pt x="391" y="301"/>
                    </a:lnTo>
                    <a:lnTo>
                      <a:pt x="414" y="253"/>
                    </a:lnTo>
                    <a:lnTo>
                      <a:pt x="465" y="198"/>
                    </a:lnTo>
                    <a:lnTo>
                      <a:pt x="518" y="160"/>
                    </a:lnTo>
                    <a:lnTo>
                      <a:pt x="610" y="154"/>
                    </a:lnTo>
                    <a:lnTo>
                      <a:pt x="627" y="127"/>
                    </a:lnTo>
                    <a:lnTo>
                      <a:pt x="630" y="120"/>
                    </a:lnTo>
                    <a:lnTo>
                      <a:pt x="588" y="101"/>
                    </a:lnTo>
                    <a:lnTo>
                      <a:pt x="473" y="70"/>
                    </a:lnTo>
                    <a:lnTo>
                      <a:pt x="367" y="46"/>
                    </a:lnTo>
                    <a:lnTo>
                      <a:pt x="283" y="0"/>
                    </a:lnTo>
                    <a:lnTo>
                      <a:pt x="268" y="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43"/>
              <p:cNvSpPr>
                <a:spLocks/>
              </p:cNvSpPr>
              <p:nvPr/>
            </p:nvSpPr>
            <p:spPr bwMode="auto">
              <a:xfrm>
                <a:off x="1104" y="3358"/>
                <a:ext cx="147" cy="139"/>
              </a:xfrm>
              <a:custGeom>
                <a:avLst/>
                <a:gdLst>
                  <a:gd name="T0" fmla="*/ 15 w 440"/>
                  <a:gd name="T1" fmla="*/ 0 h 417"/>
                  <a:gd name="T2" fmla="*/ 14 w 440"/>
                  <a:gd name="T3" fmla="*/ 1 h 417"/>
                  <a:gd name="T4" fmla="*/ 13 w 440"/>
                  <a:gd name="T5" fmla="*/ 2 h 417"/>
                  <a:gd name="T6" fmla="*/ 13 w 440"/>
                  <a:gd name="T7" fmla="*/ 7 h 417"/>
                  <a:gd name="T8" fmla="*/ 10 w 440"/>
                  <a:gd name="T9" fmla="*/ 9 h 417"/>
                  <a:gd name="T10" fmla="*/ 5 w 440"/>
                  <a:gd name="T11" fmla="*/ 10 h 417"/>
                  <a:gd name="T12" fmla="*/ 4 w 440"/>
                  <a:gd name="T13" fmla="*/ 10 h 417"/>
                  <a:gd name="T14" fmla="*/ 0 w 440"/>
                  <a:gd name="T15" fmla="*/ 9 h 417"/>
                  <a:gd name="T16" fmla="*/ 0 w 440"/>
                  <a:gd name="T17" fmla="*/ 11 h 417"/>
                  <a:gd name="T18" fmla="*/ 3 w 440"/>
                  <a:gd name="T19" fmla="*/ 15 h 417"/>
                  <a:gd name="T20" fmla="*/ 6 w 440"/>
                  <a:gd name="T21" fmla="*/ 15 h 417"/>
                  <a:gd name="T22" fmla="*/ 14 w 440"/>
                  <a:gd name="T23" fmla="*/ 11 h 417"/>
                  <a:gd name="T24" fmla="*/ 16 w 440"/>
                  <a:gd name="T25" fmla="*/ 8 h 417"/>
                  <a:gd name="T26" fmla="*/ 16 w 440"/>
                  <a:gd name="T27" fmla="*/ 1 h 417"/>
                  <a:gd name="T28" fmla="*/ 15 w 440"/>
                  <a:gd name="T29" fmla="*/ 0 h 417"/>
                  <a:gd name="T30" fmla="*/ 15 w 440"/>
                  <a:gd name="T31" fmla="*/ 0 h 417"/>
                  <a:gd name="T32" fmla="*/ 15 w 440"/>
                  <a:gd name="T33" fmla="*/ 0 h 4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0"/>
                  <a:gd name="T52" fmla="*/ 0 h 417"/>
                  <a:gd name="T53" fmla="*/ 440 w 440"/>
                  <a:gd name="T54" fmla="*/ 417 h 4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0" h="417">
                    <a:moveTo>
                      <a:pt x="416" y="0"/>
                    </a:moveTo>
                    <a:lnTo>
                      <a:pt x="370" y="35"/>
                    </a:lnTo>
                    <a:lnTo>
                      <a:pt x="350" y="65"/>
                    </a:lnTo>
                    <a:lnTo>
                      <a:pt x="350" y="185"/>
                    </a:lnTo>
                    <a:lnTo>
                      <a:pt x="261" y="243"/>
                    </a:lnTo>
                    <a:lnTo>
                      <a:pt x="128" y="275"/>
                    </a:lnTo>
                    <a:lnTo>
                      <a:pt x="99" y="261"/>
                    </a:lnTo>
                    <a:lnTo>
                      <a:pt x="8" y="246"/>
                    </a:lnTo>
                    <a:lnTo>
                      <a:pt x="0" y="296"/>
                    </a:lnTo>
                    <a:lnTo>
                      <a:pt x="94" y="403"/>
                    </a:lnTo>
                    <a:lnTo>
                      <a:pt x="156" y="417"/>
                    </a:lnTo>
                    <a:lnTo>
                      <a:pt x="364" y="297"/>
                    </a:lnTo>
                    <a:lnTo>
                      <a:pt x="440" y="215"/>
                    </a:lnTo>
                    <a:lnTo>
                      <a:pt x="430" y="1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44"/>
              <p:cNvSpPr>
                <a:spLocks/>
              </p:cNvSpPr>
              <p:nvPr/>
            </p:nvSpPr>
            <p:spPr bwMode="auto">
              <a:xfrm>
                <a:off x="1116" y="3367"/>
                <a:ext cx="121" cy="114"/>
              </a:xfrm>
              <a:custGeom>
                <a:avLst/>
                <a:gdLst>
                  <a:gd name="T0" fmla="*/ 13 w 361"/>
                  <a:gd name="T1" fmla="*/ 0 h 342"/>
                  <a:gd name="T2" fmla="*/ 13 w 361"/>
                  <a:gd name="T3" fmla="*/ 0 h 342"/>
                  <a:gd name="T4" fmla="*/ 14 w 361"/>
                  <a:gd name="T5" fmla="*/ 1 h 342"/>
                  <a:gd name="T6" fmla="*/ 13 w 361"/>
                  <a:gd name="T7" fmla="*/ 6 h 342"/>
                  <a:gd name="T8" fmla="*/ 13 w 361"/>
                  <a:gd name="T9" fmla="*/ 7 h 342"/>
                  <a:gd name="T10" fmla="*/ 11 w 361"/>
                  <a:gd name="T11" fmla="*/ 9 h 342"/>
                  <a:gd name="T12" fmla="*/ 5 w 361"/>
                  <a:gd name="T13" fmla="*/ 12 h 342"/>
                  <a:gd name="T14" fmla="*/ 3 w 361"/>
                  <a:gd name="T15" fmla="*/ 13 h 342"/>
                  <a:gd name="T16" fmla="*/ 2 w 361"/>
                  <a:gd name="T17" fmla="*/ 11 h 342"/>
                  <a:gd name="T18" fmla="*/ 0 w 361"/>
                  <a:gd name="T19" fmla="*/ 10 h 342"/>
                  <a:gd name="T20" fmla="*/ 0 w 361"/>
                  <a:gd name="T21" fmla="*/ 8 h 342"/>
                  <a:gd name="T22" fmla="*/ 3 w 361"/>
                  <a:gd name="T23" fmla="*/ 9 h 342"/>
                  <a:gd name="T24" fmla="*/ 7 w 361"/>
                  <a:gd name="T25" fmla="*/ 8 h 342"/>
                  <a:gd name="T26" fmla="*/ 11 w 361"/>
                  <a:gd name="T27" fmla="*/ 6 h 342"/>
                  <a:gd name="T28" fmla="*/ 12 w 361"/>
                  <a:gd name="T29" fmla="*/ 5 h 342"/>
                  <a:gd name="T30" fmla="*/ 12 w 361"/>
                  <a:gd name="T31" fmla="*/ 1 h 342"/>
                  <a:gd name="T32" fmla="*/ 13 w 361"/>
                  <a:gd name="T33" fmla="*/ 0 h 342"/>
                  <a:gd name="T34" fmla="*/ 13 w 361"/>
                  <a:gd name="T35" fmla="*/ 0 h 342"/>
                  <a:gd name="T36" fmla="*/ 13 w 361"/>
                  <a:gd name="T37" fmla="*/ 0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1"/>
                  <a:gd name="T58" fmla="*/ 0 h 342"/>
                  <a:gd name="T59" fmla="*/ 361 w 361"/>
                  <a:gd name="T60" fmla="*/ 342 h 3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1" h="342">
                    <a:moveTo>
                      <a:pt x="334" y="3"/>
                    </a:moveTo>
                    <a:lnTo>
                      <a:pt x="351" y="0"/>
                    </a:lnTo>
                    <a:lnTo>
                      <a:pt x="361" y="28"/>
                    </a:lnTo>
                    <a:lnTo>
                      <a:pt x="358" y="158"/>
                    </a:lnTo>
                    <a:lnTo>
                      <a:pt x="340" y="200"/>
                    </a:lnTo>
                    <a:lnTo>
                      <a:pt x="281" y="252"/>
                    </a:lnTo>
                    <a:lnTo>
                      <a:pt x="127" y="332"/>
                    </a:lnTo>
                    <a:lnTo>
                      <a:pt x="78" y="342"/>
                    </a:lnTo>
                    <a:lnTo>
                      <a:pt x="44" y="302"/>
                    </a:lnTo>
                    <a:lnTo>
                      <a:pt x="1" y="263"/>
                    </a:lnTo>
                    <a:lnTo>
                      <a:pt x="0" y="223"/>
                    </a:lnTo>
                    <a:lnTo>
                      <a:pt x="74" y="234"/>
                    </a:lnTo>
                    <a:lnTo>
                      <a:pt x="185" y="223"/>
                    </a:lnTo>
                    <a:lnTo>
                      <a:pt x="305" y="166"/>
                    </a:lnTo>
                    <a:lnTo>
                      <a:pt x="314" y="141"/>
                    </a:lnTo>
                    <a:lnTo>
                      <a:pt x="309" y="37"/>
                    </a:lnTo>
                    <a:lnTo>
                      <a:pt x="334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45"/>
              <p:cNvSpPr>
                <a:spLocks/>
              </p:cNvSpPr>
              <p:nvPr/>
            </p:nvSpPr>
            <p:spPr bwMode="auto">
              <a:xfrm>
                <a:off x="1258" y="3264"/>
                <a:ext cx="80" cy="163"/>
              </a:xfrm>
              <a:custGeom>
                <a:avLst/>
                <a:gdLst>
                  <a:gd name="T0" fmla="*/ 7 w 239"/>
                  <a:gd name="T1" fmla="*/ 0 h 490"/>
                  <a:gd name="T2" fmla="*/ 7 w 239"/>
                  <a:gd name="T3" fmla="*/ 4 h 490"/>
                  <a:gd name="T4" fmla="*/ 9 w 239"/>
                  <a:gd name="T5" fmla="*/ 12 h 490"/>
                  <a:gd name="T6" fmla="*/ 8 w 239"/>
                  <a:gd name="T7" fmla="*/ 12 h 490"/>
                  <a:gd name="T8" fmla="*/ 6 w 239"/>
                  <a:gd name="T9" fmla="*/ 14 h 490"/>
                  <a:gd name="T10" fmla="*/ 4 w 239"/>
                  <a:gd name="T11" fmla="*/ 16 h 490"/>
                  <a:gd name="T12" fmla="*/ 1 w 239"/>
                  <a:gd name="T13" fmla="*/ 18 h 490"/>
                  <a:gd name="T14" fmla="*/ 0 w 239"/>
                  <a:gd name="T15" fmla="*/ 18 h 490"/>
                  <a:gd name="T16" fmla="*/ 0 w 239"/>
                  <a:gd name="T17" fmla="*/ 17 h 490"/>
                  <a:gd name="T18" fmla="*/ 2 w 239"/>
                  <a:gd name="T19" fmla="*/ 15 h 490"/>
                  <a:gd name="T20" fmla="*/ 2 w 239"/>
                  <a:gd name="T21" fmla="*/ 13 h 490"/>
                  <a:gd name="T22" fmla="*/ 2 w 239"/>
                  <a:gd name="T23" fmla="*/ 8 h 490"/>
                  <a:gd name="T24" fmla="*/ 1 w 239"/>
                  <a:gd name="T25" fmla="*/ 6 h 490"/>
                  <a:gd name="T26" fmla="*/ 1 w 239"/>
                  <a:gd name="T27" fmla="*/ 4 h 490"/>
                  <a:gd name="T28" fmla="*/ 3 w 239"/>
                  <a:gd name="T29" fmla="*/ 3 h 490"/>
                  <a:gd name="T30" fmla="*/ 3 w 239"/>
                  <a:gd name="T31" fmla="*/ 3 h 490"/>
                  <a:gd name="T32" fmla="*/ 5 w 239"/>
                  <a:gd name="T33" fmla="*/ 6 h 490"/>
                  <a:gd name="T34" fmla="*/ 5 w 239"/>
                  <a:gd name="T35" fmla="*/ 2 h 490"/>
                  <a:gd name="T36" fmla="*/ 6 w 239"/>
                  <a:gd name="T37" fmla="*/ 0 h 490"/>
                  <a:gd name="T38" fmla="*/ 6 w 239"/>
                  <a:gd name="T39" fmla="*/ 0 h 490"/>
                  <a:gd name="T40" fmla="*/ 7 w 239"/>
                  <a:gd name="T41" fmla="*/ 0 h 490"/>
                  <a:gd name="T42" fmla="*/ 7 w 239"/>
                  <a:gd name="T43" fmla="*/ 0 h 490"/>
                  <a:gd name="T44" fmla="*/ 7 w 239"/>
                  <a:gd name="T45" fmla="*/ 0 h 4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9"/>
                  <a:gd name="T70" fmla="*/ 0 h 490"/>
                  <a:gd name="T71" fmla="*/ 239 w 239"/>
                  <a:gd name="T72" fmla="*/ 490 h 4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9" h="490">
                    <a:moveTo>
                      <a:pt x="189" y="3"/>
                    </a:moveTo>
                    <a:lnTo>
                      <a:pt x="194" y="108"/>
                    </a:lnTo>
                    <a:lnTo>
                      <a:pt x="239" y="312"/>
                    </a:lnTo>
                    <a:lnTo>
                      <a:pt x="216" y="338"/>
                    </a:lnTo>
                    <a:lnTo>
                      <a:pt x="166" y="366"/>
                    </a:lnTo>
                    <a:lnTo>
                      <a:pt x="97" y="440"/>
                    </a:lnTo>
                    <a:lnTo>
                      <a:pt x="22" y="489"/>
                    </a:lnTo>
                    <a:lnTo>
                      <a:pt x="0" y="490"/>
                    </a:lnTo>
                    <a:lnTo>
                      <a:pt x="0" y="451"/>
                    </a:lnTo>
                    <a:lnTo>
                      <a:pt x="41" y="415"/>
                    </a:lnTo>
                    <a:lnTo>
                      <a:pt x="53" y="351"/>
                    </a:lnTo>
                    <a:lnTo>
                      <a:pt x="51" y="228"/>
                    </a:lnTo>
                    <a:lnTo>
                      <a:pt x="24" y="161"/>
                    </a:lnTo>
                    <a:lnTo>
                      <a:pt x="31" y="99"/>
                    </a:lnTo>
                    <a:lnTo>
                      <a:pt x="82" y="72"/>
                    </a:lnTo>
                    <a:lnTo>
                      <a:pt x="88" y="89"/>
                    </a:lnTo>
                    <a:lnTo>
                      <a:pt x="126" y="168"/>
                    </a:lnTo>
                    <a:lnTo>
                      <a:pt x="135" y="51"/>
                    </a:lnTo>
                    <a:lnTo>
                      <a:pt x="149" y="13"/>
                    </a:lnTo>
                    <a:lnTo>
                      <a:pt x="174" y="0"/>
                    </a:lnTo>
                    <a:lnTo>
                      <a:pt x="189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46"/>
              <p:cNvSpPr>
                <a:spLocks/>
              </p:cNvSpPr>
              <p:nvPr/>
            </p:nvSpPr>
            <p:spPr bwMode="auto">
              <a:xfrm>
                <a:off x="728" y="3224"/>
                <a:ext cx="275" cy="299"/>
              </a:xfrm>
              <a:custGeom>
                <a:avLst/>
                <a:gdLst>
                  <a:gd name="T0" fmla="*/ 22 w 825"/>
                  <a:gd name="T1" fmla="*/ 0 h 896"/>
                  <a:gd name="T2" fmla="*/ 16 w 825"/>
                  <a:gd name="T3" fmla="*/ 3 h 896"/>
                  <a:gd name="T4" fmla="*/ 12 w 825"/>
                  <a:gd name="T5" fmla="*/ 4 h 896"/>
                  <a:gd name="T6" fmla="*/ 10 w 825"/>
                  <a:gd name="T7" fmla="*/ 6 h 896"/>
                  <a:gd name="T8" fmla="*/ 10 w 825"/>
                  <a:gd name="T9" fmla="*/ 8 h 896"/>
                  <a:gd name="T10" fmla="*/ 5 w 825"/>
                  <a:gd name="T11" fmla="*/ 13 h 896"/>
                  <a:gd name="T12" fmla="*/ 2 w 825"/>
                  <a:gd name="T13" fmla="*/ 20 h 896"/>
                  <a:gd name="T14" fmla="*/ 0 w 825"/>
                  <a:gd name="T15" fmla="*/ 22 h 896"/>
                  <a:gd name="T16" fmla="*/ 0 w 825"/>
                  <a:gd name="T17" fmla="*/ 25 h 896"/>
                  <a:gd name="T18" fmla="*/ 1 w 825"/>
                  <a:gd name="T19" fmla="*/ 31 h 896"/>
                  <a:gd name="T20" fmla="*/ 2 w 825"/>
                  <a:gd name="T21" fmla="*/ 33 h 896"/>
                  <a:gd name="T22" fmla="*/ 4 w 825"/>
                  <a:gd name="T23" fmla="*/ 29 h 896"/>
                  <a:gd name="T24" fmla="*/ 8 w 825"/>
                  <a:gd name="T25" fmla="*/ 28 h 896"/>
                  <a:gd name="T26" fmla="*/ 10 w 825"/>
                  <a:gd name="T27" fmla="*/ 23 h 896"/>
                  <a:gd name="T28" fmla="*/ 15 w 825"/>
                  <a:gd name="T29" fmla="*/ 22 h 896"/>
                  <a:gd name="T30" fmla="*/ 22 w 825"/>
                  <a:gd name="T31" fmla="*/ 18 h 896"/>
                  <a:gd name="T32" fmla="*/ 24 w 825"/>
                  <a:gd name="T33" fmla="*/ 15 h 896"/>
                  <a:gd name="T34" fmla="*/ 26 w 825"/>
                  <a:gd name="T35" fmla="*/ 10 h 896"/>
                  <a:gd name="T36" fmla="*/ 25 w 825"/>
                  <a:gd name="T37" fmla="*/ 8 h 896"/>
                  <a:gd name="T38" fmla="*/ 21 w 825"/>
                  <a:gd name="T39" fmla="*/ 7 h 896"/>
                  <a:gd name="T40" fmla="*/ 24 w 825"/>
                  <a:gd name="T41" fmla="*/ 5 h 896"/>
                  <a:gd name="T42" fmla="*/ 30 w 825"/>
                  <a:gd name="T43" fmla="*/ 5 h 896"/>
                  <a:gd name="T44" fmla="*/ 31 w 825"/>
                  <a:gd name="T45" fmla="*/ 4 h 896"/>
                  <a:gd name="T46" fmla="*/ 29 w 825"/>
                  <a:gd name="T47" fmla="*/ 1 h 896"/>
                  <a:gd name="T48" fmla="*/ 24 w 825"/>
                  <a:gd name="T49" fmla="*/ 0 h 896"/>
                  <a:gd name="T50" fmla="*/ 22 w 825"/>
                  <a:gd name="T51" fmla="*/ 0 h 896"/>
                  <a:gd name="T52" fmla="*/ 22 w 825"/>
                  <a:gd name="T53" fmla="*/ 0 h 896"/>
                  <a:gd name="T54" fmla="*/ 22 w 825"/>
                  <a:gd name="T55" fmla="*/ 0 h 8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5"/>
                  <a:gd name="T85" fmla="*/ 0 h 896"/>
                  <a:gd name="T86" fmla="*/ 825 w 825"/>
                  <a:gd name="T87" fmla="*/ 896 h 8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5" h="896">
                    <a:moveTo>
                      <a:pt x="586" y="0"/>
                    </a:moveTo>
                    <a:lnTo>
                      <a:pt x="433" y="72"/>
                    </a:lnTo>
                    <a:lnTo>
                      <a:pt x="319" y="104"/>
                    </a:lnTo>
                    <a:lnTo>
                      <a:pt x="270" y="168"/>
                    </a:lnTo>
                    <a:lnTo>
                      <a:pt x="266" y="222"/>
                    </a:lnTo>
                    <a:lnTo>
                      <a:pt x="141" y="361"/>
                    </a:lnTo>
                    <a:lnTo>
                      <a:pt x="56" y="533"/>
                    </a:lnTo>
                    <a:lnTo>
                      <a:pt x="12" y="602"/>
                    </a:lnTo>
                    <a:lnTo>
                      <a:pt x="0" y="673"/>
                    </a:lnTo>
                    <a:lnTo>
                      <a:pt x="21" y="845"/>
                    </a:lnTo>
                    <a:lnTo>
                      <a:pt x="61" y="896"/>
                    </a:lnTo>
                    <a:lnTo>
                      <a:pt x="109" y="778"/>
                    </a:lnTo>
                    <a:lnTo>
                      <a:pt x="203" y="742"/>
                    </a:lnTo>
                    <a:lnTo>
                      <a:pt x="269" y="624"/>
                    </a:lnTo>
                    <a:lnTo>
                      <a:pt x="418" y="599"/>
                    </a:lnTo>
                    <a:lnTo>
                      <a:pt x="581" y="497"/>
                    </a:lnTo>
                    <a:lnTo>
                      <a:pt x="648" y="417"/>
                    </a:lnTo>
                    <a:lnTo>
                      <a:pt x="692" y="279"/>
                    </a:lnTo>
                    <a:lnTo>
                      <a:pt x="678" y="209"/>
                    </a:lnTo>
                    <a:lnTo>
                      <a:pt x="574" y="196"/>
                    </a:lnTo>
                    <a:lnTo>
                      <a:pt x="645" y="125"/>
                    </a:lnTo>
                    <a:lnTo>
                      <a:pt x="803" y="135"/>
                    </a:lnTo>
                    <a:lnTo>
                      <a:pt x="825" y="107"/>
                    </a:lnTo>
                    <a:lnTo>
                      <a:pt x="782" y="37"/>
                    </a:lnTo>
                    <a:lnTo>
                      <a:pt x="660" y="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47"/>
              <p:cNvSpPr>
                <a:spLocks/>
              </p:cNvSpPr>
              <p:nvPr/>
            </p:nvSpPr>
            <p:spPr bwMode="auto">
              <a:xfrm>
                <a:off x="705" y="2961"/>
                <a:ext cx="307" cy="317"/>
              </a:xfrm>
              <a:custGeom>
                <a:avLst/>
                <a:gdLst>
                  <a:gd name="T0" fmla="*/ 17 w 919"/>
                  <a:gd name="T1" fmla="*/ 1 h 949"/>
                  <a:gd name="T2" fmla="*/ 14 w 919"/>
                  <a:gd name="T3" fmla="*/ 4 h 949"/>
                  <a:gd name="T4" fmla="*/ 11 w 919"/>
                  <a:gd name="T5" fmla="*/ 7 h 949"/>
                  <a:gd name="T6" fmla="*/ 9 w 919"/>
                  <a:gd name="T7" fmla="*/ 8 h 949"/>
                  <a:gd name="T8" fmla="*/ 6 w 919"/>
                  <a:gd name="T9" fmla="*/ 7 h 949"/>
                  <a:gd name="T10" fmla="*/ 5 w 919"/>
                  <a:gd name="T11" fmla="*/ 8 h 949"/>
                  <a:gd name="T12" fmla="*/ 2 w 919"/>
                  <a:gd name="T13" fmla="*/ 10 h 949"/>
                  <a:gd name="T14" fmla="*/ 0 w 919"/>
                  <a:gd name="T15" fmla="*/ 14 h 949"/>
                  <a:gd name="T16" fmla="*/ 0 w 919"/>
                  <a:gd name="T17" fmla="*/ 21 h 949"/>
                  <a:gd name="T18" fmla="*/ 1 w 919"/>
                  <a:gd name="T19" fmla="*/ 34 h 949"/>
                  <a:gd name="T20" fmla="*/ 1 w 919"/>
                  <a:gd name="T21" fmla="*/ 35 h 949"/>
                  <a:gd name="T22" fmla="*/ 2 w 919"/>
                  <a:gd name="T23" fmla="*/ 35 h 949"/>
                  <a:gd name="T24" fmla="*/ 2 w 919"/>
                  <a:gd name="T25" fmla="*/ 34 h 949"/>
                  <a:gd name="T26" fmla="*/ 3 w 919"/>
                  <a:gd name="T27" fmla="*/ 32 h 949"/>
                  <a:gd name="T28" fmla="*/ 6 w 919"/>
                  <a:gd name="T29" fmla="*/ 27 h 949"/>
                  <a:gd name="T30" fmla="*/ 9 w 919"/>
                  <a:gd name="T31" fmla="*/ 25 h 949"/>
                  <a:gd name="T32" fmla="*/ 13 w 919"/>
                  <a:gd name="T33" fmla="*/ 24 h 949"/>
                  <a:gd name="T34" fmla="*/ 21 w 919"/>
                  <a:gd name="T35" fmla="*/ 26 h 949"/>
                  <a:gd name="T36" fmla="*/ 26 w 919"/>
                  <a:gd name="T37" fmla="*/ 25 h 949"/>
                  <a:gd name="T38" fmla="*/ 29 w 919"/>
                  <a:gd name="T39" fmla="*/ 20 h 949"/>
                  <a:gd name="T40" fmla="*/ 33 w 919"/>
                  <a:gd name="T41" fmla="*/ 19 h 949"/>
                  <a:gd name="T42" fmla="*/ 34 w 919"/>
                  <a:gd name="T43" fmla="*/ 19 h 949"/>
                  <a:gd name="T44" fmla="*/ 34 w 919"/>
                  <a:gd name="T45" fmla="*/ 16 h 949"/>
                  <a:gd name="T46" fmla="*/ 34 w 919"/>
                  <a:gd name="T47" fmla="*/ 10 h 949"/>
                  <a:gd name="T48" fmla="*/ 34 w 919"/>
                  <a:gd name="T49" fmla="*/ 6 h 949"/>
                  <a:gd name="T50" fmla="*/ 34 w 919"/>
                  <a:gd name="T51" fmla="*/ 3 h 949"/>
                  <a:gd name="T52" fmla="*/ 32 w 919"/>
                  <a:gd name="T53" fmla="*/ 2 h 949"/>
                  <a:gd name="T54" fmla="*/ 21 w 919"/>
                  <a:gd name="T55" fmla="*/ 2 h 949"/>
                  <a:gd name="T56" fmla="*/ 20 w 919"/>
                  <a:gd name="T57" fmla="*/ 1 h 949"/>
                  <a:gd name="T58" fmla="*/ 18 w 919"/>
                  <a:gd name="T59" fmla="*/ 0 h 949"/>
                  <a:gd name="T60" fmla="*/ 17 w 919"/>
                  <a:gd name="T61" fmla="*/ 1 h 949"/>
                  <a:gd name="T62" fmla="*/ 17 w 919"/>
                  <a:gd name="T63" fmla="*/ 1 h 949"/>
                  <a:gd name="T64" fmla="*/ 17 w 919"/>
                  <a:gd name="T65" fmla="*/ 1 h 9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9"/>
                  <a:gd name="T100" fmla="*/ 0 h 949"/>
                  <a:gd name="T101" fmla="*/ 919 w 919"/>
                  <a:gd name="T102" fmla="*/ 949 h 9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9" h="949">
                    <a:moveTo>
                      <a:pt x="469" y="31"/>
                    </a:moveTo>
                    <a:lnTo>
                      <a:pt x="382" y="115"/>
                    </a:lnTo>
                    <a:lnTo>
                      <a:pt x="299" y="188"/>
                    </a:lnTo>
                    <a:lnTo>
                      <a:pt x="246" y="207"/>
                    </a:lnTo>
                    <a:lnTo>
                      <a:pt x="169" y="195"/>
                    </a:lnTo>
                    <a:lnTo>
                      <a:pt x="141" y="222"/>
                    </a:lnTo>
                    <a:lnTo>
                      <a:pt x="41" y="277"/>
                    </a:lnTo>
                    <a:lnTo>
                      <a:pt x="0" y="378"/>
                    </a:lnTo>
                    <a:lnTo>
                      <a:pt x="7" y="574"/>
                    </a:lnTo>
                    <a:lnTo>
                      <a:pt x="14" y="911"/>
                    </a:lnTo>
                    <a:lnTo>
                      <a:pt x="21" y="949"/>
                    </a:lnTo>
                    <a:lnTo>
                      <a:pt x="46" y="933"/>
                    </a:lnTo>
                    <a:lnTo>
                      <a:pt x="64" y="906"/>
                    </a:lnTo>
                    <a:lnTo>
                      <a:pt x="74" y="851"/>
                    </a:lnTo>
                    <a:lnTo>
                      <a:pt x="152" y="733"/>
                    </a:lnTo>
                    <a:lnTo>
                      <a:pt x="233" y="686"/>
                    </a:lnTo>
                    <a:lnTo>
                      <a:pt x="357" y="641"/>
                    </a:lnTo>
                    <a:lnTo>
                      <a:pt x="570" y="707"/>
                    </a:lnTo>
                    <a:lnTo>
                      <a:pt x="691" y="672"/>
                    </a:lnTo>
                    <a:lnTo>
                      <a:pt x="786" y="528"/>
                    </a:lnTo>
                    <a:lnTo>
                      <a:pt x="895" y="516"/>
                    </a:lnTo>
                    <a:lnTo>
                      <a:pt x="919" y="516"/>
                    </a:lnTo>
                    <a:lnTo>
                      <a:pt x="904" y="421"/>
                    </a:lnTo>
                    <a:lnTo>
                      <a:pt x="904" y="282"/>
                    </a:lnTo>
                    <a:lnTo>
                      <a:pt x="912" y="161"/>
                    </a:lnTo>
                    <a:lnTo>
                      <a:pt x="907" y="92"/>
                    </a:lnTo>
                    <a:lnTo>
                      <a:pt x="858" y="47"/>
                    </a:lnTo>
                    <a:lnTo>
                      <a:pt x="561" y="56"/>
                    </a:lnTo>
                    <a:lnTo>
                      <a:pt x="529" y="26"/>
                    </a:lnTo>
                    <a:lnTo>
                      <a:pt x="489" y="0"/>
                    </a:lnTo>
                    <a:lnTo>
                      <a:pt x="469" y="31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48"/>
              <p:cNvSpPr>
                <a:spLocks/>
              </p:cNvSpPr>
              <p:nvPr/>
            </p:nvSpPr>
            <p:spPr bwMode="auto">
              <a:xfrm>
                <a:off x="947" y="3039"/>
                <a:ext cx="54" cy="91"/>
              </a:xfrm>
              <a:custGeom>
                <a:avLst/>
                <a:gdLst>
                  <a:gd name="T0" fmla="*/ 0 w 163"/>
                  <a:gd name="T1" fmla="*/ 4 h 273"/>
                  <a:gd name="T2" fmla="*/ 3 w 163"/>
                  <a:gd name="T3" fmla="*/ 4 h 273"/>
                  <a:gd name="T4" fmla="*/ 4 w 163"/>
                  <a:gd name="T5" fmla="*/ 3 h 273"/>
                  <a:gd name="T6" fmla="*/ 5 w 163"/>
                  <a:gd name="T7" fmla="*/ 0 h 273"/>
                  <a:gd name="T8" fmla="*/ 5 w 163"/>
                  <a:gd name="T9" fmla="*/ 1 h 273"/>
                  <a:gd name="T10" fmla="*/ 5 w 163"/>
                  <a:gd name="T11" fmla="*/ 1 h 273"/>
                  <a:gd name="T12" fmla="*/ 5 w 163"/>
                  <a:gd name="T13" fmla="*/ 3 h 273"/>
                  <a:gd name="T14" fmla="*/ 5 w 163"/>
                  <a:gd name="T15" fmla="*/ 4 h 273"/>
                  <a:gd name="T16" fmla="*/ 5 w 163"/>
                  <a:gd name="T17" fmla="*/ 5 h 273"/>
                  <a:gd name="T18" fmla="*/ 5 w 163"/>
                  <a:gd name="T19" fmla="*/ 6 h 273"/>
                  <a:gd name="T20" fmla="*/ 5 w 163"/>
                  <a:gd name="T21" fmla="*/ 7 h 273"/>
                  <a:gd name="T22" fmla="*/ 5 w 163"/>
                  <a:gd name="T23" fmla="*/ 9 h 273"/>
                  <a:gd name="T24" fmla="*/ 6 w 163"/>
                  <a:gd name="T25" fmla="*/ 10 h 273"/>
                  <a:gd name="T26" fmla="*/ 5 w 163"/>
                  <a:gd name="T27" fmla="*/ 10 h 273"/>
                  <a:gd name="T28" fmla="*/ 4 w 163"/>
                  <a:gd name="T29" fmla="*/ 10 h 273"/>
                  <a:gd name="T30" fmla="*/ 4 w 163"/>
                  <a:gd name="T31" fmla="*/ 7 h 273"/>
                  <a:gd name="T32" fmla="*/ 3 w 163"/>
                  <a:gd name="T33" fmla="*/ 6 h 273"/>
                  <a:gd name="T34" fmla="*/ 1 w 163"/>
                  <a:gd name="T35" fmla="*/ 5 h 273"/>
                  <a:gd name="T36" fmla="*/ 0 w 163"/>
                  <a:gd name="T37" fmla="*/ 5 h 273"/>
                  <a:gd name="T38" fmla="*/ 0 w 163"/>
                  <a:gd name="T39" fmla="*/ 4 h 273"/>
                  <a:gd name="T40" fmla="*/ 0 w 163"/>
                  <a:gd name="T41" fmla="*/ 4 h 273"/>
                  <a:gd name="T42" fmla="*/ 0 w 163"/>
                  <a:gd name="T43" fmla="*/ 4 h 2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3"/>
                  <a:gd name="T67" fmla="*/ 0 h 273"/>
                  <a:gd name="T68" fmla="*/ 163 w 163"/>
                  <a:gd name="T69" fmla="*/ 273 h 2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3" h="273">
                    <a:moveTo>
                      <a:pt x="7" y="116"/>
                    </a:moveTo>
                    <a:lnTo>
                      <a:pt x="70" y="100"/>
                    </a:lnTo>
                    <a:lnTo>
                      <a:pt x="100" y="71"/>
                    </a:lnTo>
                    <a:lnTo>
                      <a:pt x="138" y="0"/>
                    </a:lnTo>
                    <a:lnTo>
                      <a:pt x="147" y="17"/>
                    </a:lnTo>
                    <a:lnTo>
                      <a:pt x="147" y="21"/>
                    </a:lnTo>
                    <a:lnTo>
                      <a:pt x="144" y="69"/>
                    </a:lnTo>
                    <a:lnTo>
                      <a:pt x="130" y="111"/>
                    </a:lnTo>
                    <a:lnTo>
                      <a:pt x="124" y="133"/>
                    </a:lnTo>
                    <a:lnTo>
                      <a:pt x="124" y="163"/>
                    </a:lnTo>
                    <a:lnTo>
                      <a:pt x="128" y="189"/>
                    </a:lnTo>
                    <a:lnTo>
                      <a:pt x="144" y="232"/>
                    </a:lnTo>
                    <a:lnTo>
                      <a:pt x="163" y="264"/>
                    </a:lnTo>
                    <a:lnTo>
                      <a:pt x="138" y="273"/>
                    </a:lnTo>
                    <a:lnTo>
                      <a:pt x="109" y="258"/>
                    </a:lnTo>
                    <a:lnTo>
                      <a:pt x="100" y="200"/>
                    </a:lnTo>
                    <a:lnTo>
                      <a:pt x="77" y="163"/>
                    </a:lnTo>
                    <a:lnTo>
                      <a:pt x="26" y="141"/>
                    </a:lnTo>
                    <a:lnTo>
                      <a:pt x="0" y="130"/>
                    </a:ln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49"/>
              <p:cNvSpPr>
                <a:spLocks/>
              </p:cNvSpPr>
              <p:nvPr/>
            </p:nvSpPr>
            <p:spPr bwMode="auto">
              <a:xfrm>
                <a:off x="721" y="3102"/>
                <a:ext cx="107" cy="77"/>
              </a:xfrm>
              <a:custGeom>
                <a:avLst/>
                <a:gdLst>
                  <a:gd name="T0" fmla="*/ 2 w 321"/>
                  <a:gd name="T1" fmla="*/ 2 h 232"/>
                  <a:gd name="T2" fmla="*/ 6 w 321"/>
                  <a:gd name="T3" fmla="*/ 2 h 232"/>
                  <a:gd name="T4" fmla="*/ 8 w 321"/>
                  <a:gd name="T5" fmla="*/ 1 h 232"/>
                  <a:gd name="T6" fmla="*/ 10 w 321"/>
                  <a:gd name="T7" fmla="*/ 0 h 232"/>
                  <a:gd name="T8" fmla="*/ 12 w 321"/>
                  <a:gd name="T9" fmla="*/ 0 h 232"/>
                  <a:gd name="T10" fmla="*/ 12 w 321"/>
                  <a:gd name="T11" fmla="*/ 1 h 232"/>
                  <a:gd name="T12" fmla="*/ 11 w 321"/>
                  <a:gd name="T13" fmla="*/ 3 h 232"/>
                  <a:gd name="T14" fmla="*/ 10 w 321"/>
                  <a:gd name="T15" fmla="*/ 4 h 232"/>
                  <a:gd name="T16" fmla="*/ 9 w 321"/>
                  <a:gd name="T17" fmla="*/ 7 h 232"/>
                  <a:gd name="T18" fmla="*/ 8 w 321"/>
                  <a:gd name="T19" fmla="*/ 8 h 232"/>
                  <a:gd name="T20" fmla="*/ 6 w 321"/>
                  <a:gd name="T21" fmla="*/ 9 h 232"/>
                  <a:gd name="T22" fmla="*/ 5 w 321"/>
                  <a:gd name="T23" fmla="*/ 7 h 232"/>
                  <a:gd name="T24" fmla="*/ 4 w 321"/>
                  <a:gd name="T25" fmla="*/ 4 h 232"/>
                  <a:gd name="T26" fmla="*/ 2 w 321"/>
                  <a:gd name="T27" fmla="*/ 3 h 232"/>
                  <a:gd name="T28" fmla="*/ 0 w 321"/>
                  <a:gd name="T29" fmla="*/ 2 h 232"/>
                  <a:gd name="T30" fmla="*/ 2 w 321"/>
                  <a:gd name="T31" fmla="*/ 2 h 232"/>
                  <a:gd name="T32" fmla="*/ 2 w 321"/>
                  <a:gd name="T33" fmla="*/ 2 h 232"/>
                  <a:gd name="T34" fmla="*/ 2 w 321"/>
                  <a:gd name="T35" fmla="*/ 2 h 2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1"/>
                  <a:gd name="T55" fmla="*/ 0 h 232"/>
                  <a:gd name="T56" fmla="*/ 321 w 321"/>
                  <a:gd name="T57" fmla="*/ 232 h 2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1" h="232">
                    <a:moveTo>
                      <a:pt x="65" y="46"/>
                    </a:moveTo>
                    <a:lnTo>
                      <a:pt x="156" y="41"/>
                    </a:lnTo>
                    <a:lnTo>
                      <a:pt x="225" y="21"/>
                    </a:lnTo>
                    <a:lnTo>
                      <a:pt x="279" y="0"/>
                    </a:lnTo>
                    <a:lnTo>
                      <a:pt x="314" y="11"/>
                    </a:lnTo>
                    <a:lnTo>
                      <a:pt x="321" y="38"/>
                    </a:lnTo>
                    <a:lnTo>
                      <a:pt x="295" y="69"/>
                    </a:lnTo>
                    <a:lnTo>
                      <a:pt x="260" y="107"/>
                    </a:lnTo>
                    <a:lnTo>
                      <a:pt x="235" y="202"/>
                    </a:lnTo>
                    <a:lnTo>
                      <a:pt x="222" y="222"/>
                    </a:lnTo>
                    <a:lnTo>
                      <a:pt x="156" y="232"/>
                    </a:lnTo>
                    <a:lnTo>
                      <a:pt x="142" y="188"/>
                    </a:lnTo>
                    <a:lnTo>
                      <a:pt x="113" y="100"/>
                    </a:lnTo>
                    <a:lnTo>
                      <a:pt x="52" y="82"/>
                    </a:lnTo>
                    <a:lnTo>
                      <a:pt x="0" y="41"/>
                    </a:ln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50"/>
              <p:cNvSpPr>
                <a:spLocks/>
              </p:cNvSpPr>
              <p:nvPr/>
            </p:nvSpPr>
            <p:spPr bwMode="auto">
              <a:xfrm>
                <a:off x="844" y="2998"/>
                <a:ext cx="118" cy="180"/>
              </a:xfrm>
              <a:custGeom>
                <a:avLst/>
                <a:gdLst>
                  <a:gd name="T0" fmla="*/ 5 w 353"/>
                  <a:gd name="T1" fmla="*/ 0 h 541"/>
                  <a:gd name="T2" fmla="*/ 6 w 353"/>
                  <a:gd name="T3" fmla="*/ 2 h 541"/>
                  <a:gd name="T4" fmla="*/ 8 w 353"/>
                  <a:gd name="T5" fmla="*/ 7 h 541"/>
                  <a:gd name="T6" fmla="*/ 9 w 353"/>
                  <a:gd name="T7" fmla="*/ 11 h 541"/>
                  <a:gd name="T8" fmla="*/ 10 w 353"/>
                  <a:gd name="T9" fmla="*/ 13 h 541"/>
                  <a:gd name="T10" fmla="*/ 11 w 353"/>
                  <a:gd name="T11" fmla="*/ 13 h 541"/>
                  <a:gd name="T12" fmla="*/ 12 w 353"/>
                  <a:gd name="T13" fmla="*/ 12 h 541"/>
                  <a:gd name="T14" fmla="*/ 13 w 353"/>
                  <a:gd name="T15" fmla="*/ 12 h 541"/>
                  <a:gd name="T16" fmla="*/ 13 w 353"/>
                  <a:gd name="T17" fmla="*/ 13 h 541"/>
                  <a:gd name="T18" fmla="*/ 13 w 353"/>
                  <a:gd name="T19" fmla="*/ 15 h 541"/>
                  <a:gd name="T20" fmla="*/ 12 w 353"/>
                  <a:gd name="T21" fmla="*/ 15 h 541"/>
                  <a:gd name="T22" fmla="*/ 11 w 353"/>
                  <a:gd name="T23" fmla="*/ 18 h 541"/>
                  <a:gd name="T24" fmla="*/ 9 w 353"/>
                  <a:gd name="T25" fmla="*/ 19 h 541"/>
                  <a:gd name="T26" fmla="*/ 8 w 353"/>
                  <a:gd name="T27" fmla="*/ 20 h 541"/>
                  <a:gd name="T28" fmla="*/ 7 w 353"/>
                  <a:gd name="T29" fmla="*/ 20 h 541"/>
                  <a:gd name="T30" fmla="*/ 4 w 353"/>
                  <a:gd name="T31" fmla="*/ 19 h 541"/>
                  <a:gd name="T32" fmla="*/ 3 w 353"/>
                  <a:gd name="T33" fmla="*/ 19 h 541"/>
                  <a:gd name="T34" fmla="*/ 2 w 353"/>
                  <a:gd name="T35" fmla="*/ 19 h 541"/>
                  <a:gd name="T36" fmla="*/ 1 w 353"/>
                  <a:gd name="T37" fmla="*/ 18 h 541"/>
                  <a:gd name="T38" fmla="*/ 1 w 353"/>
                  <a:gd name="T39" fmla="*/ 17 h 541"/>
                  <a:gd name="T40" fmla="*/ 0 w 353"/>
                  <a:gd name="T41" fmla="*/ 17 h 541"/>
                  <a:gd name="T42" fmla="*/ 1 w 353"/>
                  <a:gd name="T43" fmla="*/ 16 h 541"/>
                  <a:gd name="T44" fmla="*/ 0 w 353"/>
                  <a:gd name="T45" fmla="*/ 16 h 541"/>
                  <a:gd name="T46" fmla="*/ 0 w 353"/>
                  <a:gd name="T47" fmla="*/ 15 h 541"/>
                  <a:gd name="T48" fmla="*/ 0 w 353"/>
                  <a:gd name="T49" fmla="*/ 15 h 541"/>
                  <a:gd name="T50" fmla="*/ 2 w 353"/>
                  <a:gd name="T51" fmla="*/ 14 h 541"/>
                  <a:gd name="T52" fmla="*/ 3 w 353"/>
                  <a:gd name="T53" fmla="*/ 14 h 541"/>
                  <a:gd name="T54" fmla="*/ 6 w 353"/>
                  <a:gd name="T55" fmla="*/ 13 h 541"/>
                  <a:gd name="T56" fmla="*/ 6 w 353"/>
                  <a:gd name="T57" fmla="*/ 13 h 541"/>
                  <a:gd name="T58" fmla="*/ 6 w 353"/>
                  <a:gd name="T59" fmla="*/ 7 h 541"/>
                  <a:gd name="T60" fmla="*/ 5 w 353"/>
                  <a:gd name="T61" fmla="*/ 2 h 541"/>
                  <a:gd name="T62" fmla="*/ 4 w 353"/>
                  <a:gd name="T63" fmla="*/ 0 h 541"/>
                  <a:gd name="T64" fmla="*/ 4 w 353"/>
                  <a:gd name="T65" fmla="*/ 0 h 541"/>
                  <a:gd name="T66" fmla="*/ 5 w 353"/>
                  <a:gd name="T67" fmla="*/ 0 h 541"/>
                  <a:gd name="T68" fmla="*/ 5 w 353"/>
                  <a:gd name="T69" fmla="*/ 0 h 541"/>
                  <a:gd name="T70" fmla="*/ 5 w 353"/>
                  <a:gd name="T71" fmla="*/ 0 h 5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3"/>
                  <a:gd name="T109" fmla="*/ 0 h 541"/>
                  <a:gd name="T110" fmla="*/ 353 w 353"/>
                  <a:gd name="T111" fmla="*/ 541 h 5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3" h="541">
                    <a:moveTo>
                      <a:pt x="123" y="7"/>
                    </a:moveTo>
                    <a:lnTo>
                      <a:pt x="166" y="54"/>
                    </a:lnTo>
                    <a:lnTo>
                      <a:pt x="219" y="184"/>
                    </a:lnTo>
                    <a:lnTo>
                      <a:pt x="246" y="288"/>
                    </a:lnTo>
                    <a:lnTo>
                      <a:pt x="262" y="344"/>
                    </a:lnTo>
                    <a:lnTo>
                      <a:pt x="291" y="344"/>
                    </a:lnTo>
                    <a:lnTo>
                      <a:pt x="326" y="322"/>
                    </a:lnTo>
                    <a:lnTo>
                      <a:pt x="343" y="332"/>
                    </a:lnTo>
                    <a:lnTo>
                      <a:pt x="353" y="365"/>
                    </a:lnTo>
                    <a:lnTo>
                      <a:pt x="345" y="395"/>
                    </a:lnTo>
                    <a:lnTo>
                      <a:pt x="313" y="414"/>
                    </a:lnTo>
                    <a:lnTo>
                      <a:pt x="284" y="475"/>
                    </a:lnTo>
                    <a:lnTo>
                      <a:pt x="249" y="527"/>
                    </a:lnTo>
                    <a:lnTo>
                      <a:pt x="216" y="541"/>
                    </a:lnTo>
                    <a:lnTo>
                      <a:pt x="181" y="538"/>
                    </a:lnTo>
                    <a:lnTo>
                      <a:pt x="114" y="519"/>
                    </a:lnTo>
                    <a:lnTo>
                      <a:pt x="91" y="504"/>
                    </a:lnTo>
                    <a:lnTo>
                      <a:pt x="52" y="502"/>
                    </a:lnTo>
                    <a:lnTo>
                      <a:pt x="16" y="499"/>
                    </a:lnTo>
                    <a:lnTo>
                      <a:pt x="38" y="468"/>
                    </a:lnTo>
                    <a:lnTo>
                      <a:pt x="9" y="464"/>
                    </a:lnTo>
                    <a:lnTo>
                      <a:pt x="21" y="430"/>
                    </a:lnTo>
                    <a:lnTo>
                      <a:pt x="0" y="430"/>
                    </a:lnTo>
                    <a:lnTo>
                      <a:pt x="0" y="414"/>
                    </a:lnTo>
                    <a:lnTo>
                      <a:pt x="11" y="399"/>
                    </a:lnTo>
                    <a:lnTo>
                      <a:pt x="60" y="391"/>
                    </a:lnTo>
                    <a:lnTo>
                      <a:pt x="91" y="370"/>
                    </a:lnTo>
                    <a:lnTo>
                      <a:pt x="166" y="365"/>
                    </a:lnTo>
                    <a:lnTo>
                      <a:pt x="172" y="341"/>
                    </a:lnTo>
                    <a:lnTo>
                      <a:pt x="153" y="179"/>
                    </a:lnTo>
                    <a:lnTo>
                      <a:pt x="123" y="61"/>
                    </a:lnTo>
                    <a:lnTo>
                      <a:pt x="102" y="0"/>
                    </a:lnTo>
                    <a:lnTo>
                      <a:pt x="102" y="4"/>
                    </a:lnTo>
                    <a:lnTo>
                      <a:pt x="123" y="7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51"/>
              <p:cNvSpPr>
                <a:spLocks/>
              </p:cNvSpPr>
              <p:nvPr/>
            </p:nvSpPr>
            <p:spPr bwMode="auto">
              <a:xfrm>
                <a:off x="554" y="2917"/>
                <a:ext cx="283" cy="125"/>
              </a:xfrm>
              <a:custGeom>
                <a:avLst/>
                <a:gdLst>
                  <a:gd name="T0" fmla="*/ 30 w 848"/>
                  <a:gd name="T1" fmla="*/ 1 h 375"/>
                  <a:gd name="T2" fmla="*/ 27 w 848"/>
                  <a:gd name="T3" fmla="*/ 1 h 375"/>
                  <a:gd name="T4" fmla="*/ 22 w 848"/>
                  <a:gd name="T5" fmla="*/ 3 h 375"/>
                  <a:gd name="T6" fmla="*/ 20 w 848"/>
                  <a:gd name="T7" fmla="*/ 3 h 375"/>
                  <a:gd name="T8" fmla="*/ 18 w 848"/>
                  <a:gd name="T9" fmla="*/ 3 h 375"/>
                  <a:gd name="T10" fmla="*/ 20 w 848"/>
                  <a:gd name="T11" fmla="*/ 4 h 375"/>
                  <a:gd name="T12" fmla="*/ 19 w 848"/>
                  <a:gd name="T13" fmla="*/ 4 h 375"/>
                  <a:gd name="T14" fmla="*/ 16 w 848"/>
                  <a:gd name="T15" fmla="*/ 5 h 375"/>
                  <a:gd name="T16" fmla="*/ 14 w 848"/>
                  <a:gd name="T17" fmla="*/ 4 h 375"/>
                  <a:gd name="T18" fmla="*/ 11 w 848"/>
                  <a:gd name="T19" fmla="*/ 3 h 375"/>
                  <a:gd name="T20" fmla="*/ 14 w 848"/>
                  <a:gd name="T21" fmla="*/ 6 h 375"/>
                  <a:gd name="T22" fmla="*/ 12 w 848"/>
                  <a:gd name="T23" fmla="*/ 6 h 375"/>
                  <a:gd name="T24" fmla="*/ 8 w 848"/>
                  <a:gd name="T25" fmla="*/ 3 h 375"/>
                  <a:gd name="T26" fmla="*/ 8 w 848"/>
                  <a:gd name="T27" fmla="*/ 3 h 375"/>
                  <a:gd name="T28" fmla="*/ 9 w 848"/>
                  <a:gd name="T29" fmla="*/ 5 h 375"/>
                  <a:gd name="T30" fmla="*/ 13 w 848"/>
                  <a:gd name="T31" fmla="*/ 7 h 375"/>
                  <a:gd name="T32" fmla="*/ 11 w 848"/>
                  <a:gd name="T33" fmla="*/ 7 h 375"/>
                  <a:gd name="T34" fmla="*/ 5 w 848"/>
                  <a:gd name="T35" fmla="*/ 8 h 375"/>
                  <a:gd name="T36" fmla="*/ 3 w 848"/>
                  <a:gd name="T37" fmla="*/ 11 h 375"/>
                  <a:gd name="T38" fmla="*/ 3 w 848"/>
                  <a:gd name="T39" fmla="*/ 13 h 375"/>
                  <a:gd name="T40" fmla="*/ 1 w 848"/>
                  <a:gd name="T41" fmla="*/ 14 h 375"/>
                  <a:gd name="T42" fmla="*/ 1 w 848"/>
                  <a:gd name="T43" fmla="*/ 14 h 375"/>
                  <a:gd name="T44" fmla="*/ 3 w 848"/>
                  <a:gd name="T45" fmla="*/ 13 h 375"/>
                  <a:gd name="T46" fmla="*/ 3 w 848"/>
                  <a:gd name="T47" fmla="*/ 11 h 375"/>
                  <a:gd name="T48" fmla="*/ 4 w 848"/>
                  <a:gd name="T49" fmla="*/ 8 h 375"/>
                  <a:gd name="T50" fmla="*/ 7 w 848"/>
                  <a:gd name="T51" fmla="*/ 7 h 375"/>
                  <a:gd name="T52" fmla="*/ 7 w 848"/>
                  <a:gd name="T53" fmla="*/ 3 h 375"/>
                  <a:gd name="T54" fmla="*/ 8 w 848"/>
                  <a:gd name="T55" fmla="*/ 0 h 375"/>
                  <a:gd name="T56" fmla="*/ 8 w 848"/>
                  <a:gd name="T57" fmla="*/ 1 h 375"/>
                  <a:gd name="T58" fmla="*/ 9 w 848"/>
                  <a:gd name="T59" fmla="*/ 3 h 375"/>
                  <a:gd name="T60" fmla="*/ 11 w 848"/>
                  <a:gd name="T61" fmla="*/ 2 h 375"/>
                  <a:gd name="T62" fmla="*/ 11 w 848"/>
                  <a:gd name="T63" fmla="*/ 2 h 375"/>
                  <a:gd name="T64" fmla="*/ 14 w 848"/>
                  <a:gd name="T65" fmla="*/ 4 h 375"/>
                  <a:gd name="T66" fmla="*/ 17 w 848"/>
                  <a:gd name="T67" fmla="*/ 4 h 375"/>
                  <a:gd name="T68" fmla="*/ 17 w 848"/>
                  <a:gd name="T69" fmla="*/ 2 h 375"/>
                  <a:gd name="T70" fmla="*/ 20 w 848"/>
                  <a:gd name="T71" fmla="*/ 3 h 375"/>
                  <a:gd name="T72" fmla="*/ 22 w 848"/>
                  <a:gd name="T73" fmla="*/ 2 h 375"/>
                  <a:gd name="T74" fmla="*/ 26 w 848"/>
                  <a:gd name="T75" fmla="*/ 1 h 375"/>
                  <a:gd name="T76" fmla="*/ 30 w 848"/>
                  <a:gd name="T77" fmla="*/ 0 h 375"/>
                  <a:gd name="T78" fmla="*/ 31 w 848"/>
                  <a:gd name="T79" fmla="*/ 2 h 375"/>
                  <a:gd name="T80" fmla="*/ 31 w 848"/>
                  <a:gd name="T81" fmla="*/ 2 h 3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8"/>
                  <a:gd name="T124" fmla="*/ 0 h 375"/>
                  <a:gd name="T125" fmla="*/ 848 w 848"/>
                  <a:gd name="T126" fmla="*/ 375 h 37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8" h="375">
                    <a:moveTo>
                      <a:pt x="836" y="43"/>
                    </a:moveTo>
                    <a:lnTo>
                      <a:pt x="802" y="30"/>
                    </a:lnTo>
                    <a:lnTo>
                      <a:pt x="760" y="26"/>
                    </a:lnTo>
                    <a:lnTo>
                      <a:pt x="720" y="29"/>
                    </a:lnTo>
                    <a:lnTo>
                      <a:pt x="669" y="45"/>
                    </a:lnTo>
                    <a:lnTo>
                      <a:pt x="604" y="85"/>
                    </a:lnTo>
                    <a:lnTo>
                      <a:pt x="571" y="94"/>
                    </a:lnTo>
                    <a:lnTo>
                      <a:pt x="545" y="91"/>
                    </a:lnTo>
                    <a:lnTo>
                      <a:pt x="506" y="85"/>
                    </a:lnTo>
                    <a:lnTo>
                      <a:pt x="474" y="73"/>
                    </a:lnTo>
                    <a:lnTo>
                      <a:pt x="495" y="93"/>
                    </a:lnTo>
                    <a:lnTo>
                      <a:pt x="538" y="103"/>
                    </a:lnTo>
                    <a:lnTo>
                      <a:pt x="538" y="113"/>
                    </a:lnTo>
                    <a:lnTo>
                      <a:pt x="511" y="118"/>
                    </a:lnTo>
                    <a:lnTo>
                      <a:pt x="471" y="124"/>
                    </a:lnTo>
                    <a:lnTo>
                      <a:pt x="437" y="128"/>
                    </a:lnTo>
                    <a:lnTo>
                      <a:pt x="393" y="127"/>
                    </a:lnTo>
                    <a:lnTo>
                      <a:pt x="371" y="118"/>
                    </a:lnTo>
                    <a:lnTo>
                      <a:pt x="334" y="96"/>
                    </a:lnTo>
                    <a:lnTo>
                      <a:pt x="309" y="83"/>
                    </a:lnTo>
                    <a:lnTo>
                      <a:pt x="356" y="142"/>
                    </a:lnTo>
                    <a:lnTo>
                      <a:pt x="391" y="168"/>
                    </a:lnTo>
                    <a:lnTo>
                      <a:pt x="353" y="164"/>
                    </a:lnTo>
                    <a:lnTo>
                      <a:pt x="313" y="158"/>
                    </a:lnTo>
                    <a:lnTo>
                      <a:pt x="256" y="127"/>
                    </a:lnTo>
                    <a:lnTo>
                      <a:pt x="227" y="93"/>
                    </a:lnTo>
                    <a:lnTo>
                      <a:pt x="210" y="44"/>
                    </a:lnTo>
                    <a:lnTo>
                      <a:pt x="210" y="75"/>
                    </a:lnTo>
                    <a:lnTo>
                      <a:pt x="216" y="104"/>
                    </a:lnTo>
                    <a:lnTo>
                      <a:pt x="233" y="135"/>
                    </a:lnTo>
                    <a:lnTo>
                      <a:pt x="286" y="169"/>
                    </a:lnTo>
                    <a:lnTo>
                      <a:pt x="345" y="191"/>
                    </a:lnTo>
                    <a:lnTo>
                      <a:pt x="343" y="204"/>
                    </a:lnTo>
                    <a:lnTo>
                      <a:pt x="288" y="199"/>
                    </a:lnTo>
                    <a:lnTo>
                      <a:pt x="181" y="206"/>
                    </a:lnTo>
                    <a:lnTo>
                      <a:pt x="128" y="221"/>
                    </a:lnTo>
                    <a:lnTo>
                      <a:pt x="89" y="260"/>
                    </a:lnTo>
                    <a:lnTo>
                      <a:pt x="86" y="293"/>
                    </a:lnTo>
                    <a:lnTo>
                      <a:pt x="86" y="335"/>
                    </a:lnTo>
                    <a:lnTo>
                      <a:pt x="82" y="359"/>
                    </a:lnTo>
                    <a:lnTo>
                      <a:pt x="59" y="372"/>
                    </a:lnTo>
                    <a:lnTo>
                      <a:pt x="35" y="375"/>
                    </a:lnTo>
                    <a:lnTo>
                      <a:pt x="0" y="367"/>
                    </a:lnTo>
                    <a:lnTo>
                      <a:pt x="29" y="369"/>
                    </a:lnTo>
                    <a:lnTo>
                      <a:pt x="53" y="361"/>
                    </a:lnTo>
                    <a:lnTo>
                      <a:pt x="71" y="347"/>
                    </a:lnTo>
                    <a:lnTo>
                      <a:pt x="71" y="326"/>
                    </a:lnTo>
                    <a:lnTo>
                      <a:pt x="69" y="293"/>
                    </a:lnTo>
                    <a:lnTo>
                      <a:pt x="76" y="255"/>
                    </a:lnTo>
                    <a:lnTo>
                      <a:pt x="107" y="212"/>
                    </a:lnTo>
                    <a:lnTo>
                      <a:pt x="143" y="197"/>
                    </a:lnTo>
                    <a:lnTo>
                      <a:pt x="192" y="189"/>
                    </a:lnTo>
                    <a:lnTo>
                      <a:pt x="210" y="122"/>
                    </a:lnTo>
                    <a:lnTo>
                      <a:pt x="195" y="85"/>
                    </a:lnTo>
                    <a:lnTo>
                      <a:pt x="195" y="40"/>
                    </a:lnTo>
                    <a:lnTo>
                      <a:pt x="206" y="10"/>
                    </a:lnTo>
                    <a:lnTo>
                      <a:pt x="220" y="0"/>
                    </a:lnTo>
                    <a:lnTo>
                      <a:pt x="216" y="30"/>
                    </a:lnTo>
                    <a:lnTo>
                      <a:pt x="233" y="65"/>
                    </a:lnTo>
                    <a:lnTo>
                      <a:pt x="244" y="86"/>
                    </a:lnTo>
                    <a:lnTo>
                      <a:pt x="263" y="105"/>
                    </a:lnTo>
                    <a:lnTo>
                      <a:pt x="288" y="43"/>
                    </a:lnTo>
                    <a:lnTo>
                      <a:pt x="298" y="22"/>
                    </a:lnTo>
                    <a:lnTo>
                      <a:pt x="309" y="64"/>
                    </a:lnTo>
                    <a:lnTo>
                      <a:pt x="340" y="84"/>
                    </a:lnTo>
                    <a:lnTo>
                      <a:pt x="382" y="109"/>
                    </a:lnTo>
                    <a:lnTo>
                      <a:pt x="415" y="114"/>
                    </a:lnTo>
                    <a:lnTo>
                      <a:pt x="466" y="109"/>
                    </a:lnTo>
                    <a:lnTo>
                      <a:pt x="482" y="107"/>
                    </a:lnTo>
                    <a:lnTo>
                      <a:pt x="456" y="61"/>
                    </a:lnTo>
                    <a:lnTo>
                      <a:pt x="490" y="65"/>
                    </a:lnTo>
                    <a:lnTo>
                      <a:pt x="541" y="74"/>
                    </a:lnTo>
                    <a:lnTo>
                      <a:pt x="569" y="74"/>
                    </a:lnTo>
                    <a:lnTo>
                      <a:pt x="598" y="61"/>
                    </a:lnTo>
                    <a:lnTo>
                      <a:pt x="647" y="34"/>
                    </a:lnTo>
                    <a:lnTo>
                      <a:pt x="696" y="14"/>
                    </a:lnTo>
                    <a:lnTo>
                      <a:pt x="746" y="2"/>
                    </a:lnTo>
                    <a:lnTo>
                      <a:pt x="799" y="4"/>
                    </a:lnTo>
                    <a:lnTo>
                      <a:pt x="835" y="21"/>
                    </a:lnTo>
                    <a:lnTo>
                      <a:pt x="848" y="46"/>
                    </a:lnTo>
                    <a:lnTo>
                      <a:pt x="83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52"/>
              <p:cNvSpPr>
                <a:spLocks/>
              </p:cNvSpPr>
              <p:nvPr/>
            </p:nvSpPr>
            <p:spPr bwMode="auto">
              <a:xfrm>
                <a:off x="560" y="2995"/>
                <a:ext cx="75" cy="55"/>
              </a:xfrm>
              <a:custGeom>
                <a:avLst/>
                <a:gdLst>
                  <a:gd name="T0" fmla="*/ 1 w 225"/>
                  <a:gd name="T1" fmla="*/ 6 h 166"/>
                  <a:gd name="T2" fmla="*/ 2 w 225"/>
                  <a:gd name="T3" fmla="*/ 6 h 166"/>
                  <a:gd name="T4" fmla="*/ 3 w 225"/>
                  <a:gd name="T5" fmla="*/ 5 h 166"/>
                  <a:gd name="T6" fmla="*/ 3 w 225"/>
                  <a:gd name="T7" fmla="*/ 4 h 166"/>
                  <a:gd name="T8" fmla="*/ 3 w 225"/>
                  <a:gd name="T9" fmla="*/ 3 h 166"/>
                  <a:gd name="T10" fmla="*/ 3 w 225"/>
                  <a:gd name="T11" fmla="*/ 2 h 166"/>
                  <a:gd name="T12" fmla="*/ 4 w 225"/>
                  <a:gd name="T13" fmla="*/ 1 h 166"/>
                  <a:gd name="T14" fmla="*/ 6 w 225"/>
                  <a:gd name="T15" fmla="*/ 0 h 166"/>
                  <a:gd name="T16" fmla="*/ 8 w 225"/>
                  <a:gd name="T17" fmla="*/ 0 h 166"/>
                  <a:gd name="T18" fmla="*/ 8 w 225"/>
                  <a:gd name="T19" fmla="*/ 0 h 166"/>
                  <a:gd name="T20" fmla="*/ 7 w 225"/>
                  <a:gd name="T21" fmla="*/ 1 h 166"/>
                  <a:gd name="T22" fmla="*/ 6 w 225"/>
                  <a:gd name="T23" fmla="*/ 2 h 166"/>
                  <a:gd name="T24" fmla="*/ 5 w 225"/>
                  <a:gd name="T25" fmla="*/ 3 h 166"/>
                  <a:gd name="T26" fmla="*/ 5 w 225"/>
                  <a:gd name="T27" fmla="*/ 4 h 166"/>
                  <a:gd name="T28" fmla="*/ 5 w 225"/>
                  <a:gd name="T29" fmla="*/ 5 h 166"/>
                  <a:gd name="T30" fmla="*/ 4 w 225"/>
                  <a:gd name="T31" fmla="*/ 4 h 166"/>
                  <a:gd name="T32" fmla="*/ 4 w 225"/>
                  <a:gd name="T33" fmla="*/ 3 h 166"/>
                  <a:gd name="T34" fmla="*/ 5 w 225"/>
                  <a:gd name="T35" fmla="*/ 1 h 166"/>
                  <a:gd name="T36" fmla="*/ 4 w 225"/>
                  <a:gd name="T37" fmla="*/ 2 h 166"/>
                  <a:gd name="T38" fmla="*/ 4 w 225"/>
                  <a:gd name="T39" fmla="*/ 2 h 166"/>
                  <a:gd name="T40" fmla="*/ 4 w 225"/>
                  <a:gd name="T41" fmla="*/ 3 h 166"/>
                  <a:gd name="T42" fmla="*/ 4 w 225"/>
                  <a:gd name="T43" fmla="*/ 4 h 166"/>
                  <a:gd name="T44" fmla="*/ 3 w 225"/>
                  <a:gd name="T45" fmla="*/ 5 h 166"/>
                  <a:gd name="T46" fmla="*/ 3 w 225"/>
                  <a:gd name="T47" fmla="*/ 6 h 166"/>
                  <a:gd name="T48" fmla="*/ 2 w 225"/>
                  <a:gd name="T49" fmla="*/ 6 h 166"/>
                  <a:gd name="T50" fmla="*/ 0 w 225"/>
                  <a:gd name="T51" fmla="*/ 6 h 166"/>
                  <a:gd name="T52" fmla="*/ 1 w 225"/>
                  <a:gd name="T53" fmla="*/ 6 h 166"/>
                  <a:gd name="T54" fmla="*/ 1 w 225"/>
                  <a:gd name="T55" fmla="*/ 6 h 166"/>
                  <a:gd name="T56" fmla="*/ 1 w 225"/>
                  <a:gd name="T57" fmla="*/ 6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5"/>
                  <a:gd name="T88" fmla="*/ 0 h 166"/>
                  <a:gd name="T89" fmla="*/ 225 w 225"/>
                  <a:gd name="T90" fmla="*/ 166 h 1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5" h="166">
                    <a:moveTo>
                      <a:pt x="16" y="160"/>
                    </a:moveTo>
                    <a:lnTo>
                      <a:pt x="49" y="154"/>
                    </a:lnTo>
                    <a:lnTo>
                      <a:pt x="73" y="135"/>
                    </a:lnTo>
                    <a:lnTo>
                      <a:pt x="84" y="109"/>
                    </a:lnTo>
                    <a:lnTo>
                      <a:pt x="85" y="69"/>
                    </a:lnTo>
                    <a:lnTo>
                      <a:pt x="92" y="45"/>
                    </a:lnTo>
                    <a:lnTo>
                      <a:pt x="112" y="21"/>
                    </a:lnTo>
                    <a:lnTo>
                      <a:pt x="157" y="4"/>
                    </a:lnTo>
                    <a:lnTo>
                      <a:pt x="225" y="0"/>
                    </a:lnTo>
                    <a:lnTo>
                      <a:pt x="220" y="11"/>
                    </a:lnTo>
                    <a:lnTo>
                      <a:pt x="176" y="28"/>
                    </a:lnTo>
                    <a:lnTo>
                      <a:pt x="149" y="54"/>
                    </a:lnTo>
                    <a:lnTo>
                      <a:pt x="133" y="79"/>
                    </a:lnTo>
                    <a:lnTo>
                      <a:pt x="128" y="100"/>
                    </a:lnTo>
                    <a:lnTo>
                      <a:pt x="129" y="138"/>
                    </a:lnTo>
                    <a:lnTo>
                      <a:pt x="118" y="105"/>
                    </a:lnTo>
                    <a:lnTo>
                      <a:pt x="118" y="74"/>
                    </a:lnTo>
                    <a:lnTo>
                      <a:pt x="137" y="38"/>
                    </a:lnTo>
                    <a:lnTo>
                      <a:pt x="112" y="48"/>
                    </a:lnTo>
                    <a:lnTo>
                      <a:pt x="105" y="61"/>
                    </a:lnTo>
                    <a:lnTo>
                      <a:pt x="102" y="81"/>
                    </a:lnTo>
                    <a:lnTo>
                      <a:pt x="98" y="117"/>
                    </a:lnTo>
                    <a:lnTo>
                      <a:pt x="86" y="140"/>
                    </a:lnTo>
                    <a:lnTo>
                      <a:pt x="69" y="158"/>
                    </a:lnTo>
                    <a:lnTo>
                      <a:pt x="53" y="164"/>
                    </a:lnTo>
                    <a:lnTo>
                      <a:pt x="0" y="166"/>
                    </a:lnTo>
                    <a:lnTo>
                      <a:pt x="16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53"/>
              <p:cNvSpPr>
                <a:spLocks/>
              </p:cNvSpPr>
              <p:nvPr/>
            </p:nvSpPr>
            <p:spPr bwMode="auto">
              <a:xfrm>
                <a:off x="594" y="2895"/>
                <a:ext cx="281" cy="211"/>
              </a:xfrm>
              <a:custGeom>
                <a:avLst/>
                <a:gdLst>
                  <a:gd name="T0" fmla="*/ 0 w 843"/>
                  <a:gd name="T1" fmla="*/ 22 h 633"/>
                  <a:gd name="T2" fmla="*/ 1 w 843"/>
                  <a:gd name="T3" fmla="*/ 18 h 633"/>
                  <a:gd name="T4" fmla="*/ 2 w 843"/>
                  <a:gd name="T5" fmla="*/ 15 h 633"/>
                  <a:gd name="T6" fmla="*/ 3 w 843"/>
                  <a:gd name="T7" fmla="*/ 13 h 633"/>
                  <a:gd name="T8" fmla="*/ 5 w 843"/>
                  <a:gd name="T9" fmla="*/ 13 h 633"/>
                  <a:gd name="T10" fmla="*/ 7 w 843"/>
                  <a:gd name="T11" fmla="*/ 13 h 633"/>
                  <a:gd name="T12" fmla="*/ 10 w 843"/>
                  <a:gd name="T13" fmla="*/ 14 h 633"/>
                  <a:gd name="T14" fmla="*/ 15 w 843"/>
                  <a:gd name="T15" fmla="*/ 14 h 633"/>
                  <a:gd name="T16" fmla="*/ 19 w 843"/>
                  <a:gd name="T17" fmla="*/ 13 h 633"/>
                  <a:gd name="T18" fmla="*/ 16 w 843"/>
                  <a:gd name="T19" fmla="*/ 15 h 633"/>
                  <a:gd name="T20" fmla="*/ 14 w 843"/>
                  <a:gd name="T21" fmla="*/ 16 h 633"/>
                  <a:gd name="T22" fmla="*/ 13 w 843"/>
                  <a:gd name="T23" fmla="*/ 16 h 633"/>
                  <a:gd name="T24" fmla="*/ 18 w 843"/>
                  <a:gd name="T25" fmla="*/ 15 h 633"/>
                  <a:gd name="T26" fmla="*/ 24 w 843"/>
                  <a:gd name="T27" fmla="*/ 11 h 633"/>
                  <a:gd name="T28" fmla="*/ 23 w 843"/>
                  <a:gd name="T29" fmla="*/ 12 h 633"/>
                  <a:gd name="T30" fmla="*/ 23 w 843"/>
                  <a:gd name="T31" fmla="*/ 13 h 633"/>
                  <a:gd name="T32" fmla="*/ 26 w 843"/>
                  <a:gd name="T33" fmla="*/ 11 h 633"/>
                  <a:gd name="T34" fmla="*/ 27 w 843"/>
                  <a:gd name="T35" fmla="*/ 10 h 633"/>
                  <a:gd name="T36" fmla="*/ 28 w 843"/>
                  <a:gd name="T37" fmla="*/ 9 h 633"/>
                  <a:gd name="T38" fmla="*/ 29 w 843"/>
                  <a:gd name="T39" fmla="*/ 6 h 633"/>
                  <a:gd name="T40" fmla="*/ 25 w 843"/>
                  <a:gd name="T41" fmla="*/ 1 h 633"/>
                  <a:gd name="T42" fmla="*/ 25 w 843"/>
                  <a:gd name="T43" fmla="*/ 0 h 633"/>
                  <a:gd name="T44" fmla="*/ 28 w 843"/>
                  <a:gd name="T45" fmla="*/ 3 h 633"/>
                  <a:gd name="T46" fmla="*/ 29 w 843"/>
                  <a:gd name="T47" fmla="*/ 2 h 633"/>
                  <a:gd name="T48" fmla="*/ 31 w 843"/>
                  <a:gd name="T49" fmla="*/ 8 h 633"/>
                  <a:gd name="T50" fmla="*/ 29 w 843"/>
                  <a:gd name="T51" fmla="*/ 10 h 633"/>
                  <a:gd name="T52" fmla="*/ 23 w 843"/>
                  <a:gd name="T53" fmla="*/ 15 h 633"/>
                  <a:gd name="T54" fmla="*/ 21 w 843"/>
                  <a:gd name="T55" fmla="*/ 15 h 633"/>
                  <a:gd name="T56" fmla="*/ 19 w 843"/>
                  <a:gd name="T57" fmla="*/ 15 h 633"/>
                  <a:gd name="T58" fmla="*/ 18 w 843"/>
                  <a:gd name="T59" fmla="*/ 16 h 633"/>
                  <a:gd name="T60" fmla="*/ 19 w 843"/>
                  <a:gd name="T61" fmla="*/ 18 h 633"/>
                  <a:gd name="T62" fmla="*/ 20 w 843"/>
                  <a:gd name="T63" fmla="*/ 17 h 633"/>
                  <a:gd name="T64" fmla="*/ 23 w 843"/>
                  <a:gd name="T65" fmla="*/ 16 h 633"/>
                  <a:gd name="T66" fmla="*/ 27 w 843"/>
                  <a:gd name="T67" fmla="*/ 14 h 633"/>
                  <a:gd name="T68" fmla="*/ 28 w 843"/>
                  <a:gd name="T69" fmla="*/ 13 h 633"/>
                  <a:gd name="T70" fmla="*/ 26 w 843"/>
                  <a:gd name="T71" fmla="*/ 17 h 633"/>
                  <a:gd name="T72" fmla="*/ 24 w 843"/>
                  <a:gd name="T73" fmla="*/ 18 h 633"/>
                  <a:gd name="T74" fmla="*/ 21 w 843"/>
                  <a:gd name="T75" fmla="*/ 19 h 633"/>
                  <a:gd name="T76" fmla="*/ 22 w 843"/>
                  <a:gd name="T77" fmla="*/ 20 h 633"/>
                  <a:gd name="T78" fmla="*/ 27 w 843"/>
                  <a:gd name="T79" fmla="*/ 17 h 633"/>
                  <a:gd name="T80" fmla="*/ 23 w 843"/>
                  <a:gd name="T81" fmla="*/ 20 h 633"/>
                  <a:gd name="T82" fmla="*/ 21 w 843"/>
                  <a:gd name="T83" fmla="*/ 20 h 633"/>
                  <a:gd name="T84" fmla="*/ 17 w 843"/>
                  <a:gd name="T85" fmla="*/ 17 h 633"/>
                  <a:gd name="T86" fmla="*/ 15 w 843"/>
                  <a:gd name="T87" fmla="*/ 18 h 633"/>
                  <a:gd name="T88" fmla="*/ 15 w 843"/>
                  <a:gd name="T89" fmla="*/ 19 h 633"/>
                  <a:gd name="T90" fmla="*/ 16 w 843"/>
                  <a:gd name="T91" fmla="*/ 21 h 633"/>
                  <a:gd name="T92" fmla="*/ 19 w 843"/>
                  <a:gd name="T93" fmla="*/ 22 h 633"/>
                  <a:gd name="T94" fmla="*/ 19 w 843"/>
                  <a:gd name="T95" fmla="*/ 23 h 633"/>
                  <a:gd name="T96" fmla="*/ 15 w 843"/>
                  <a:gd name="T97" fmla="*/ 23 h 633"/>
                  <a:gd name="T98" fmla="*/ 13 w 843"/>
                  <a:gd name="T99" fmla="*/ 22 h 633"/>
                  <a:gd name="T100" fmla="*/ 12 w 843"/>
                  <a:gd name="T101" fmla="*/ 20 h 633"/>
                  <a:gd name="T102" fmla="*/ 10 w 843"/>
                  <a:gd name="T103" fmla="*/ 15 h 633"/>
                  <a:gd name="T104" fmla="*/ 6 w 843"/>
                  <a:gd name="T105" fmla="*/ 14 h 633"/>
                  <a:gd name="T106" fmla="*/ 4 w 843"/>
                  <a:gd name="T107" fmla="*/ 13 h 633"/>
                  <a:gd name="T108" fmla="*/ 2 w 843"/>
                  <a:gd name="T109" fmla="*/ 18 h 633"/>
                  <a:gd name="T110" fmla="*/ 0 w 843"/>
                  <a:gd name="T111" fmla="*/ 23 h 633"/>
                  <a:gd name="T112" fmla="*/ 0 w 843"/>
                  <a:gd name="T113" fmla="*/ 23 h 6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43"/>
                  <a:gd name="T172" fmla="*/ 0 h 633"/>
                  <a:gd name="T173" fmla="*/ 843 w 843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43" h="633">
                    <a:moveTo>
                      <a:pt x="0" y="633"/>
                    </a:moveTo>
                    <a:lnTo>
                      <a:pt x="3" y="585"/>
                    </a:lnTo>
                    <a:lnTo>
                      <a:pt x="12" y="536"/>
                    </a:lnTo>
                    <a:lnTo>
                      <a:pt x="32" y="476"/>
                    </a:lnTo>
                    <a:lnTo>
                      <a:pt x="44" y="434"/>
                    </a:lnTo>
                    <a:lnTo>
                      <a:pt x="43" y="414"/>
                    </a:lnTo>
                    <a:lnTo>
                      <a:pt x="51" y="393"/>
                    </a:lnTo>
                    <a:lnTo>
                      <a:pt x="69" y="364"/>
                    </a:lnTo>
                    <a:lnTo>
                      <a:pt x="91" y="350"/>
                    </a:lnTo>
                    <a:lnTo>
                      <a:pt x="126" y="340"/>
                    </a:lnTo>
                    <a:lnTo>
                      <a:pt x="166" y="347"/>
                    </a:lnTo>
                    <a:lnTo>
                      <a:pt x="194" y="363"/>
                    </a:lnTo>
                    <a:lnTo>
                      <a:pt x="222" y="378"/>
                    </a:lnTo>
                    <a:lnTo>
                      <a:pt x="278" y="385"/>
                    </a:lnTo>
                    <a:lnTo>
                      <a:pt x="363" y="388"/>
                    </a:lnTo>
                    <a:lnTo>
                      <a:pt x="411" y="379"/>
                    </a:lnTo>
                    <a:lnTo>
                      <a:pt x="475" y="354"/>
                    </a:lnTo>
                    <a:lnTo>
                      <a:pt x="502" y="343"/>
                    </a:lnTo>
                    <a:lnTo>
                      <a:pt x="482" y="370"/>
                    </a:lnTo>
                    <a:lnTo>
                      <a:pt x="445" y="399"/>
                    </a:lnTo>
                    <a:lnTo>
                      <a:pt x="411" y="413"/>
                    </a:lnTo>
                    <a:lnTo>
                      <a:pt x="367" y="423"/>
                    </a:lnTo>
                    <a:lnTo>
                      <a:pt x="358" y="427"/>
                    </a:lnTo>
                    <a:lnTo>
                      <a:pt x="361" y="433"/>
                    </a:lnTo>
                    <a:lnTo>
                      <a:pt x="418" y="429"/>
                    </a:lnTo>
                    <a:lnTo>
                      <a:pt x="479" y="399"/>
                    </a:lnTo>
                    <a:lnTo>
                      <a:pt x="584" y="328"/>
                    </a:lnTo>
                    <a:lnTo>
                      <a:pt x="638" y="289"/>
                    </a:lnTo>
                    <a:lnTo>
                      <a:pt x="633" y="309"/>
                    </a:lnTo>
                    <a:lnTo>
                      <a:pt x="618" y="337"/>
                    </a:lnTo>
                    <a:lnTo>
                      <a:pt x="581" y="394"/>
                    </a:lnTo>
                    <a:lnTo>
                      <a:pt x="634" y="359"/>
                    </a:lnTo>
                    <a:lnTo>
                      <a:pt x="676" y="313"/>
                    </a:lnTo>
                    <a:lnTo>
                      <a:pt x="693" y="286"/>
                    </a:lnTo>
                    <a:lnTo>
                      <a:pt x="718" y="240"/>
                    </a:lnTo>
                    <a:lnTo>
                      <a:pt x="730" y="276"/>
                    </a:lnTo>
                    <a:lnTo>
                      <a:pt x="743" y="269"/>
                    </a:lnTo>
                    <a:lnTo>
                      <a:pt x="750" y="234"/>
                    </a:lnTo>
                    <a:lnTo>
                      <a:pt x="777" y="217"/>
                    </a:lnTo>
                    <a:lnTo>
                      <a:pt x="772" y="158"/>
                    </a:lnTo>
                    <a:lnTo>
                      <a:pt x="745" y="101"/>
                    </a:lnTo>
                    <a:lnTo>
                      <a:pt x="668" y="33"/>
                    </a:lnTo>
                    <a:lnTo>
                      <a:pt x="735" y="74"/>
                    </a:lnTo>
                    <a:lnTo>
                      <a:pt x="679" y="0"/>
                    </a:lnTo>
                    <a:lnTo>
                      <a:pt x="735" y="49"/>
                    </a:lnTo>
                    <a:lnTo>
                      <a:pt x="757" y="81"/>
                    </a:lnTo>
                    <a:lnTo>
                      <a:pt x="786" y="128"/>
                    </a:lnTo>
                    <a:lnTo>
                      <a:pt x="795" y="54"/>
                    </a:lnTo>
                    <a:lnTo>
                      <a:pt x="824" y="96"/>
                    </a:lnTo>
                    <a:lnTo>
                      <a:pt x="843" y="224"/>
                    </a:lnTo>
                    <a:lnTo>
                      <a:pt x="834" y="234"/>
                    </a:lnTo>
                    <a:lnTo>
                      <a:pt x="777" y="281"/>
                    </a:lnTo>
                    <a:lnTo>
                      <a:pt x="681" y="365"/>
                    </a:lnTo>
                    <a:lnTo>
                      <a:pt x="627" y="404"/>
                    </a:lnTo>
                    <a:lnTo>
                      <a:pt x="600" y="412"/>
                    </a:lnTo>
                    <a:lnTo>
                      <a:pt x="555" y="416"/>
                    </a:lnTo>
                    <a:lnTo>
                      <a:pt x="526" y="406"/>
                    </a:lnTo>
                    <a:lnTo>
                      <a:pt x="504" y="404"/>
                    </a:lnTo>
                    <a:lnTo>
                      <a:pt x="487" y="422"/>
                    </a:lnTo>
                    <a:lnTo>
                      <a:pt x="482" y="441"/>
                    </a:lnTo>
                    <a:lnTo>
                      <a:pt x="486" y="458"/>
                    </a:lnTo>
                    <a:lnTo>
                      <a:pt x="514" y="480"/>
                    </a:lnTo>
                    <a:lnTo>
                      <a:pt x="530" y="481"/>
                    </a:lnTo>
                    <a:lnTo>
                      <a:pt x="536" y="451"/>
                    </a:lnTo>
                    <a:lnTo>
                      <a:pt x="573" y="451"/>
                    </a:lnTo>
                    <a:lnTo>
                      <a:pt x="629" y="439"/>
                    </a:lnTo>
                    <a:lnTo>
                      <a:pt x="669" y="412"/>
                    </a:lnTo>
                    <a:lnTo>
                      <a:pt x="720" y="370"/>
                    </a:lnTo>
                    <a:lnTo>
                      <a:pt x="782" y="300"/>
                    </a:lnTo>
                    <a:lnTo>
                      <a:pt x="760" y="339"/>
                    </a:lnTo>
                    <a:lnTo>
                      <a:pt x="731" y="396"/>
                    </a:lnTo>
                    <a:lnTo>
                      <a:pt x="698" y="451"/>
                    </a:lnTo>
                    <a:lnTo>
                      <a:pt x="671" y="480"/>
                    </a:lnTo>
                    <a:lnTo>
                      <a:pt x="642" y="488"/>
                    </a:lnTo>
                    <a:lnTo>
                      <a:pt x="588" y="500"/>
                    </a:lnTo>
                    <a:lnTo>
                      <a:pt x="568" y="508"/>
                    </a:lnTo>
                    <a:lnTo>
                      <a:pt x="566" y="523"/>
                    </a:lnTo>
                    <a:lnTo>
                      <a:pt x="604" y="528"/>
                    </a:lnTo>
                    <a:lnTo>
                      <a:pt x="643" y="517"/>
                    </a:lnTo>
                    <a:lnTo>
                      <a:pt x="727" y="458"/>
                    </a:lnTo>
                    <a:lnTo>
                      <a:pt x="661" y="523"/>
                    </a:lnTo>
                    <a:lnTo>
                      <a:pt x="627" y="537"/>
                    </a:lnTo>
                    <a:lnTo>
                      <a:pt x="600" y="542"/>
                    </a:lnTo>
                    <a:lnTo>
                      <a:pt x="570" y="546"/>
                    </a:lnTo>
                    <a:lnTo>
                      <a:pt x="539" y="535"/>
                    </a:lnTo>
                    <a:lnTo>
                      <a:pt x="453" y="459"/>
                    </a:lnTo>
                    <a:lnTo>
                      <a:pt x="437" y="462"/>
                    </a:lnTo>
                    <a:lnTo>
                      <a:pt x="413" y="473"/>
                    </a:lnTo>
                    <a:lnTo>
                      <a:pt x="396" y="500"/>
                    </a:lnTo>
                    <a:lnTo>
                      <a:pt x="393" y="517"/>
                    </a:lnTo>
                    <a:lnTo>
                      <a:pt x="404" y="540"/>
                    </a:lnTo>
                    <a:lnTo>
                      <a:pt x="428" y="556"/>
                    </a:lnTo>
                    <a:lnTo>
                      <a:pt x="470" y="582"/>
                    </a:lnTo>
                    <a:lnTo>
                      <a:pt x="512" y="597"/>
                    </a:lnTo>
                    <a:lnTo>
                      <a:pt x="564" y="620"/>
                    </a:lnTo>
                    <a:lnTo>
                      <a:pt x="516" y="624"/>
                    </a:lnTo>
                    <a:lnTo>
                      <a:pt x="460" y="629"/>
                    </a:lnTo>
                    <a:lnTo>
                      <a:pt x="418" y="630"/>
                    </a:lnTo>
                    <a:lnTo>
                      <a:pt x="393" y="625"/>
                    </a:lnTo>
                    <a:lnTo>
                      <a:pt x="353" y="607"/>
                    </a:lnTo>
                    <a:lnTo>
                      <a:pt x="328" y="569"/>
                    </a:lnTo>
                    <a:lnTo>
                      <a:pt x="322" y="541"/>
                    </a:lnTo>
                    <a:lnTo>
                      <a:pt x="334" y="407"/>
                    </a:lnTo>
                    <a:lnTo>
                      <a:pt x="275" y="404"/>
                    </a:lnTo>
                    <a:lnTo>
                      <a:pt x="202" y="393"/>
                    </a:lnTo>
                    <a:lnTo>
                      <a:pt x="170" y="372"/>
                    </a:lnTo>
                    <a:lnTo>
                      <a:pt x="146" y="360"/>
                    </a:lnTo>
                    <a:lnTo>
                      <a:pt x="104" y="364"/>
                    </a:lnTo>
                    <a:lnTo>
                      <a:pt x="82" y="399"/>
                    </a:lnTo>
                    <a:lnTo>
                      <a:pt x="43" y="490"/>
                    </a:lnTo>
                    <a:lnTo>
                      <a:pt x="14" y="58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54"/>
              <p:cNvSpPr>
                <a:spLocks/>
              </p:cNvSpPr>
              <p:nvPr/>
            </p:nvSpPr>
            <p:spPr bwMode="auto">
              <a:xfrm>
                <a:off x="856" y="3001"/>
                <a:ext cx="41" cy="114"/>
              </a:xfrm>
              <a:custGeom>
                <a:avLst/>
                <a:gdLst>
                  <a:gd name="T0" fmla="*/ 1 w 122"/>
                  <a:gd name="T1" fmla="*/ 0 h 342"/>
                  <a:gd name="T2" fmla="*/ 1 w 122"/>
                  <a:gd name="T3" fmla="*/ 0 h 342"/>
                  <a:gd name="T4" fmla="*/ 0 w 122"/>
                  <a:gd name="T5" fmla="*/ 1 h 342"/>
                  <a:gd name="T6" fmla="*/ 0 w 122"/>
                  <a:gd name="T7" fmla="*/ 2 h 342"/>
                  <a:gd name="T8" fmla="*/ 0 w 122"/>
                  <a:gd name="T9" fmla="*/ 3 h 342"/>
                  <a:gd name="T10" fmla="*/ 0 w 122"/>
                  <a:gd name="T11" fmla="*/ 4 h 342"/>
                  <a:gd name="T12" fmla="*/ 1 w 122"/>
                  <a:gd name="T13" fmla="*/ 6 h 342"/>
                  <a:gd name="T14" fmla="*/ 1 w 122"/>
                  <a:gd name="T15" fmla="*/ 8 h 342"/>
                  <a:gd name="T16" fmla="*/ 3 w 122"/>
                  <a:gd name="T17" fmla="*/ 10 h 342"/>
                  <a:gd name="T18" fmla="*/ 4 w 122"/>
                  <a:gd name="T19" fmla="*/ 13 h 342"/>
                  <a:gd name="T20" fmla="*/ 5 w 122"/>
                  <a:gd name="T21" fmla="*/ 12 h 342"/>
                  <a:gd name="T22" fmla="*/ 4 w 122"/>
                  <a:gd name="T23" fmla="*/ 11 h 342"/>
                  <a:gd name="T24" fmla="*/ 4 w 122"/>
                  <a:gd name="T25" fmla="*/ 7 h 342"/>
                  <a:gd name="T26" fmla="*/ 3 w 122"/>
                  <a:gd name="T27" fmla="*/ 5 h 342"/>
                  <a:gd name="T28" fmla="*/ 3 w 122"/>
                  <a:gd name="T29" fmla="*/ 2 h 342"/>
                  <a:gd name="T30" fmla="*/ 2 w 122"/>
                  <a:gd name="T31" fmla="*/ 1 h 342"/>
                  <a:gd name="T32" fmla="*/ 1 w 122"/>
                  <a:gd name="T33" fmla="*/ 0 h 342"/>
                  <a:gd name="T34" fmla="*/ 1 w 122"/>
                  <a:gd name="T35" fmla="*/ 0 h 342"/>
                  <a:gd name="T36" fmla="*/ 1 w 122"/>
                  <a:gd name="T37" fmla="*/ 0 h 342"/>
                  <a:gd name="T38" fmla="*/ 1 w 122"/>
                  <a:gd name="T39" fmla="*/ 0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342"/>
                  <a:gd name="T62" fmla="*/ 122 w 12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342">
                    <a:moveTo>
                      <a:pt x="25" y="0"/>
                    </a:moveTo>
                    <a:lnTo>
                      <a:pt x="14" y="5"/>
                    </a:lnTo>
                    <a:lnTo>
                      <a:pt x="4" y="19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3" y="109"/>
                    </a:lnTo>
                    <a:lnTo>
                      <a:pt x="15" y="159"/>
                    </a:lnTo>
                    <a:lnTo>
                      <a:pt x="32" y="208"/>
                    </a:lnTo>
                    <a:lnTo>
                      <a:pt x="68" y="263"/>
                    </a:lnTo>
                    <a:lnTo>
                      <a:pt x="116" y="342"/>
                    </a:lnTo>
                    <a:lnTo>
                      <a:pt x="122" y="334"/>
                    </a:lnTo>
                    <a:lnTo>
                      <a:pt x="117" y="290"/>
                    </a:lnTo>
                    <a:lnTo>
                      <a:pt x="99" y="196"/>
                    </a:lnTo>
                    <a:lnTo>
                      <a:pt x="83" y="124"/>
                    </a:lnTo>
                    <a:lnTo>
                      <a:pt x="68" y="64"/>
                    </a:lnTo>
                    <a:lnTo>
                      <a:pt x="59" y="28"/>
                    </a:lnTo>
                    <a:lnTo>
                      <a:pt x="3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55"/>
              <p:cNvSpPr>
                <a:spLocks/>
              </p:cNvSpPr>
              <p:nvPr/>
            </p:nvSpPr>
            <p:spPr bwMode="auto">
              <a:xfrm>
                <a:off x="865" y="2892"/>
                <a:ext cx="133" cy="38"/>
              </a:xfrm>
              <a:custGeom>
                <a:avLst/>
                <a:gdLst>
                  <a:gd name="T0" fmla="*/ 0 w 397"/>
                  <a:gd name="T1" fmla="*/ 3 h 114"/>
                  <a:gd name="T2" fmla="*/ 1 w 397"/>
                  <a:gd name="T3" fmla="*/ 2 h 114"/>
                  <a:gd name="T4" fmla="*/ 3 w 397"/>
                  <a:gd name="T5" fmla="*/ 1 h 114"/>
                  <a:gd name="T6" fmla="*/ 5 w 397"/>
                  <a:gd name="T7" fmla="*/ 0 h 114"/>
                  <a:gd name="T8" fmla="*/ 6 w 397"/>
                  <a:gd name="T9" fmla="*/ 0 h 114"/>
                  <a:gd name="T10" fmla="*/ 9 w 397"/>
                  <a:gd name="T11" fmla="*/ 0 h 114"/>
                  <a:gd name="T12" fmla="*/ 11 w 397"/>
                  <a:gd name="T13" fmla="*/ 0 h 114"/>
                  <a:gd name="T14" fmla="*/ 13 w 397"/>
                  <a:gd name="T15" fmla="*/ 1 h 114"/>
                  <a:gd name="T16" fmla="*/ 15 w 397"/>
                  <a:gd name="T17" fmla="*/ 3 h 114"/>
                  <a:gd name="T18" fmla="*/ 13 w 397"/>
                  <a:gd name="T19" fmla="*/ 2 h 114"/>
                  <a:gd name="T20" fmla="*/ 11 w 397"/>
                  <a:gd name="T21" fmla="*/ 1 h 114"/>
                  <a:gd name="T22" fmla="*/ 8 w 397"/>
                  <a:gd name="T23" fmla="*/ 1 h 114"/>
                  <a:gd name="T24" fmla="*/ 6 w 397"/>
                  <a:gd name="T25" fmla="*/ 1 h 114"/>
                  <a:gd name="T26" fmla="*/ 5 w 397"/>
                  <a:gd name="T27" fmla="*/ 1 h 114"/>
                  <a:gd name="T28" fmla="*/ 3 w 397"/>
                  <a:gd name="T29" fmla="*/ 1 h 114"/>
                  <a:gd name="T30" fmla="*/ 2 w 397"/>
                  <a:gd name="T31" fmla="*/ 2 h 114"/>
                  <a:gd name="T32" fmla="*/ 0 w 397"/>
                  <a:gd name="T33" fmla="*/ 4 h 114"/>
                  <a:gd name="T34" fmla="*/ 0 w 397"/>
                  <a:gd name="T35" fmla="*/ 3 h 114"/>
                  <a:gd name="T36" fmla="*/ 0 w 397"/>
                  <a:gd name="T37" fmla="*/ 3 h 114"/>
                  <a:gd name="T38" fmla="*/ 0 w 397"/>
                  <a:gd name="T39" fmla="*/ 3 h 1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7"/>
                  <a:gd name="T61" fmla="*/ 0 h 114"/>
                  <a:gd name="T62" fmla="*/ 397 w 397"/>
                  <a:gd name="T63" fmla="*/ 114 h 1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7" h="114">
                    <a:moveTo>
                      <a:pt x="0" y="94"/>
                    </a:moveTo>
                    <a:lnTo>
                      <a:pt x="36" y="51"/>
                    </a:lnTo>
                    <a:lnTo>
                      <a:pt x="84" y="15"/>
                    </a:lnTo>
                    <a:lnTo>
                      <a:pt x="124" y="1"/>
                    </a:lnTo>
                    <a:lnTo>
                      <a:pt x="174" y="0"/>
                    </a:lnTo>
                    <a:lnTo>
                      <a:pt x="237" y="2"/>
                    </a:lnTo>
                    <a:lnTo>
                      <a:pt x="295" y="13"/>
                    </a:lnTo>
                    <a:lnTo>
                      <a:pt x="356" y="35"/>
                    </a:lnTo>
                    <a:lnTo>
                      <a:pt x="397" y="70"/>
                    </a:lnTo>
                    <a:lnTo>
                      <a:pt x="343" y="44"/>
                    </a:lnTo>
                    <a:lnTo>
                      <a:pt x="285" y="30"/>
                    </a:lnTo>
                    <a:lnTo>
                      <a:pt x="228" y="18"/>
                    </a:lnTo>
                    <a:lnTo>
                      <a:pt x="174" y="16"/>
                    </a:lnTo>
                    <a:lnTo>
                      <a:pt x="125" y="20"/>
                    </a:lnTo>
                    <a:lnTo>
                      <a:pt x="90" y="35"/>
                    </a:lnTo>
                    <a:lnTo>
                      <a:pt x="49" y="62"/>
                    </a:lnTo>
                    <a:lnTo>
                      <a:pt x="4" y="11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56"/>
              <p:cNvSpPr>
                <a:spLocks/>
              </p:cNvSpPr>
              <p:nvPr/>
            </p:nvSpPr>
            <p:spPr bwMode="auto">
              <a:xfrm>
                <a:off x="872" y="2909"/>
                <a:ext cx="187" cy="198"/>
              </a:xfrm>
              <a:custGeom>
                <a:avLst/>
                <a:gdLst>
                  <a:gd name="T0" fmla="*/ 1 w 561"/>
                  <a:gd name="T1" fmla="*/ 7 h 593"/>
                  <a:gd name="T2" fmla="*/ 1 w 561"/>
                  <a:gd name="T3" fmla="*/ 9 h 593"/>
                  <a:gd name="T4" fmla="*/ 3 w 561"/>
                  <a:gd name="T5" fmla="*/ 11 h 593"/>
                  <a:gd name="T6" fmla="*/ 5 w 561"/>
                  <a:gd name="T7" fmla="*/ 16 h 593"/>
                  <a:gd name="T8" fmla="*/ 7 w 561"/>
                  <a:gd name="T9" fmla="*/ 21 h 593"/>
                  <a:gd name="T10" fmla="*/ 8 w 561"/>
                  <a:gd name="T11" fmla="*/ 22 h 593"/>
                  <a:gd name="T12" fmla="*/ 8 w 561"/>
                  <a:gd name="T13" fmla="*/ 20 h 593"/>
                  <a:gd name="T14" fmla="*/ 6 w 561"/>
                  <a:gd name="T15" fmla="*/ 18 h 593"/>
                  <a:gd name="T16" fmla="*/ 5 w 561"/>
                  <a:gd name="T17" fmla="*/ 13 h 593"/>
                  <a:gd name="T18" fmla="*/ 3 w 561"/>
                  <a:gd name="T19" fmla="*/ 10 h 593"/>
                  <a:gd name="T20" fmla="*/ 3 w 561"/>
                  <a:gd name="T21" fmla="*/ 9 h 593"/>
                  <a:gd name="T22" fmla="*/ 6 w 561"/>
                  <a:gd name="T23" fmla="*/ 9 h 593"/>
                  <a:gd name="T24" fmla="*/ 10 w 561"/>
                  <a:gd name="T25" fmla="*/ 9 h 593"/>
                  <a:gd name="T26" fmla="*/ 8 w 561"/>
                  <a:gd name="T27" fmla="*/ 11 h 593"/>
                  <a:gd name="T28" fmla="*/ 6 w 561"/>
                  <a:gd name="T29" fmla="*/ 12 h 593"/>
                  <a:gd name="T30" fmla="*/ 6 w 561"/>
                  <a:gd name="T31" fmla="*/ 12 h 593"/>
                  <a:gd name="T32" fmla="*/ 8 w 561"/>
                  <a:gd name="T33" fmla="*/ 12 h 593"/>
                  <a:gd name="T34" fmla="*/ 11 w 561"/>
                  <a:gd name="T35" fmla="*/ 10 h 593"/>
                  <a:gd name="T36" fmla="*/ 11 w 561"/>
                  <a:gd name="T37" fmla="*/ 8 h 593"/>
                  <a:gd name="T38" fmla="*/ 15 w 561"/>
                  <a:gd name="T39" fmla="*/ 7 h 593"/>
                  <a:gd name="T40" fmla="*/ 19 w 561"/>
                  <a:gd name="T41" fmla="*/ 6 h 593"/>
                  <a:gd name="T42" fmla="*/ 20 w 561"/>
                  <a:gd name="T43" fmla="*/ 5 h 593"/>
                  <a:gd name="T44" fmla="*/ 20 w 561"/>
                  <a:gd name="T45" fmla="*/ 4 h 593"/>
                  <a:gd name="T46" fmla="*/ 17 w 561"/>
                  <a:gd name="T47" fmla="*/ 4 h 593"/>
                  <a:gd name="T48" fmla="*/ 14 w 561"/>
                  <a:gd name="T49" fmla="*/ 3 h 593"/>
                  <a:gd name="T50" fmla="*/ 11 w 561"/>
                  <a:gd name="T51" fmla="*/ 0 h 593"/>
                  <a:gd name="T52" fmla="*/ 10 w 561"/>
                  <a:gd name="T53" fmla="*/ 0 h 593"/>
                  <a:gd name="T54" fmla="*/ 12 w 561"/>
                  <a:gd name="T55" fmla="*/ 2 h 593"/>
                  <a:gd name="T56" fmla="*/ 12 w 561"/>
                  <a:gd name="T57" fmla="*/ 3 h 593"/>
                  <a:gd name="T58" fmla="*/ 15 w 561"/>
                  <a:gd name="T59" fmla="*/ 5 h 593"/>
                  <a:gd name="T60" fmla="*/ 14 w 561"/>
                  <a:gd name="T61" fmla="*/ 6 h 593"/>
                  <a:gd name="T62" fmla="*/ 12 w 561"/>
                  <a:gd name="T63" fmla="*/ 4 h 593"/>
                  <a:gd name="T64" fmla="*/ 11 w 561"/>
                  <a:gd name="T65" fmla="*/ 4 h 593"/>
                  <a:gd name="T66" fmla="*/ 10 w 561"/>
                  <a:gd name="T67" fmla="*/ 4 h 593"/>
                  <a:gd name="T68" fmla="*/ 7 w 561"/>
                  <a:gd name="T69" fmla="*/ 5 h 593"/>
                  <a:gd name="T70" fmla="*/ 6 w 561"/>
                  <a:gd name="T71" fmla="*/ 6 h 593"/>
                  <a:gd name="T72" fmla="*/ 3 w 561"/>
                  <a:gd name="T73" fmla="*/ 7 h 593"/>
                  <a:gd name="T74" fmla="*/ 0 w 561"/>
                  <a:gd name="T75" fmla="*/ 6 h 593"/>
                  <a:gd name="T76" fmla="*/ 0 w 561"/>
                  <a:gd name="T77" fmla="*/ 6 h 5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1"/>
                  <a:gd name="T118" fmla="*/ 0 h 593"/>
                  <a:gd name="T119" fmla="*/ 561 w 561"/>
                  <a:gd name="T120" fmla="*/ 593 h 5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1" h="593">
                    <a:moveTo>
                      <a:pt x="6" y="171"/>
                    </a:moveTo>
                    <a:lnTo>
                      <a:pt x="26" y="193"/>
                    </a:lnTo>
                    <a:lnTo>
                      <a:pt x="26" y="212"/>
                    </a:lnTo>
                    <a:lnTo>
                      <a:pt x="27" y="230"/>
                    </a:lnTo>
                    <a:lnTo>
                      <a:pt x="54" y="256"/>
                    </a:lnTo>
                    <a:lnTo>
                      <a:pt x="90" y="302"/>
                    </a:lnTo>
                    <a:lnTo>
                      <a:pt x="121" y="363"/>
                    </a:lnTo>
                    <a:lnTo>
                      <a:pt x="147" y="424"/>
                    </a:lnTo>
                    <a:lnTo>
                      <a:pt x="167" y="492"/>
                    </a:lnTo>
                    <a:lnTo>
                      <a:pt x="183" y="568"/>
                    </a:lnTo>
                    <a:lnTo>
                      <a:pt x="197" y="593"/>
                    </a:lnTo>
                    <a:lnTo>
                      <a:pt x="218" y="587"/>
                    </a:lnTo>
                    <a:lnTo>
                      <a:pt x="223" y="566"/>
                    </a:lnTo>
                    <a:lnTo>
                      <a:pt x="207" y="538"/>
                    </a:lnTo>
                    <a:lnTo>
                      <a:pt x="187" y="522"/>
                    </a:lnTo>
                    <a:lnTo>
                      <a:pt x="175" y="485"/>
                    </a:lnTo>
                    <a:lnTo>
                      <a:pt x="158" y="424"/>
                    </a:lnTo>
                    <a:lnTo>
                      <a:pt x="134" y="353"/>
                    </a:lnTo>
                    <a:lnTo>
                      <a:pt x="108" y="300"/>
                    </a:lnTo>
                    <a:lnTo>
                      <a:pt x="93" y="275"/>
                    </a:lnTo>
                    <a:lnTo>
                      <a:pt x="89" y="253"/>
                    </a:lnTo>
                    <a:lnTo>
                      <a:pt x="93" y="237"/>
                    </a:lnTo>
                    <a:lnTo>
                      <a:pt x="126" y="246"/>
                    </a:lnTo>
                    <a:lnTo>
                      <a:pt x="155" y="250"/>
                    </a:lnTo>
                    <a:lnTo>
                      <a:pt x="244" y="250"/>
                    </a:lnTo>
                    <a:lnTo>
                      <a:pt x="263" y="247"/>
                    </a:lnTo>
                    <a:lnTo>
                      <a:pt x="256" y="263"/>
                    </a:lnTo>
                    <a:lnTo>
                      <a:pt x="229" y="290"/>
                    </a:lnTo>
                    <a:lnTo>
                      <a:pt x="188" y="304"/>
                    </a:lnTo>
                    <a:lnTo>
                      <a:pt x="159" y="310"/>
                    </a:lnTo>
                    <a:lnTo>
                      <a:pt x="147" y="310"/>
                    </a:lnTo>
                    <a:lnTo>
                      <a:pt x="150" y="325"/>
                    </a:lnTo>
                    <a:lnTo>
                      <a:pt x="182" y="337"/>
                    </a:lnTo>
                    <a:lnTo>
                      <a:pt x="212" y="325"/>
                    </a:lnTo>
                    <a:lnTo>
                      <a:pt x="257" y="310"/>
                    </a:lnTo>
                    <a:lnTo>
                      <a:pt x="288" y="279"/>
                    </a:lnTo>
                    <a:lnTo>
                      <a:pt x="301" y="248"/>
                    </a:lnTo>
                    <a:lnTo>
                      <a:pt x="306" y="226"/>
                    </a:lnTo>
                    <a:lnTo>
                      <a:pt x="366" y="228"/>
                    </a:lnTo>
                    <a:lnTo>
                      <a:pt x="398" y="198"/>
                    </a:lnTo>
                    <a:lnTo>
                      <a:pt x="398" y="174"/>
                    </a:lnTo>
                    <a:lnTo>
                      <a:pt x="506" y="156"/>
                    </a:lnTo>
                    <a:lnTo>
                      <a:pt x="513" y="134"/>
                    </a:lnTo>
                    <a:lnTo>
                      <a:pt x="536" y="123"/>
                    </a:lnTo>
                    <a:lnTo>
                      <a:pt x="561" y="92"/>
                    </a:lnTo>
                    <a:lnTo>
                      <a:pt x="533" y="104"/>
                    </a:lnTo>
                    <a:lnTo>
                      <a:pt x="478" y="108"/>
                    </a:lnTo>
                    <a:lnTo>
                      <a:pt x="449" y="109"/>
                    </a:lnTo>
                    <a:lnTo>
                      <a:pt x="410" y="102"/>
                    </a:lnTo>
                    <a:lnTo>
                      <a:pt x="373" y="80"/>
                    </a:lnTo>
                    <a:lnTo>
                      <a:pt x="316" y="26"/>
                    </a:lnTo>
                    <a:lnTo>
                      <a:pt x="285" y="6"/>
                    </a:lnTo>
                    <a:lnTo>
                      <a:pt x="204" y="0"/>
                    </a:lnTo>
                    <a:lnTo>
                      <a:pt x="277" y="13"/>
                    </a:lnTo>
                    <a:lnTo>
                      <a:pt x="305" y="34"/>
                    </a:lnTo>
                    <a:lnTo>
                      <a:pt x="324" y="62"/>
                    </a:lnTo>
                    <a:lnTo>
                      <a:pt x="286" y="50"/>
                    </a:lnTo>
                    <a:lnTo>
                      <a:pt x="335" y="79"/>
                    </a:lnTo>
                    <a:lnTo>
                      <a:pt x="386" y="115"/>
                    </a:lnTo>
                    <a:lnTo>
                      <a:pt x="395" y="131"/>
                    </a:lnTo>
                    <a:lnTo>
                      <a:pt x="395" y="149"/>
                    </a:lnTo>
                    <a:lnTo>
                      <a:pt x="388" y="157"/>
                    </a:lnTo>
                    <a:lnTo>
                      <a:pt x="361" y="152"/>
                    </a:lnTo>
                    <a:lnTo>
                      <a:pt x="316" y="115"/>
                    </a:lnTo>
                    <a:lnTo>
                      <a:pt x="285" y="77"/>
                    </a:lnTo>
                    <a:lnTo>
                      <a:pt x="305" y="118"/>
                    </a:lnTo>
                    <a:lnTo>
                      <a:pt x="330" y="152"/>
                    </a:lnTo>
                    <a:lnTo>
                      <a:pt x="258" y="119"/>
                    </a:lnTo>
                    <a:lnTo>
                      <a:pt x="278" y="166"/>
                    </a:lnTo>
                    <a:lnTo>
                      <a:pt x="180" y="128"/>
                    </a:lnTo>
                    <a:lnTo>
                      <a:pt x="185" y="148"/>
                    </a:lnTo>
                    <a:lnTo>
                      <a:pt x="152" y="168"/>
                    </a:lnTo>
                    <a:lnTo>
                      <a:pt x="111" y="182"/>
                    </a:lnTo>
                    <a:lnTo>
                      <a:pt x="74" y="183"/>
                    </a:lnTo>
                    <a:lnTo>
                      <a:pt x="36" y="176"/>
                    </a:lnTo>
                    <a:lnTo>
                      <a:pt x="0" y="154"/>
                    </a:lnTo>
                    <a:lnTo>
                      <a:pt x="6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57"/>
              <p:cNvSpPr>
                <a:spLocks/>
              </p:cNvSpPr>
              <p:nvPr/>
            </p:nvSpPr>
            <p:spPr bwMode="auto">
              <a:xfrm>
                <a:off x="931" y="2991"/>
                <a:ext cx="50" cy="58"/>
              </a:xfrm>
              <a:custGeom>
                <a:avLst/>
                <a:gdLst>
                  <a:gd name="T0" fmla="*/ 5 w 149"/>
                  <a:gd name="T1" fmla="*/ 0 h 174"/>
                  <a:gd name="T2" fmla="*/ 5 w 149"/>
                  <a:gd name="T3" fmla="*/ 1 h 174"/>
                  <a:gd name="T4" fmla="*/ 4 w 149"/>
                  <a:gd name="T5" fmla="*/ 3 h 174"/>
                  <a:gd name="T6" fmla="*/ 2 w 149"/>
                  <a:gd name="T7" fmla="*/ 4 h 174"/>
                  <a:gd name="T8" fmla="*/ 1 w 149"/>
                  <a:gd name="T9" fmla="*/ 5 h 174"/>
                  <a:gd name="T10" fmla="*/ 0 w 149"/>
                  <a:gd name="T11" fmla="*/ 5 h 174"/>
                  <a:gd name="T12" fmla="*/ 0 w 149"/>
                  <a:gd name="T13" fmla="*/ 6 h 174"/>
                  <a:gd name="T14" fmla="*/ 1 w 149"/>
                  <a:gd name="T15" fmla="*/ 6 h 174"/>
                  <a:gd name="T16" fmla="*/ 2 w 149"/>
                  <a:gd name="T17" fmla="*/ 6 h 174"/>
                  <a:gd name="T18" fmla="*/ 3 w 149"/>
                  <a:gd name="T19" fmla="*/ 6 h 174"/>
                  <a:gd name="T20" fmla="*/ 4 w 149"/>
                  <a:gd name="T21" fmla="*/ 5 h 174"/>
                  <a:gd name="T22" fmla="*/ 5 w 149"/>
                  <a:gd name="T23" fmla="*/ 4 h 174"/>
                  <a:gd name="T24" fmla="*/ 5 w 149"/>
                  <a:gd name="T25" fmla="*/ 2 h 174"/>
                  <a:gd name="T26" fmla="*/ 6 w 149"/>
                  <a:gd name="T27" fmla="*/ 0 h 174"/>
                  <a:gd name="T28" fmla="*/ 5 w 149"/>
                  <a:gd name="T29" fmla="*/ 0 h 174"/>
                  <a:gd name="T30" fmla="*/ 5 w 149"/>
                  <a:gd name="T31" fmla="*/ 0 h 174"/>
                  <a:gd name="T32" fmla="*/ 5 w 149"/>
                  <a:gd name="T33" fmla="*/ 0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9"/>
                  <a:gd name="T52" fmla="*/ 0 h 174"/>
                  <a:gd name="T53" fmla="*/ 149 w 149"/>
                  <a:gd name="T54" fmla="*/ 174 h 1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9" h="174">
                    <a:moveTo>
                      <a:pt x="138" y="9"/>
                    </a:moveTo>
                    <a:lnTo>
                      <a:pt x="133" y="36"/>
                    </a:lnTo>
                    <a:lnTo>
                      <a:pt x="107" y="74"/>
                    </a:lnTo>
                    <a:lnTo>
                      <a:pt x="66" y="117"/>
                    </a:lnTo>
                    <a:lnTo>
                      <a:pt x="31" y="135"/>
                    </a:lnTo>
                    <a:lnTo>
                      <a:pt x="4" y="138"/>
                    </a:lnTo>
                    <a:lnTo>
                      <a:pt x="0" y="150"/>
                    </a:lnTo>
                    <a:lnTo>
                      <a:pt x="16" y="174"/>
                    </a:lnTo>
                    <a:lnTo>
                      <a:pt x="41" y="170"/>
                    </a:lnTo>
                    <a:lnTo>
                      <a:pt x="77" y="154"/>
                    </a:lnTo>
                    <a:lnTo>
                      <a:pt x="105" y="125"/>
                    </a:lnTo>
                    <a:lnTo>
                      <a:pt x="125" y="100"/>
                    </a:lnTo>
                    <a:lnTo>
                      <a:pt x="141" y="51"/>
                    </a:lnTo>
                    <a:lnTo>
                      <a:pt x="149" y="0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58"/>
              <p:cNvSpPr>
                <a:spLocks/>
              </p:cNvSpPr>
              <p:nvPr/>
            </p:nvSpPr>
            <p:spPr bwMode="auto">
              <a:xfrm>
                <a:off x="926" y="2839"/>
                <a:ext cx="102" cy="58"/>
              </a:xfrm>
              <a:custGeom>
                <a:avLst/>
                <a:gdLst>
                  <a:gd name="T0" fmla="*/ 0 w 305"/>
                  <a:gd name="T1" fmla="*/ 6 h 173"/>
                  <a:gd name="T2" fmla="*/ 0 w 305"/>
                  <a:gd name="T3" fmla="*/ 5 h 173"/>
                  <a:gd name="T4" fmla="*/ 1 w 305"/>
                  <a:gd name="T5" fmla="*/ 5 h 173"/>
                  <a:gd name="T6" fmla="*/ 3 w 305"/>
                  <a:gd name="T7" fmla="*/ 5 h 173"/>
                  <a:gd name="T8" fmla="*/ 6 w 305"/>
                  <a:gd name="T9" fmla="*/ 4 h 173"/>
                  <a:gd name="T10" fmla="*/ 7 w 305"/>
                  <a:gd name="T11" fmla="*/ 4 h 173"/>
                  <a:gd name="T12" fmla="*/ 9 w 305"/>
                  <a:gd name="T13" fmla="*/ 3 h 173"/>
                  <a:gd name="T14" fmla="*/ 10 w 305"/>
                  <a:gd name="T15" fmla="*/ 2 h 173"/>
                  <a:gd name="T16" fmla="*/ 11 w 305"/>
                  <a:gd name="T17" fmla="*/ 0 h 173"/>
                  <a:gd name="T18" fmla="*/ 10 w 305"/>
                  <a:gd name="T19" fmla="*/ 2 h 173"/>
                  <a:gd name="T20" fmla="*/ 10 w 305"/>
                  <a:gd name="T21" fmla="*/ 3 h 173"/>
                  <a:gd name="T22" fmla="*/ 9 w 305"/>
                  <a:gd name="T23" fmla="*/ 4 h 173"/>
                  <a:gd name="T24" fmla="*/ 7 w 305"/>
                  <a:gd name="T25" fmla="*/ 5 h 173"/>
                  <a:gd name="T26" fmla="*/ 6 w 305"/>
                  <a:gd name="T27" fmla="*/ 5 h 173"/>
                  <a:gd name="T28" fmla="*/ 5 w 305"/>
                  <a:gd name="T29" fmla="*/ 5 h 173"/>
                  <a:gd name="T30" fmla="*/ 3 w 305"/>
                  <a:gd name="T31" fmla="*/ 5 h 173"/>
                  <a:gd name="T32" fmla="*/ 2 w 305"/>
                  <a:gd name="T33" fmla="*/ 6 h 173"/>
                  <a:gd name="T34" fmla="*/ 2 w 305"/>
                  <a:gd name="T35" fmla="*/ 6 h 173"/>
                  <a:gd name="T36" fmla="*/ 2 w 305"/>
                  <a:gd name="T37" fmla="*/ 5 h 173"/>
                  <a:gd name="T38" fmla="*/ 1 w 305"/>
                  <a:gd name="T39" fmla="*/ 5 h 173"/>
                  <a:gd name="T40" fmla="*/ 1 w 305"/>
                  <a:gd name="T41" fmla="*/ 6 h 173"/>
                  <a:gd name="T42" fmla="*/ 0 w 305"/>
                  <a:gd name="T43" fmla="*/ 6 h 173"/>
                  <a:gd name="T44" fmla="*/ 0 w 305"/>
                  <a:gd name="T45" fmla="*/ 6 h 173"/>
                  <a:gd name="T46" fmla="*/ 0 w 305"/>
                  <a:gd name="T47" fmla="*/ 6 h 1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"/>
                  <a:gd name="T73" fmla="*/ 0 h 173"/>
                  <a:gd name="T74" fmla="*/ 305 w 305"/>
                  <a:gd name="T75" fmla="*/ 173 h 1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" h="173">
                    <a:moveTo>
                      <a:pt x="0" y="166"/>
                    </a:moveTo>
                    <a:lnTo>
                      <a:pt x="11" y="145"/>
                    </a:lnTo>
                    <a:lnTo>
                      <a:pt x="28" y="133"/>
                    </a:lnTo>
                    <a:lnTo>
                      <a:pt x="75" y="126"/>
                    </a:lnTo>
                    <a:lnTo>
                      <a:pt x="151" y="120"/>
                    </a:lnTo>
                    <a:lnTo>
                      <a:pt x="187" y="113"/>
                    </a:lnTo>
                    <a:lnTo>
                      <a:pt x="232" y="89"/>
                    </a:lnTo>
                    <a:lnTo>
                      <a:pt x="268" y="63"/>
                    </a:lnTo>
                    <a:lnTo>
                      <a:pt x="305" y="0"/>
                    </a:lnTo>
                    <a:lnTo>
                      <a:pt x="281" y="62"/>
                    </a:lnTo>
                    <a:lnTo>
                      <a:pt x="271" y="77"/>
                    </a:lnTo>
                    <a:lnTo>
                      <a:pt x="240" y="102"/>
                    </a:lnTo>
                    <a:lnTo>
                      <a:pt x="197" y="121"/>
                    </a:lnTo>
                    <a:lnTo>
                      <a:pt x="163" y="131"/>
                    </a:lnTo>
                    <a:lnTo>
                      <a:pt x="124" y="136"/>
                    </a:lnTo>
                    <a:lnTo>
                      <a:pt x="69" y="141"/>
                    </a:lnTo>
                    <a:lnTo>
                      <a:pt x="64" y="173"/>
                    </a:lnTo>
                    <a:lnTo>
                      <a:pt x="49" y="166"/>
                    </a:lnTo>
                    <a:lnTo>
                      <a:pt x="45" y="146"/>
                    </a:lnTo>
                    <a:lnTo>
                      <a:pt x="34" y="147"/>
                    </a:lnTo>
                    <a:lnTo>
                      <a:pt x="14" y="167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59"/>
              <p:cNvSpPr>
                <a:spLocks/>
              </p:cNvSpPr>
              <p:nvPr/>
            </p:nvSpPr>
            <p:spPr bwMode="auto">
              <a:xfrm>
                <a:off x="1006" y="2846"/>
                <a:ext cx="29" cy="37"/>
              </a:xfrm>
              <a:custGeom>
                <a:avLst/>
                <a:gdLst>
                  <a:gd name="T0" fmla="*/ 3 w 86"/>
                  <a:gd name="T1" fmla="*/ 0 h 113"/>
                  <a:gd name="T2" fmla="*/ 2 w 86"/>
                  <a:gd name="T3" fmla="*/ 1 h 113"/>
                  <a:gd name="T4" fmla="*/ 2 w 86"/>
                  <a:gd name="T5" fmla="*/ 2 h 113"/>
                  <a:gd name="T6" fmla="*/ 1 w 86"/>
                  <a:gd name="T7" fmla="*/ 3 h 113"/>
                  <a:gd name="T8" fmla="*/ 0 w 86"/>
                  <a:gd name="T9" fmla="*/ 4 h 113"/>
                  <a:gd name="T10" fmla="*/ 0 w 86"/>
                  <a:gd name="T11" fmla="*/ 4 h 113"/>
                  <a:gd name="T12" fmla="*/ 0 w 86"/>
                  <a:gd name="T13" fmla="*/ 4 h 113"/>
                  <a:gd name="T14" fmla="*/ 2 w 86"/>
                  <a:gd name="T15" fmla="*/ 3 h 113"/>
                  <a:gd name="T16" fmla="*/ 2 w 86"/>
                  <a:gd name="T17" fmla="*/ 2 h 113"/>
                  <a:gd name="T18" fmla="*/ 3 w 86"/>
                  <a:gd name="T19" fmla="*/ 0 h 113"/>
                  <a:gd name="T20" fmla="*/ 3 w 86"/>
                  <a:gd name="T21" fmla="*/ 0 h 113"/>
                  <a:gd name="T22" fmla="*/ 3 w 86"/>
                  <a:gd name="T23" fmla="*/ 0 h 113"/>
                  <a:gd name="T24" fmla="*/ 3 w 86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13"/>
                  <a:gd name="T41" fmla="*/ 86 w 86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13">
                    <a:moveTo>
                      <a:pt x="76" y="8"/>
                    </a:moveTo>
                    <a:lnTo>
                      <a:pt x="65" y="29"/>
                    </a:lnTo>
                    <a:lnTo>
                      <a:pt x="47" y="59"/>
                    </a:lnTo>
                    <a:lnTo>
                      <a:pt x="32" y="78"/>
                    </a:lnTo>
                    <a:lnTo>
                      <a:pt x="0" y="107"/>
                    </a:lnTo>
                    <a:lnTo>
                      <a:pt x="2" y="113"/>
                    </a:lnTo>
                    <a:lnTo>
                      <a:pt x="12" y="111"/>
                    </a:lnTo>
                    <a:lnTo>
                      <a:pt x="44" y="84"/>
                    </a:lnTo>
                    <a:lnTo>
                      <a:pt x="60" y="63"/>
                    </a:lnTo>
                    <a:lnTo>
                      <a:pt x="86" y="0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60"/>
              <p:cNvSpPr>
                <a:spLocks/>
              </p:cNvSpPr>
              <p:nvPr/>
            </p:nvSpPr>
            <p:spPr bwMode="auto">
              <a:xfrm>
                <a:off x="1017" y="2852"/>
                <a:ext cx="78" cy="61"/>
              </a:xfrm>
              <a:custGeom>
                <a:avLst/>
                <a:gdLst>
                  <a:gd name="T0" fmla="*/ 3 w 235"/>
                  <a:gd name="T1" fmla="*/ 1 h 184"/>
                  <a:gd name="T2" fmla="*/ 3 w 235"/>
                  <a:gd name="T3" fmla="*/ 1 h 184"/>
                  <a:gd name="T4" fmla="*/ 3 w 235"/>
                  <a:gd name="T5" fmla="*/ 2 h 184"/>
                  <a:gd name="T6" fmla="*/ 2 w 235"/>
                  <a:gd name="T7" fmla="*/ 3 h 184"/>
                  <a:gd name="T8" fmla="*/ 0 w 235"/>
                  <a:gd name="T9" fmla="*/ 4 h 184"/>
                  <a:gd name="T10" fmla="*/ 0 w 235"/>
                  <a:gd name="T11" fmla="*/ 5 h 184"/>
                  <a:gd name="T12" fmla="*/ 0 w 235"/>
                  <a:gd name="T13" fmla="*/ 5 h 184"/>
                  <a:gd name="T14" fmla="*/ 1 w 235"/>
                  <a:gd name="T15" fmla="*/ 5 h 184"/>
                  <a:gd name="T16" fmla="*/ 2 w 235"/>
                  <a:gd name="T17" fmla="*/ 5 h 184"/>
                  <a:gd name="T18" fmla="*/ 4 w 235"/>
                  <a:gd name="T19" fmla="*/ 6 h 184"/>
                  <a:gd name="T20" fmla="*/ 5 w 235"/>
                  <a:gd name="T21" fmla="*/ 6 h 184"/>
                  <a:gd name="T22" fmla="*/ 6 w 235"/>
                  <a:gd name="T23" fmla="*/ 6 h 184"/>
                  <a:gd name="T24" fmla="*/ 4 w 235"/>
                  <a:gd name="T25" fmla="*/ 7 h 184"/>
                  <a:gd name="T26" fmla="*/ 6 w 235"/>
                  <a:gd name="T27" fmla="*/ 6 h 184"/>
                  <a:gd name="T28" fmla="*/ 7 w 235"/>
                  <a:gd name="T29" fmla="*/ 5 h 184"/>
                  <a:gd name="T30" fmla="*/ 8 w 235"/>
                  <a:gd name="T31" fmla="*/ 4 h 184"/>
                  <a:gd name="T32" fmla="*/ 9 w 235"/>
                  <a:gd name="T33" fmla="*/ 3 h 184"/>
                  <a:gd name="T34" fmla="*/ 8 w 235"/>
                  <a:gd name="T35" fmla="*/ 4 h 184"/>
                  <a:gd name="T36" fmla="*/ 7 w 235"/>
                  <a:gd name="T37" fmla="*/ 5 h 184"/>
                  <a:gd name="T38" fmla="*/ 6 w 235"/>
                  <a:gd name="T39" fmla="*/ 5 h 184"/>
                  <a:gd name="T40" fmla="*/ 5 w 235"/>
                  <a:gd name="T41" fmla="*/ 5 h 184"/>
                  <a:gd name="T42" fmla="*/ 5 w 235"/>
                  <a:gd name="T43" fmla="*/ 5 h 184"/>
                  <a:gd name="T44" fmla="*/ 4 w 235"/>
                  <a:gd name="T45" fmla="*/ 5 h 184"/>
                  <a:gd name="T46" fmla="*/ 3 w 235"/>
                  <a:gd name="T47" fmla="*/ 5 h 184"/>
                  <a:gd name="T48" fmla="*/ 2 w 235"/>
                  <a:gd name="T49" fmla="*/ 4 h 184"/>
                  <a:gd name="T50" fmla="*/ 3 w 235"/>
                  <a:gd name="T51" fmla="*/ 3 h 184"/>
                  <a:gd name="T52" fmla="*/ 3 w 235"/>
                  <a:gd name="T53" fmla="*/ 2 h 184"/>
                  <a:gd name="T54" fmla="*/ 3 w 235"/>
                  <a:gd name="T55" fmla="*/ 1 h 184"/>
                  <a:gd name="T56" fmla="*/ 3 w 235"/>
                  <a:gd name="T57" fmla="*/ 0 h 184"/>
                  <a:gd name="T58" fmla="*/ 3 w 235"/>
                  <a:gd name="T59" fmla="*/ 1 h 184"/>
                  <a:gd name="T60" fmla="*/ 3 w 235"/>
                  <a:gd name="T61" fmla="*/ 1 h 184"/>
                  <a:gd name="T62" fmla="*/ 3 w 235"/>
                  <a:gd name="T63" fmla="*/ 1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5"/>
                  <a:gd name="T97" fmla="*/ 0 h 184"/>
                  <a:gd name="T98" fmla="*/ 235 w 235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5" h="184">
                    <a:moveTo>
                      <a:pt x="81" y="14"/>
                    </a:moveTo>
                    <a:lnTo>
                      <a:pt x="77" y="35"/>
                    </a:lnTo>
                    <a:lnTo>
                      <a:pt x="68" y="56"/>
                    </a:lnTo>
                    <a:lnTo>
                      <a:pt x="48" y="80"/>
                    </a:lnTo>
                    <a:lnTo>
                      <a:pt x="3" y="122"/>
                    </a:lnTo>
                    <a:lnTo>
                      <a:pt x="0" y="128"/>
                    </a:lnTo>
                    <a:lnTo>
                      <a:pt x="9" y="133"/>
                    </a:lnTo>
                    <a:lnTo>
                      <a:pt x="40" y="129"/>
                    </a:lnTo>
                    <a:lnTo>
                      <a:pt x="63" y="137"/>
                    </a:lnTo>
                    <a:lnTo>
                      <a:pt x="98" y="157"/>
                    </a:lnTo>
                    <a:lnTo>
                      <a:pt x="137" y="161"/>
                    </a:lnTo>
                    <a:lnTo>
                      <a:pt x="163" y="161"/>
                    </a:lnTo>
                    <a:lnTo>
                      <a:pt x="122" y="184"/>
                    </a:lnTo>
                    <a:lnTo>
                      <a:pt x="155" y="176"/>
                    </a:lnTo>
                    <a:lnTo>
                      <a:pt x="199" y="148"/>
                    </a:lnTo>
                    <a:lnTo>
                      <a:pt x="221" y="122"/>
                    </a:lnTo>
                    <a:lnTo>
                      <a:pt x="235" y="80"/>
                    </a:lnTo>
                    <a:lnTo>
                      <a:pt x="209" y="120"/>
                    </a:lnTo>
                    <a:lnTo>
                      <a:pt x="195" y="132"/>
                    </a:lnTo>
                    <a:lnTo>
                      <a:pt x="171" y="143"/>
                    </a:lnTo>
                    <a:lnTo>
                      <a:pt x="146" y="144"/>
                    </a:lnTo>
                    <a:lnTo>
                      <a:pt x="128" y="144"/>
                    </a:lnTo>
                    <a:lnTo>
                      <a:pt x="102" y="137"/>
                    </a:lnTo>
                    <a:lnTo>
                      <a:pt x="74" y="125"/>
                    </a:lnTo>
                    <a:lnTo>
                      <a:pt x="45" y="109"/>
                    </a:lnTo>
                    <a:lnTo>
                      <a:pt x="72" y="89"/>
                    </a:lnTo>
                    <a:lnTo>
                      <a:pt x="88" y="64"/>
                    </a:lnTo>
                    <a:lnTo>
                      <a:pt x="91" y="38"/>
                    </a:lnTo>
                    <a:lnTo>
                      <a:pt x="86" y="0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61"/>
              <p:cNvSpPr>
                <a:spLocks/>
              </p:cNvSpPr>
              <p:nvPr/>
            </p:nvSpPr>
            <p:spPr bwMode="auto">
              <a:xfrm>
                <a:off x="1018" y="2911"/>
                <a:ext cx="59" cy="17"/>
              </a:xfrm>
              <a:custGeom>
                <a:avLst/>
                <a:gdLst>
                  <a:gd name="T0" fmla="*/ 1 w 178"/>
                  <a:gd name="T1" fmla="*/ 1 h 50"/>
                  <a:gd name="T2" fmla="*/ 1 w 178"/>
                  <a:gd name="T3" fmla="*/ 1 h 50"/>
                  <a:gd name="T4" fmla="*/ 3 w 178"/>
                  <a:gd name="T5" fmla="*/ 1 h 50"/>
                  <a:gd name="T6" fmla="*/ 3 w 178"/>
                  <a:gd name="T7" fmla="*/ 1 h 50"/>
                  <a:gd name="T8" fmla="*/ 3 w 178"/>
                  <a:gd name="T9" fmla="*/ 1 h 50"/>
                  <a:gd name="T10" fmla="*/ 4 w 178"/>
                  <a:gd name="T11" fmla="*/ 1 h 50"/>
                  <a:gd name="T12" fmla="*/ 5 w 178"/>
                  <a:gd name="T13" fmla="*/ 1 h 50"/>
                  <a:gd name="T14" fmla="*/ 6 w 178"/>
                  <a:gd name="T15" fmla="*/ 1 h 50"/>
                  <a:gd name="T16" fmla="*/ 7 w 178"/>
                  <a:gd name="T17" fmla="*/ 0 h 50"/>
                  <a:gd name="T18" fmla="*/ 6 w 178"/>
                  <a:gd name="T19" fmla="*/ 1 h 50"/>
                  <a:gd name="T20" fmla="*/ 6 w 178"/>
                  <a:gd name="T21" fmla="*/ 1 h 50"/>
                  <a:gd name="T22" fmla="*/ 5 w 178"/>
                  <a:gd name="T23" fmla="*/ 1 h 50"/>
                  <a:gd name="T24" fmla="*/ 5 w 178"/>
                  <a:gd name="T25" fmla="*/ 1 h 50"/>
                  <a:gd name="T26" fmla="*/ 4 w 178"/>
                  <a:gd name="T27" fmla="*/ 2 h 50"/>
                  <a:gd name="T28" fmla="*/ 3 w 178"/>
                  <a:gd name="T29" fmla="*/ 2 h 50"/>
                  <a:gd name="T30" fmla="*/ 2 w 178"/>
                  <a:gd name="T31" fmla="*/ 2 h 50"/>
                  <a:gd name="T32" fmla="*/ 1 w 178"/>
                  <a:gd name="T33" fmla="*/ 2 h 50"/>
                  <a:gd name="T34" fmla="*/ 0 w 178"/>
                  <a:gd name="T35" fmla="*/ 1 h 50"/>
                  <a:gd name="T36" fmla="*/ 1 w 178"/>
                  <a:gd name="T37" fmla="*/ 1 h 50"/>
                  <a:gd name="T38" fmla="*/ 1 w 178"/>
                  <a:gd name="T39" fmla="*/ 1 h 50"/>
                  <a:gd name="T40" fmla="*/ 1 w 178"/>
                  <a:gd name="T41" fmla="*/ 1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50"/>
                  <a:gd name="T65" fmla="*/ 178 w 178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50">
                    <a:moveTo>
                      <a:pt x="14" y="28"/>
                    </a:moveTo>
                    <a:lnTo>
                      <a:pt x="35" y="33"/>
                    </a:lnTo>
                    <a:lnTo>
                      <a:pt x="74" y="35"/>
                    </a:lnTo>
                    <a:lnTo>
                      <a:pt x="94" y="33"/>
                    </a:lnTo>
                    <a:lnTo>
                      <a:pt x="93" y="18"/>
                    </a:lnTo>
                    <a:lnTo>
                      <a:pt x="110" y="25"/>
                    </a:lnTo>
                    <a:lnTo>
                      <a:pt x="134" y="25"/>
                    </a:lnTo>
                    <a:lnTo>
                      <a:pt x="164" y="14"/>
                    </a:lnTo>
                    <a:lnTo>
                      <a:pt x="178" y="0"/>
                    </a:lnTo>
                    <a:lnTo>
                      <a:pt x="174" y="14"/>
                    </a:lnTo>
                    <a:lnTo>
                      <a:pt x="162" y="26"/>
                    </a:lnTo>
                    <a:lnTo>
                      <a:pt x="137" y="34"/>
                    </a:lnTo>
                    <a:lnTo>
                      <a:pt x="123" y="38"/>
                    </a:lnTo>
                    <a:lnTo>
                      <a:pt x="115" y="44"/>
                    </a:lnTo>
                    <a:lnTo>
                      <a:pt x="90" y="49"/>
                    </a:lnTo>
                    <a:lnTo>
                      <a:pt x="59" y="50"/>
                    </a:lnTo>
                    <a:lnTo>
                      <a:pt x="34" y="46"/>
                    </a:lnTo>
                    <a:lnTo>
                      <a:pt x="0" y="25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62"/>
              <p:cNvSpPr>
                <a:spLocks/>
              </p:cNvSpPr>
              <p:nvPr/>
            </p:nvSpPr>
            <p:spPr bwMode="auto">
              <a:xfrm>
                <a:off x="727" y="2834"/>
                <a:ext cx="213" cy="102"/>
              </a:xfrm>
              <a:custGeom>
                <a:avLst/>
                <a:gdLst>
                  <a:gd name="T0" fmla="*/ 0 w 639"/>
                  <a:gd name="T1" fmla="*/ 11 h 305"/>
                  <a:gd name="T2" fmla="*/ 0 w 639"/>
                  <a:gd name="T3" fmla="*/ 10 h 305"/>
                  <a:gd name="T4" fmla="*/ 1 w 639"/>
                  <a:gd name="T5" fmla="*/ 9 h 305"/>
                  <a:gd name="T6" fmla="*/ 3 w 639"/>
                  <a:gd name="T7" fmla="*/ 8 h 305"/>
                  <a:gd name="T8" fmla="*/ 4 w 639"/>
                  <a:gd name="T9" fmla="*/ 6 h 305"/>
                  <a:gd name="T10" fmla="*/ 7 w 639"/>
                  <a:gd name="T11" fmla="*/ 4 h 305"/>
                  <a:gd name="T12" fmla="*/ 9 w 639"/>
                  <a:gd name="T13" fmla="*/ 3 h 305"/>
                  <a:gd name="T14" fmla="*/ 10 w 639"/>
                  <a:gd name="T15" fmla="*/ 1 h 305"/>
                  <a:gd name="T16" fmla="*/ 10 w 639"/>
                  <a:gd name="T17" fmla="*/ 0 h 305"/>
                  <a:gd name="T18" fmla="*/ 11 w 639"/>
                  <a:gd name="T19" fmla="*/ 1 h 305"/>
                  <a:gd name="T20" fmla="*/ 12 w 639"/>
                  <a:gd name="T21" fmla="*/ 2 h 305"/>
                  <a:gd name="T22" fmla="*/ 13 w 639"/>
                  <a:gd name="T23" fmla="*/ 2 h 305"/>
                  <a:gd name="T24" fmla="*/ 15 w 639"/>
                  <a:gd name="T25" fmla="*/ 3 h 305"/>
                  <a:gd name="T26" fmla="*/ 18 w 639"/>
                  <a:gd name="T27" fmla="*/ 3 h 305"/>
                  <a:gd name="T28" fmla="*/ 20 w 639"/>
                  <a:gd name="T29" fmla="*/ 4 h 305"/>
                  <a:gd name="T30" fmla="*/ 22 w 639"/>
                  <a:gd name="T31" fmla="*/ 5 h 305"/>
                  <a:gd name="T32" fmla="*/ 24 w 639"/>
                  <a:gd name="T33" fmla="*/ 5 h 305"/>
                  <a:gd name="T34" fmla="*/ 23 w 639"/>
                  <a:gd name="T35" fmla="*/ 5 h 305"/>
                  <a:gd name="T36" fmla="*/ 22 w 639"/>
                  <a:gd name="T37" fmla="*/ 5 h 305"/>
                  <a:gd name="T38" fmla="*/ 20 w 639"/>
                  <a:gd name="T39" fmla="*/ 5 h 305"/>
                  <a:gd name="T40" fmla="*/ 19 w 639"/>
                  <a:gd name="T41" fmla="*/ 5 h 305"/>
                  <a:gd name="T42" fmla="*/ 18 w 639"/>
                  <a:gd name="T43" fmla="*/ 5 h 305"/>
                  <a:gd name="T44" fmla="*/ 17 w 639"/>
                  <a:gd name="T45" fmla="*/ 5 h 305"/>
                  <a:gd name="T46" fmla="*/ 16 w 639"/>
                  <a:gd name="T47" fmla="*/ 6 h 305"/>
                  <a:gd name="T48" fmla="*/ 15 w 639"/>
                  <a:gd name="T49" fmla="*/ 7 h 305"/>
                  <a:gd name="T50" fmla="*/ 16 w 639"/>
                  <a:gd name="T51" fmla="*/ 6 h 305"/>
                  <a:gd name="T52" fmla="*/ 16 w 639"/>
                  <a:gd name="T53" fmla="*/ 5 h 305"/>
                  <a:gd name="T54" fmla="*/ 18 w 639"/>
                  <a:gd name="T55" fmla="*/ 4 h 305"/>
                  <a:gd name="T56" fmla="*/ 18 w 639"/>
                  <a:gd name="T57" fmla="*/ 4 h 305"/>
                  <a:gd name="T58" fmla="*/ 17 w 639"/>
                  <a:gd name="T59" fmla="*/ 4 h 305"/>
                  <a:gd name="T60" fmla="*/ 16 w 639"/>
                  <a:gd name="T61" fmla="*/ 4 h 305"/>
                  <a:gd name="T62" fmla="*/ 14 w 639"/>
                  <a:gd name="T63" fmla="*/ 5 h 305"/>
                  <a:gd name="T64" fmla="*/ 13 w 639"/>
                  <a:gd name="T65" fmla="*/ 6 h 305"/>
                  <a:gd name="T66" fmla="*/ 14 w 639"/>
                  <a:gd name="T67" fmla="*/ 4 h 305"/>
                  <a:gd name="T68" fmla="*/ 15 w 639"/>
                  <a:gd name="T69" fmla="*/ 3 h 305"/>
                  <a:gd name="T70" fmla="*/ 13 w 639"/>
                  <a:gd name="T71" fmla="*/ 3 h 305"/>
                  <a:gd name="T72" fmla="*/ 11 w 639"/>
                  <a:gd name="T73" fmla="*/ 2 h 305"/>
                  <a:gd name="T74" fmla="*/ 11 w 639"/>
                  <a:gd name="T75" fmla="*/ 2 h 305"/>
                  <a:gd name="T76" fmla="*/ 10 w 639"/>
                  <a:gd name="T77" fmla="*/ 3 h 305"/>
                  <a:gd name="T78" fmla="*/ 9 w 639"/>
                  <a:gd name="T79" fmla="*/ 3 h 305"/>
                  <a:gd name="T80" fmla="*/ 8 w 639"/>
                  <a:gd name="T81" fmla="*/ 5 h 305"/>
                  <a:gd name="T82" fmla="*/ 5 w 639"/>
                  <a:gd name="T83" fmla="*/ 7 h 305"/>
                  <a:gd name="T84" fmla="*/ 3 w 639"/>
                  <a:gd name="T85" fmla="*/ 8 h 305"/>
                  <a:gd name="T86" fmla="*/ 1 w 639"/>
                  <a:gd name="T87" fmla="*/ 10 h 305"/>
                  <a:gd name="T88" fmla="*/ 1 w 639"/>
                  <a:gd name="T89" fmla="*/ 10 h 305"/>
                  <a:gd name="T90" fmla="*/ 0 w 639"/>
                  <a:gd name="T91" fmla="*/ 11 h 305"/>
                  <a:gd name="T92" fmla="*/ 0 w 639"/>
                  <a:gd name="T93" fmla="*/ 11 h 305"/>
                  <a:gd name="T94" fmla="*/ 0 w 639"/>
                  <a:gd name="T95" fmla="*/ 11 h 305"/>
                  <a:gd name="T96" fmla="*/ 0 w 639"/>
                  <a:gd name="T97" fmla="*/ 11 h 3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39"/>
                  <a:gd name="T148" fmla="*/ 0 h 305"/>
                  <a:gd name="T149" fmla="*/ 639 w 639"/>
                  <a:gd name="T150" fmla="*/ 305 h 3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39" h="305">
                    <a:moveTo>
                      <a:pt x="0" y="301"/>
                    </a:moveTo>
                    <a:lnTo>
                      <a:pt x="8" y="274"/>
                    </a:lnTo>
                    <a:lnTo>
                      <a:pt x="22" y="251"/>
                    </a:lnTo>
                    <a:lnTo>
                      <a:pt x="71" y="203"/>
                    </a:lnTo>
                    <a:lnTo>
                      <a:pt x="120" y="166"/>
                    </a:lnTo>
                    <a:lnTo>
                      <a:pt x="195" y="117"/>
                    </a:lnTo>
                    <a:lnTo>
                      <a:pt x="250" y="69"/>
                    </a:lnTo>
                    <a:lnTo>
                      <a:pt x="268" y="24"/>
                    </a:lnTo>
                    <a:lnTo>
                      <a:pt x="267" y="0"/>
                    </a:lnTo>
                    <a:lnTo>
                      <a:pt x="295" y="25"/>
                    </a:lnTo>
                    <a:lnTo>
                      <a:pt x="322" y="47"/>
                    </a:lnTo>
                    <a:lnTo>
                      <a:pt x="363" y="64"/>
                    </a:lnTo>
                    <a:lnTo>
                      <a:pt x="403" y="79"/>
                    </a:lnTo>
                    <a:lnTo>
                      <a:pt x="480" y="92"/>
                    </a:lnTo>
                    <a:lnTo>
                      <a:pt x="550" y="106"/>
                    </a:lnTo>
                    <a:lnTo>
                      <a:pt x="607" y="128"/>
                    </a:lnTo>
                    <a:lnTo>
                      <a:pt x="639" y="148"/>
                    </a:lnTo>
                    <a:lnTo>
                      <a:pt x="627" y="148"/>
                    </a:lnTo>
                    <a:lnTo>
                      <a:pt x="594" y="137"/>
                    </a:lnTo>
                    <a:lnTo>
                      <a:pt x="551" y="127"/>
                    </a:lnTo>
                    <a:lnTo>
                      <a:pt x="523" y="127"/>
                    </a:lnTo>
                    <a:lnTo>
                      <a:pt x="494" y="131"/>
                    </a:lnTo>
                    <a:lnTo>
                      <a:pt x="460" y="146"/>
                    </a:lnTo>
                    <a:lnTo>
                      <a:pt x="437" y="162"/>
                    </a:lnTo>
                    <a:lnTo>
                      <a:pt x="405" y="185"/>
                    </a:lnTo>
                    <a:lnTo>
                      <a:pt x="422" y="151"/>
                    </a:lnTo>
                    <a:lnTo>
                      <a:pt x="444" y="133"/>
                    </a:lnTo>
                    <a:lnTo>
                      <a:pt x="479" y="113"/>
                    </a:lnTo>
                    <a:lnTo>
                      <a:pt x="479" y="106"/>
                    </a:lnTo>
                    <a:lnTo>
                      <a:pt x="456" y="103"/>
                    </a:lnTo>
                    <a:lnTo>
                      <a:pt x="423" y="104"/>
                    </a:lnTo>
                    <a:lnTo>
                      <a:pt x="387" y="122"/>
                    </a:lnTo>
                    <a:lnTo>
                      <a:pt x="341" y="153"/>
                    </a:lnTo>
                    <a:lnTo>
                      <a:pt x="391" y="102"/>
                    </a:lnTo>
                    <a:lnTo>
                      <a:pt x="392" y="94"/>
                    </a:lnTo>
                    <a:lnTo>
                      <a:pt x="356" y="83"/>
                    </a:lnTo>
                    <a:lnTo>
                      <a:pt x="304" y="62"/>
                    </a:lnTo>
                    <a:lnTo>
                      <a:pt x="284" y="43"/>
                    </a:lnTo>
                    <a:lnTo>
                      <a:pt x="272" y="74"/>
                    </a:lnTo>
                    <a:lnTo>
                      <a:pt x="256" y="91"/>
                    </a:lnTo>
                    <a:lnTo>
                      <a:pt x="210" y="129"/>
                    </a:lnTo>
                    <a:lnTo>
                      <a:pt x="128" y="175"/>
                    </a:lnTo>
                    <a:lnTo>
                      <a:pt x="78" y="211"/>
                    </a:lnTo>
                    <a:lnTo>
                      <a:pt x="36" y="260"/>
                    </a:lnTo>
                    <a:lnTo>
                      <a:pt x="22" y="275"/>
                    </a:lnTo>
                    <a:lnTo>
                      <a:pt x="12" y="305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63"/>
              <p:cNvSpPr>
                <a:spLocks/>
              </p:cNvSpPr>
              <p:nvPr/>
            </p:nvSpPr>
            <p:spPr bwMode="auto">
              <a:xfrm>
                <a:off x="747" y="2909"/>
                <a:ext cx="42" cy="15"/>
              </a:xfrm>
              <a:custGeom>
                <a:avLst/>
                <a:gdLst>
                  <a:gd name="T0" fmla="*/ 0 w 125"/>
                  <a:gd name="T1" fmla="*/ 2 h 43"/>
                  <a:gd name="T2" fmla="*/ 0 w 125"/>
                  <a:gd name="T3" fmla="*/ 1 h 43"/>
                  <a:gd name="T4" fmla="*/ 1 w 125"/>
                  <a:gd name="T5" fmla="*/ 0 h 43"/>
                  <a:gd name="T6" fmla="*/ 2 w 125"/>
                  <a:gd name="T7" fmla="*/ 0 h 43"/>
                  <a:gd name="T8" fmla="*/ 4 w 125"/>
                  <a:gd name="T9" fmla="*/ 0 h 43"/>
                  <a:gd name="T10" fmla="*/ 5 w 125"/>
                  <a:gd name="T11" fmla="*/ 0 h 43"/>
                  <a:gd name="T12" fmla="*/ 5 w 125"/>
                  <a:gd name="T13" fmla="*/ 0 h 43"/>
                  <a:gd name="T14" fmla="*/ 4 w 125"/>
                  <a:gd name="T15" fmla="*/ 0 h 43"/>
                  <a:gd name="T16" fmla="*/ 2 w 125"/>
                  <a:gd name="T17" fmla="*/ 1 h 43"/>
                  <a:gd name="T18" fmla="*/ 1 w 125"/>
                  <a:gd name="T19" fmla="*/ 1 h 43"/>
                  <a:gd name="T20" fmla="*/ 1 w 125"/>
                  <a:gd name="T21" fmla="*/ 1 h 43"/>
                  <a:gd name="T22" fmla="*/ 0 w 125"/>
                  <a:gd name="T23" fmla="*/ 2 h 43"/>
                  <a:gd name="T24" fmla="*/ 0 w 125"/>
                  <a:gd name="T25" fmla="*/ 2 h 43"/>
                  <a:gd name="T26" fmla="*/ 0 w 125"/>
                  <a:gd name="T27" fmla="*/ 2 h 43"/>
                  <a:gd name="T28" fmla="*/ 0 w 125"/>
                  <a:gd name="T29" fmla="*/ 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43"/>
                  <a:gd name="T47" fmla="*/ 125 w 125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43">
                    <a:moveTo>
                      <a:pt x="0" y="40"/>
                    </a:moveTo>
                    <a:lnTo>
                      <a:pt x="10" y="24"/>
                    </a:lnTo>
                    <a:lnTo>
                      <a:pt x="29" y="10"/>
                    </a:lnTo>
                    <a:lnTo>
                      <a:pt x="55" y="1"/>
                    </a:lnTo>
                    <a:lnTo>
                      <a:pt x="108" y="0"/>
                    </a:lnTo>
                    <a:lnTo>
                      <a:pt x="125" y="4"/>
                    </a:lnTo>
                    <a:lnTo>
                      <a:pt x="125" y="10"/>
                    </a:lnTo>
                    <a:lnTo>
                      <a:pt x="108" y="10"/>
                    </a:lnTo>
                    <a:lnTo>
                      <a:pt x="55" y="13"/>
                    </a:lnTo>
                    <a:lnTo>
                      <a:pt x="30" y="24"/>
                    </a:lnTo>
                    <a:lnTo>
                      <a:pt x="19" y="33"/>
                    </a:lnTo>
                    <a:lnTo>
                      <a:pt x="1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64"/>
              <p:cNvSpPr>
                <a:spLocks/>
              </p:cNvSpPr>
              <p:nvPr/>
            </p:nvSpPr>
            <p:spPr bwMode="auto">
              <a:xfrm>
                <a:off x="784" y="2892"/>
                <a:ext cx="59" cy="7"/>
              </a:xfrm>
              <a:custGeom>
                <a:avLst/>
                <a:gdLst>
                  <a:gd name="T0" fmla="*/ 0 w 177"/>
                  <a:gd name="T1" fmla="*/ 0 h 22"/>
                  <a:gd name="T2" fmla="*/ 3 w 177"/>
                  <a:gd name="T3" fmla="*/ 0 h 22"/>
                  <a:gd name="T4" fmla="*/ 5 w 177"/>
                  <a:gd name="T5" fmla="*/ 0 h 22"/>
                  <a:gd name="T6" fmla="*/ 7 w 177"/>
                  <a:gd name="T7" fmla="*/ 0 h 22"/>
                  <a:gd name="T8" fmla="*/ 7 w 177"/>
                  <a:gd name="T9" fmla="*/ 0 h 22"/>
                  <a:gd name="T10" fmla="*/ 6 w 177"/>
                  <a:gd name="T11" fmla="*/ 1 h 22"/>
                  <a:gd name="T12" fmla="*/ 4 w 177"/>
                  <a:gd name="T13" fmla="*/ 1 h 22"/>
                  <a:gd name="T14" fmla="*/ 3 w 177"/>
                  <a:gd name="T15" fmla="*/ 1 h 22"/>
                  <a:gd name="T16" fmla="*/ 0 w 177"/>
                  <a:gd name="T17" fmla="*/ 1 h 22"/>
                  <a:gd name="T18" fmla="*/ 0 w 177"/>
                  <a:gd name="T19" fmla="*/ 0 h 22"/>
                  <a:gd name="T20" fmla="*/ 0 w 177"/>
                  <a:gd name="T21" fmla="*/ 0 h 22"/>
                  <a:gd name="T22" fmla="*/ 0 w 17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2"/>
                  <a:gd name="T38" fmla="*/ 177 w 177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2">
                    <a:moveTo>
                      <a:pt x="4" y="8"/>
                    </a:moveTo>
                    <a:lnTo>
                      <a:pt x="87" y="9"/>
                    </a:lnTo>
                    <a:lnTo>
                      <a:pt x="124" y="10"/>
                    </a:lnTo>
                    <a:lnTo>
                      <a:pt x="177" y="0"/>
                    </a:lnTo>
                    <a:lnTo>
                      <a:pt x="176" y="9"/>
                    </a:lnTo>
                    <a:lnTo>
                      <a:pt x="160" y="15"/>
                    </a:lnTo>
                    <a:lnTo>
                      <a:pt x="106" y="22"/>
                    </a:lnTo>
                    <a:lnTo>
                      <a:pt x="70" y="19"/>
                    </a:lnTo>
                    <a:lnTo>
                      <a:pt x="0" y="1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65"/>
              <p:cNvSpPr>
                <a:spLocks/>
              </p:cNvSpPr>
              <p:nvPr/>
            </p:nvSpPr>
            <p:spPr bwMode="auto">
              <a:xfrm>
                <a:off x="640" y="2847"/>
                <a:ext cx="85" cy="108"/>
              </a:xfrm>
              <a:custGeom>
                <a:avLst/>
                <a:gdLst>
                  <a:gd name="T0" fmla="*/ 0 w 256"/>
                  <a:gd name="T1" fmla="*/ 12 h 326"/>
                  <a:gd name="T2" fmla="*/ 1 w 256"/>
                  <a:gd name="T3" fmla="*/ 9 h 326"/>
                  <a:gd name="T4" fmla="*/ 2 w 256"/>
                  <a:gd name="T5" fmla="*/ 6 h 326"/>
                  <a:gd name="T6" fmla="*/ 4 w 256"/>
                  <a:gd name="T7" fmla="*/ 4 h 326"/>
                  <a:gd name="T8" fmla="*/ 7 w 256"/>
                  <a:gd name="T9" fmla="*/ 2 h 326"/>
                  <a:gd name="T10" fmla="*/ 9 w 256"/>
                  <a:gd name="T11" fmla="*/ 0 h 326"/>
                  <a:gd name="T12" fmla="*/ 7 w 256"/>
                  <a:gd name="T13" fmla="*/ 2 h 326"/>
                  <a:gd name="T14" fmla="*/ 5 w 256"/>
                  <a:gd name="T15" fmla="*/ 4 h 326"/>
                  <a:gd name="T16" fmla="*/ 3 w 256"/>
                  <a:gd name="T17" fmla="*/ 7 h 326"/>
                  <a:gd name="T18" fmla="*/ 2 w 256"/>
                  <a:gd name="T19" fmla="*/ 8 h 326"/>
                  <a:gd name="T20" fmla="*/ 2 w 256"/>
                  <a:gd name="T21" fmla="*/ 10 h 326"/>
                  <a:gd name="T22" fmla="*/ 1 w 256"/>
                  <a:gd name="T23" fmla="*/ 12 h 326"/>
                  <a:gd name="T24" fmla="*/ 0 w 256"/>
                  <a:gd name="T25" fmla="*/ 12 h 326"/>
                  <a:gd name="T26" fmla="*/ 0 w 256"/>
                  <a:gd name="T27" fmla="*/ 12 h 326"/>
                  <a:gd name="T28" fmla="*/ 0 w 256"/>
                  <a:gd name="T29" fmla="*/ 12 h 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6"/>
                  <a:gd name="T46" fmla="*/ 0 h 326"/>
                  <a:gd name="T47" fmla="*/ 256 w 256"/>
                  <a:gd name="T48" fmla="*/ 326 h 3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6" h="326">
                    <a:moveTo>
                      <a:pt x="0" y="317"/>
                    </a:moveTo>
                    <a:lnTo>
                      <a:pt x="32" y="231"/>
                    </a:lnTo>
                    <a:lnTo>
                      <a:pt x="64" y="171"/>
                    </a:lnTo>
                    <a:lnTo>
                      <a:pt x="121" y="107"/>
                    </a:lnTo>
                    <a:lnTo>
                      <a:pt x="179" y="53"/>
                    </a:lnTo>
                    <a:lnTo>
                      <a:pt x="256" y="0"/>
                    </a:lnTo>
                    <a:lnTo>
                      <a:pt x="194" y="59"/>
                    </a:lnTo>
                    <a:lnTo>
                      <a:pt x="137" y="115"/>
                    </a:lnTo>
                    <a:lnTo>
                      <a:pt x="86" y="177"/>
                    </a:lnTo>
                    <a:lnTo>
                      <a:pt x="61" y="219"/>
                    </a:lnTo>
                    <a:lnTo>
                      <a:pt x="43" y="262"/>
                    </a:lnTo>
                    <a:lnTo>
                      <a:pt x="18" y="326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66"/>
              <p:cNvSpPr>
                <a:spLocks/>
              </p:cNvSpPr>
              <p:nvPr/>
            </p:nvSpPr>
            <p:spPr bwMode="auto">
              <a:xfrm>
                <a:off x="657" y="2838"/>
                <a:ext cx="110" cy="105"/>
              </a:xfrm>
              <a:custGeom>
                <a:avLst/>
                <a:gdLst>
                  <a:gd name="T0" fmla="*/ 0 w 329"/>
                  <a:gd name="T1" fmla="*/ 11 h 314"/>
                  <a:gd name="T2" fmla="*/ 1 w 329"/>
                  <a:gd name="T3" fmla="*/ 10 h 314"/>
                  <a:gd name="T4" fmla="*/ 3 w 329"/>
                  <a:gd name="T5" fmla="*/ 7 h 314"/>
                  <a:gd name="T6" fmla="*/ 5 w 329"/>
                  <a:gd name="T7" fmla="*/ 5 h 314"/>
                  <a:gd name="T8" fmla="*/ 6 w 329"/>
                  <a:gd name="T9" fmla="*/ 3 h 314"/>
                  <a:gd name="T10" fmla="*/ 9 w 329"/>
                  <a:gd name="T11" fmla="*/ 2 h 314"/>
                  <a:gd name="T12" fmla="*/ 12 w 329"/>
                  <a:gd name="T13" fmla="*/ 0 h 314"/>
                  <a:gd name="T14" fmla="*/ 9 w 329"/>
                  <a:gd name="T15" fmla="*/ 2 h 314"/>
                  <a:gd name="T16" fmla="*/ 7 w 329"/>
                  <a:gd name="T17" fmla="*/ 4 h 314"/>
                  <a:gd name="T18" fmla="*/ 5 w 329"/>
                  <a:gd name="T19" fmla="*/ 5 h 314"/>
                  <a:gd name="T20" fmla="*/ 3 w 329"/>
                  <a:gd name="T21" fmla="*/ 7 h 314"/>
                  <a:gd name="T22" fmla="*/ 1 w 329"/>
                  <a:gd name="T23" fmla="*/ 10 h 314"/>
                  <a:gd name="T24" fmla="*/ 0 w 329"/>
                  <a:gd name="T25" fmla="*/ 12 h 314"/>
                  <a:gd name="T26" fmla="*/ 0 w 329"/>
                  <a:gd name="T27" fmla="*/ 11 h 314"/>
                  <a:gd name="T28" fmla="*/ 0 w 329"/>
                  <a:gd name="T29" fmla="*/ 11 h 314"/>
                  <a:gd name="T30" fmla="*/ 0 w 329"/>
                  <a:gd name="T31" fmla="*/ 11 h 3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9"/>
                  <a:gd name="T49" fmla="*/ 0 h 314"/>
                  <a:gd name="T50" fmla="*/ 329 w 329"/>
                  <a:gd name="T51" fmla="*/ 314 h 3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9" h="314">
                    <a:moveTo>
                      <a:pt x="0" y="302"/>
                    </a:moveTo>
                    <a:lnTo>
                      <a:pt x="25" y="260"/>
                    </a:lnTo>
                    <a:lnTo>
                      <a:pt x="73" y="189"/>
                    </a:lnTo>
                    <a:lnTo>
                      <a:pt x="124" y="131"/>
                    </a:lnTo>
                    <a:lnTo>
                      <a:pt x="170" y="91"/>
                    </a:lnTo>
                    <a:lnTo>
                      <a:pt x="231" y="50"/>
                    </a:lnTo>
                    <a:lnTo>
                      <a:pt x="329" y="0"/>
                    </a:lnTo>
                    <a:lnTo>
                      <a:pt x="240" y="59"/>
                    </a:lnTo>
                    <a:lnTo>
                      <a:pt x="182" y="101"/>
                    </a:lnTo>
                    <a:lnTo>
                      <a:pt x="139" y="140"/>
                    </a:lnTo>
                    <a:lnTo>
                      <a:pt x="87" y="198"/>
                    </a:lnTo>
                    <a:lnTo>
                      <a:pt x="36" y="273"/>
                    </a:lnTo>
                    <a:lnTo>
                      <a:pt x="11" y="314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67"/>
              <p:cNvSpPr>
                <a:spLocks/>
              </p:cNvSpPr>
              <p:nvPr/>
            </p:nvSpPr>
            <p:spPr bwMode="auto">
              <a:xfrm>
                <a:off x="671" y="2848"/>
                <a:ext cx="93" cy="96"/>
              </a:xfrm>
              <a:custGeom>
                <a:avLst/>
                <a:gdLst>
                  <a:gd name="T0" fmla="*/ 0 w 281"/>
                  <a:gd name="T1" fmla="*/ 10 h 287"/>
                  <a:gd name="T2" fmla="*/ 1 w 281"/>
                  <a:gd name="T3" fmla="*/ 8 h 287"/>
                  <a:gd name="T4" fmla="*/ 3 w 281"/>
                  <a:gd name="T5" fmla="*/ 6 h 287"/>
                  <a:gd name="T6" fmla="*/ 5 w 281"/>
                  <a:gd name="T7" fmla="*/ 4 h 287"/>
                  <a:gd name="T8" fmla="*/ 7 w 281"/>
                  <a:gd name="T9" fmla="*/ 2 h 287"/>
                  <a:gd name="T10" fmla="*/ 10 w 281"/>
                  <a:gd name="T11" fmla="*/ 0 h 287"/>
                  <a:gd name="T12" fmla="*/ 7 w 281"/>
                  <a:gd name="T13" fmla="*/ 3 h 287"/>
                  <a:gd name="T14" fmla="*/ 5 w 281"/>
                  <a:gd name="T15" fmla="*/ 5 h 287"/>
                  <a:gd name="T16" fmla="*/ 3 w 281"/>
                  <a:gd name="T17" fmla="*/ 7 h 287"/>
                  <a:gd name="T18" fmla="*/ 2 w 281"/>
                  <a:gd name="T19" fmla="*/ 8 h 287"/>
                  <a:gd name="T20" fmla="*/ 0 w 281"/>
                  <a:gd name="T21" fmla="*/ 11 h 287"/>
                  <a:gd name="T22" fmla="*/ 0 w 281"/>
                  <a:gd name="T23" fmla="*/ 10 h 287"/>
                  <a:gd name="T24" fmla="*/ 0 w 281"/>
                  <a:gd name="T25" fmla="*/ 10 h 287"/>
                  <a:gd name="T26" fmla="*/ 0 w 281"/>
                  <a:gd name="T27" fmla="*/ 1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1"/>
                  <a:gd name="T43" fmla="*/ 0 h 287"/>
                  <a:gd name="T44" fmla="*/ 281 w 281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1" h="287">
                    <a:moveTo>
                      <a:pt x="0" y="280"/>
                    </a:moveTo>
                    <a:lnTo>
                      <a:pt x="37" y="213"/>
                    </a:lnTo>
                    <a:lnTo>
                      <a:pt x="72" y="167"/>
                    </a:lnTo>
                    <a:lnTo>
                      <a:pt x="126" y="112"/>
                    </a:lnTo>
                    <a:lnTo>
                      <a:pt x="186" y="65"/>
                    </a:lnTo>
                    <a:lnTo>
                      <a:pt x="281" y="0"/>
                    </a:lnTo>
                    <a:lnTo>
                      <a:pt x="196" y="73"/>
                    </a:lnTo>
                    <a:lnTo>
                      <a:pt x="131" y="127"/>
                    </a:lnTo>
                    <a:lnTo>
                      <a:pt x="86" y="176"/>
                    </a:lnTo>
                    <a:lnTo>
                      <a:pt x="52" y="219"/>
                    </a:lnTo>
                    <a:lnTo>
                      <a:pt x="10" y="287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68"/>
              <p:cNvSpPr>
                <a:spLocks/>
              </p:cNvSpPr>
              <p:nvPr/>
            </p:nvSpPr>
            <p:spPr bwMode="auto">
              <a:xfrm>
                <a:off x="610" y="2946"/>
                <a:ext cx="12" cy="37"/>
              </a:xfrm>
              <a:custGeom>
                <a:avLst/>
                <a:gdLst>
                  <a:gd name="T0" fmla="*/ 1 w 38"/>
                  <a:gd name="T1" fmla="*/ 0 h 111"/>
                  <a:gd name="T2" fmla="*/ 1 w 38"/>
                  <a:gd name="T3" fmla="*/ 1 h 111"/>
                  <a:gd name="T4" fmla="*/ 0 w 38"/>
                  <a:gd name="T5" fmla="*/ 2 h 111"/>
                  <a:gd name="T6" fmla="*/ 0 w 38"/>
                  <a:gd name="T7" fmla="*/ 4 h 111"/>
                  <a:gd name="T8" fmla="*/ 0 w 38"/>
                  <a:gd name="T9" fmla="*/ 4 h 111"/>
                  <a:gd name="T10" fmla="*/ 1 w 38"/>
                  <a:gd name="T11" fmla="*/ 2 h 111"/>
                  <a:gd name="T12" fmla="*/ 1 w 38"/>
                  <a:gd name="T13" fmla="*/ 1 h 111"/>
                  <a:gd name="T14" fmla="*/ 1 w 38"/>
                  <a:gd name="T15" fmla="*/ 0 h 111"/>
                  <a:gd name="T16" fmla="*/ 1 w 38"/>
                  <a:gd name="T17" fmla="*/ 0 h 111"/>
                  <a:gd name="T18" fmla="*/ 1 w 38"/>
                  <a:gd name="T19" fmla="*/ 0 h 111"/>
                  <a:gd name="T20" fmla="*/ 1 w 38"/>
                  <a:gd name="T21" fmla="*/ 0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11"/>
                  <a:gd name="T35" fmla="*/ 38 w 38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11">
                    <a:moveTo>
                      <a:pt x="29" y="0"/>
                    </a:moveTo>
                    <a:lnTo>
                      <a:pt x="15" y="25"/>
                    </a:lnTo>
                    <a:lnTo>
                      <a:pt x="6" y="65"/>
                    </a:lnTo>
                    <a:lnTo>
                      <a:pt x="0" y="111"/>
                    </a:lnTo>
                    <a:lnTo>
                      <a:pt x="14" y="108"/>
                    </a:lnTo>
                    <a:lnTo>
                      <a:pt x="18" y="63"/>
                    </a:lnTo>
                    <a:lnTo>
                      <a:pt x="28" y="33"/>
                    </a:lnTo>
                    <a:lnTo>
                      <a:pt x="38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69"/>
              <p:cNvSpPr>
                <a:spLocks/>
              </p:cNvSpPr>
              <p:nvPr/>
            </p:nvSpPr>
            <p:spPr bwMode="auto">
              <a:xfrm>
                <a:off x="596" y="2804"/>
                <a:ext cx="183" cy="182"/>
              </a:xfrm>
              <a:custGeom>
                <a:avLst/>
                <a:gdLst>
                  <a:gd name="T0" fmla="*/ 0 w 548"/>
                  <a:gd name="T1" fmla="*/ 20 h 546"/>
                  <a:gd name="T2" fmla="*/ 0 w 548"/>
                  <a:gd name="T3" fmla="*/ 18 h 546"/>
                  <a:gd name="T4" fmla="*/ 1 w 548"/>
                  <a:gd name="T5" fmla="*/ 14 h 546"/>
                  <a:gd name="T6" fmla="*/ 2 w 548"/>
                  <a:gd name="T7" fmla="*/ 11 h 546"/>
                  <a:gd name="T8" fmla="*/ 3 w 548"/>
                  <a:gd name="T9" fmla="*/ 8 h 546"/>
                  <a:gd name="T10" fmla="*/ 5 w 548"/>
                  <a:gd name="T11" fmla="*/ 6 h 546"/>
                  <a:gd name="T12" fmla="*/ 8 w 548"/>
                  <a:gd name="T13" fmla="*/ 4 h 546"/>
                  <a:gd name="T14" fmla="*/ 11 w 548"/>
                  <a:gd name="T15" fmla="*/ 2 h 546"/>
                  <a:gd name="T16" fmla="*/ 14 w 548"/>
                  <a:gd name="T17" fmla="*/ 1 h 546"/>
                  <a:gd name="T18" fmla="*/ 17 w 548"/>
                  <a:gd name="T19" fmla="*/ 0 h 546"/>
                  <a:gd name="T20" fmla="*/ 20 w 548"/>
                  <a:gd name="T21" fmla="*/ 0 h 546"/>
                  <a:gd name="T22" fmla="*/ 18 w 548"/>
                  <a:gd name="T23" fmla="*/ 0 h 546"/>
                  <a:gd name="T24" fmla="*/ 14 w 548"/>
                  <a:gd name="T25" fmla="*/ 1 h 546"/>
                  <a:gd name="T26" fmla="*/ 11 w 548"/>
                  <a:gd name="T27" fmla="*/ 2 h 546"/>
                  <a:gd name="T28" fmla="*/ 8 w 548"/>
                  <a:gd name="T29" fmla="*/ 4 h 546"/>
                  <a:gd name="T30" fmla="*/ 6 w 548"/>
                  <a:gd name="T31" fmla="*/ 6 h 546"/>
                  <a:gd name="T32" fmla="*/ 4 w 548"/>
                  <a:gd name="T33" fmla="*/ 9 h 546"/>
                  <a:gd name="T34" fmla="*/ 3 w 548"/>
                  <a:gd name="T35" fmla="*/ 11 h 546"/>
                  <a:gd name="T36" fmla="*/ 2 w 548"/>
                  <a:gd name="T37" fmla="*/ 14 h 546"/>
                  <a:gd name="T38" fmla="*/ 1 w 548"/>
                  <a:gd name="T39" fmla="*/ 18 h 546"/>
                  <a:gd name="T40" fmla="*/ 1 w 548"/>
                  <a:gd name="T41" fmla="*/ 20 h 546"/>
                  <a:gd name="T42" fmla="*/ 0 w 548"/>
                  <a:gd name="T43" fmla="*/ 20 h 546"/>
                  <a:gd name="T44" fmla="*/ 0 w 548"/>
                  <a:gd name="T45" fmla="*/ 20 h 546"/>
                  <a:gd name="T46" fmla="*/ 0 w 548"/>
                  <a:gd name="T47" fmla="*/ 20 h 5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8"/>
                  <a:gd name="T73" fmla="*/ 0 h 546"/>
                  <a:gd name="T74" fmla="*/ 548 w 548"/>
                  <a:gd name="T75" fmla="*/ 546 h 5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8" h="546">
                    <a:moveTo>
                      <a:pt x="0" y="546"/>
                    </a:moveTo>
                    <a:lnTo>
                      <a:pt x="9" y="489"/>
                    </a:lnTo>
                    <a:lnTo>
                      <a:pt x="29" y="384"/>
                    </a:lnTo>
                    <a:lnTo>
                      <a:pt x="61" y="285"/>
                    </a:lnTo>
                    <a:lnTo>
                      <a:pt x="93" y="222"/>
                    </a:lnTo>
                    <a:lnTo>
                      <a:pt x="143" y="157"/>
                    </a:lnTo>
                    <a:lnTo>
                      <a:pt x="208" y="102"/>
                    </a:lnTo>
                    <a:lnTo>
                      <a:pt x="295" y="49"/>
                    </a:lnTo>
                    <a:lnTo>
                      <a:pt x="375" y="18"/>
                    </a:lnTo>
                    <a:lnTo>
                      <a:pt x="467" y="0"/>
                    </a:lnTo>
                    <a:lnTo>
                      <a:pt x="548" y="2"/>
                    </a:lnTo>
                    <a:lnTo>
                      <a:pt x="476" y="11"/>
                    </a:lnTo>
                    <a:lnTo>
                      <a:pt x="388" y="33"/>
                    </a:lnTo>
                    <a:lnTo>
                      <a:pt x="305" y="63"/>
                    </a:lnTo>
                    <a:lnTo>
                      <a:pt x="221" y="115"/>
                    </a:lnTo>
                    <a:lnTo>
                      <a:pt x="159" y="174"/>
                    </a:lnTo>
                    <a:lnTo>
                      <a:pt x="112" y="238"/>
                    </a:lnTo>
                    <a:lnTo>
                      <a:pt x="80" y="300"/>
                    </a:lnTo>
                    <a:lnTo>
                      <a:pt x="50" y="389"/>
                    </a:lnTo>
                    <a:lnTo>
                      <a:pt x="24" y="497"/>
                    </a:lnTo>
                    <a:lnTo>
                      <a:pt x="17" y="537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70"/>
              <p:cNvSpPr>
                <a:spLocks/>
              </p:cNvSpPr>
              <p:nvPr/>
            </p:nvSpPr>
            <p:spPr bwMode="auto">
              <a:xfrm>
                <a:off x="796" y="2787"/>
                <a:ext cx="186" cy="94"/>
              </a:xfrm>
              <a:custGeom>
                <a:avLst/>
                <a:gdLst>
                  <a:gd name="T0" fmla="*/ 0 w 557"/>
                  <a:gd name="T1" fmla="*/ 2 h 282"/>
                  <a:gd name="T2" fmla="*/ 2 w 557"/>
                  <a:gd name="T3" fmla="*/ 1 h 282"/>
                  <a:gd name="T4" fmla="*/ 4 w 557"/>
                  <a:gd name="T5" fmla="*/ 0 h 282"/>
                  <a:gd name="T6" fmla="*/ 6 w 557"/>
                  <a:gd name="T7" fmla="*/ 0 h 282"/>
                  <a:gd name="T8" fmla="*/ 9 w 557"/>
                  <a:gd name="T9" fmla="*/ 0 h 282"/>
                  <a:gd name="T10" fmla="*/ 11 w 557"/>
                  <a:gd name="T11" fmla="*/ 0 h 282"/>
                  <a:gd name="T12" fmla="*/ 13 w 557"/>
                  <a:gd name="T13" fmla="*/ 1 h 282"/>
                  <a:gd name="T14" fmla="*/ 16 w 557"/>
                  <a:gd name="T15" fmla="*/ 3 h 282"/>
                  <a:gd name="T16" fmla="*/ 19 w 557"/>
                  <a:gd name="T17" fmla="*/ 6 h 282"/>
                  <a:gd name="T18" fmla="*/ 21 w 557"/>
                  <a:gd name="T19" fmla="*/ 10 h 282"/>
                  <a:gd name="T20" fmla="*/ 19 w 557"/>
                  <a:gd name="T21" fmla="*/ 10 h 282"/>
                  <a:gd name="T22" fmla="*/ 19 w 557"/>
                  <a:gd name="T23" fmla="*/ 9 h 282"/>
                  <a:gd name="T24" fmla="*/ 17 w 557"/>
                  <a:gd name="T25" fmla="*/ 7 h 282"/>
                  <a:gd name="T26" fmla="*/ 15 w 557"/>
                  <a:gd name="T27" fmla="*/ 6 h 282"/>
                  <a:gd name="T28" fmla="*/ 13 w 557"/>
                  <a:gd name="T29" fmla="*/ 6 h 282"/>
                  <a:gd name="T30" fmla="*/ 15 w 557"/>
                  <a:gd name="T31" fmla="*/ 7 h 282"/>
                  <a:gd name="T32" fmla="*/ 17 w 557"/>
                  <a:gd name="T33" fmla="*/ 8 h 282"/>
                  <a:gd name="T34" fmla="*/ 18 w 557"/>
                  <a:gd name="T35" fmla="*/ 9 h 282"/>
                  <a:gd name="T36" fmla="*/ 18 w 557"/>
                  <a:gd name="T37" fmla="*/ 10 h 282"/>
                  <a:gd name="T38" fmla="*/ 17 w 557"/>
                  <a:gd name="T39" fmla="*/ 10 h 282"/>
                  <a:gd name="T40" fmla="*/ 17 w 557"/>
                  <a:gd name="T41" fmla="*/ 9 h 282"/>
                  <a:gd name="T42" fmla="*/ 16 w 557"/>
                  <a:gd name="T43" fmla="*/ 8 h 282"/>
                  <a:gd name="T44" fmla="*/ 15 w 557"/>
                  <a:gd name="T45" fmla="*/ 7 h 282"/>
                  <a:gd name="T46" fmla="*/ 12 w 557"/>
                  <a:gd name="T47" fmla="*/ 6 h 282"/>
                  <a:gd name="T48" fmla="*/ 10 w 557"/>
                  <a:gd name="T49" fmla="*/ 6 h 282"/>
                  <a:gd name="T50" fmla="*/ 7 w 557"/>
                  <a:gd name="T51" fmla="*/ 6 h 282"/>
                  <a:gd name="T52" fmla="*/ 5 w 557"/>
                  <a:gd name="T53" fmla="*/ 6 h 282"/>
                  <a:gd name="T54" fmla="*/ 4 w 557"/>
                  <a:gd name="T55" fmla="*/ 6 h 282"/>
                  <a:gd name="T56" fmla="*/ 2 w 557"/>
                  <a:gd name="T57" fmla="*/ 5 h 282"/>
                  <a:gd name="T58" fmla="*/ 1 w 557"/>
                  <a:gd name="T59" fmla="*/ 4 h 282"/>
                  <a:gd name="T60" fmla="*/ 3 w 557"/>
                  <a:gd name="T61" fmla="*/ 4 h 282"/>
                  <a:gd name="T62" fmla="*/ 4 w 557"/>
                  <a:gd name="T63" fmla="*/ 5 h 282"/>
                  <a:gd name="T64" fmla="*/ 6 w 557"/>
                  <a:gd name="T65" fmla="*/ 5 h 282"/>
                  <a:gd name="T66" fmla="*/ 5 w 557"/>
                  <a:gd name="T67" fmla="*/ 5 h 282"/>
                  <a:gd name="T68" fmla="*/ 7 w 557"/>
                  <a:gd name="T69" fmla="*/ 5 h 282"/>
                  <a:gd name="T70" fmla="*/ 9 w 557"/>
                  <a:gd name="T71" fmla="*/ 5 h 282"/>
                  <a:gd name="T72" fmla="*/ 11 w 557"/>
                  <a:gd name="T73" fmla="*/ 5 h 282"/>
                  <a:gd name="T74" fmla="*/ 15 w 557"/>
                  <a:gd name="T75" fmla="*/ 5 h 282"/>
                  <a:gd name="T76" fmla="*/ 13 w 557"/>
                  <a:gd name="T77" fmla="*/ 5 h 282"/>
                  <a:gd name="T78" fmla="*/ 11 w 557"/>
                  <a:gd name="T79" fmla="*/ 4 h 282"/>
                  <a:gd name="T80" fmla="*/ 7 w 557"/>
                  <a:gd name="T81" fmla="*/ 3 h 282"/>
                  <a:gd name="T82" fmla="*/ 11 w 557"/>
                  <a:gd name="T83" fmla="*/ 4 h 282"/>
                  <a:gd name="T84" fmla="*/ 14 w 557"/>
                  <a:gd name="T85" fmla="*/ 4 h 282"/>
                  <a:gd name="T86" fmla="*/ 11 w 557"/>
                  <a:gd name="T87" fmla="*/ 3 h 282"/>
                  <a:gd name="T88" fmla="*/ 6 w 557"/>
                  <a:gd name="T89" fmla="*/ 3 h 282"/>
                  <a:gd name="T90" fmla="*/ 11 w 557"/>
                  <a:gd name="T91" fmla="*/ 3 h 282"/>
                  <a:gd name="T92" fmla="*/ 14 w 557"/>
                  <a:gd name="T93" fmla="*/ 3 h 282"/>
                  <a:gd name="T94" fmla="*/ 10 w 557"/>
                  <a:gd name="T95" fmla="*/ 2 h 282"/>
                  <a:gd name="T96" fmla="*/ 7 w 557"/>
                  <a:gd name="T97" fmla="*/ 1 h 282"/>
                  <a:gd name="T98" fmla="*/ 10 w 557"/>
                  <a:gd name="T99" fmla="*/ 1 h 282"/>
                  <a:gd name="T100" fmla="*/ 14 w 557"/>
                  <a:gd name="T101" fmla="*/ 2 h 282"/>
                  <a:gd name="T102" fmla="*/ 13 w 557"/>
                  <a:gd name="T103" fmla="*/ 1 h 282"/>
                  <a:gd name="T104" fmla="*/ 11 w 557"/>
                  <a:gd name="T105" fmla="*/ 1 h 282"/>
                  <a:gd name="T106" fmla="*/ 9 w 557"/>
                  <a:gd name="T107" fmla="*/ 1 h 282"/>
                  <a:gd name="T108" fmla="*/ 6 w 557"/>
                  <a:gd name="T109" fmla="*/ 1 h 282"/>
                  <a:gd name="T110" fmla="*/ 4 w 557"/>
                  <a:gd name="T111" fmla="*/ 1 h 282"/>
                  <a:gd name="T112" fmla="*/ 2 w 557"/>
                  <a:gd name="T113" fmla="*/ 1 h 282"/>
                  <a:gd name="T114" fmla="*/ 0 w 557"/>
                  <a:gd name="T115" fmla="*/ 2 h 282"/>
                  <a:gd name="T116" fmla="*/ 0 w 557"/>
                  <a:gd name="T117" fmla="*/ 2 h 282"/>
                  <a:gd name="T118" fmla="*/ 0 w 557"/>
                  <a:gd name="T119" fmla="*/ 2 h 2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7"/>
                  <a:gd name="T181" fmla="*/ 0 h 282"/>
                  <a:gd name="T182" fmla="*/ 557 w 557"/>
                  <a:gd name="T183" fmla="*/ 282 h 2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7" h="282">
                    <a:moveTo>
                      <a:pt x="0" y="50"/>
                    </a:moveTo>
                    <a:lnTo>
                      <a:pt x="42" y="27"/>
                    </a:lnTo>
                    <a:lnTo>
                      <a:pt x="99" y="9"/>
                    </a:lnTo>
                    <a:lnTo>
                      <a:pt x="170" y="0"/>
                    </a:lnTo>
                    <a:lnTo>
                      <a:pt x="238" y="0"/>
                    </a:lnTo>
                    <a:lnTo>
                      <a:pt x="288" y="6"/>
                    </a:lnTo>
                    <a:lnTo>
                      <a:pt x="356" y="27"/>
                    </a:lnTo>
                    <a:lnTo>
                      <a:pt x="430" y="78"/>
                    </a:lnTo>
                    <a:lnTo>
                      <a:pt x="502" y="153"/>
                    </a:lnTo>
                    <a:lnTo>
                      <a:pt x="557" y="277"/>
                    </a:lnTo>
                    <a:lnTo>
                      <a:pt x="507" y="282"/>
                    </a:lnTo>
                    <a:lnTo>
                      <a:pt x="500" y="251"/>
                    </a:lnTo>
                    <a:lnTo>
                      <a:pt x="458" y="198"/>
                    </a:lnTo>
                    <a:lnTo>
                      <a:pt x="415" y="170"/>
                    </a:lnTo>
                    <a:lnTo>
                      <a:pt x="342" y="153"/>
                    </a:lnTo>
                    <a:lnTo>
                      <a:pt x="412" y="188"/>
                    </a:lnTo>
                    <a:lnTo>
                      <a:pt x="448" y="216"/>
                    </a:lnTo>
                    <a:lnTo>
                      <a:pt x="477" y="249"/>
                    </a:lnTo>
                    <a:lnTo>
                      <a:pt x="479" y="259"/>
                    </a:lnTo>
                    <a:lnTo>
                      <a:pt x="471" y="264"/>
                    </a:lnTo>
                    <a:lnTo>
                      <a:pt x="465" y="253"/>
                    </a:lnTo>
                    <a:lnTo>
                      <a:pt x="430" y="221"/>
                    </a:lnTo>
                    <a:lnTo>
                      <a:pt x="397" y="192"/>
                    </a:lnTo>
                    <a:lnTo>
                      <a:pt x="332" y="165"/>
                    </a:lnTo>
                    <a:lnTo>
                      <a:pt x="282" y="155"/>
                    </a:lnTo>
                    <a:lnTo>
                      <a:pt x="193" y="155"/>
                    </a:lnTo>
                    <a:lnTo>
                      <a:pt x="141" y="154"/>
                    </a:lnTo>
                    <a:lnTo>
                      <a:pt x="110" y="152"/>
                    </a:lnTo>
                    <a:lnTo>
                      <a:pt x="66" y="134"/>
                    </a:lnTo>
                    <a:lnTo>
                      <a:pt x="38" y="108"/>
                    </a:lnTo>
                    <a:lnTo>
                      <a:pt x="70" y="120"/>
                    </a:lnTo>
                    <a:lnTo>
                      <a:pt x="100" y="133"/>
                    </a:lnTo>
                    <a:lnTo>
                      <a:pt x="154" y="139"/>
                    </a:lnTo>
                    <a:lnTo>
                      <a:pt x="140" y="126"/>
                    </a:lnTo>
                    <a:lnTo>
                      <a:pt x="192" y="126"/>
                    </a:lnTo>
                    <a:lnTo>
                      <a:pt x="248" y="125"/>
                    </a:lnTo>
                    <a:lnTo>
                      <a:pt x="307" y="129"/>
                    </a:lnTo>
                    <a:lnTo>
                      <a:pt x="409" y="148"/>
                    </a:lnTo>
                    <a:lnTo>
                      <a:pt x="353" y="126"/>
                    </a:lnTo>
                    <a:lnTo>
                      <a:pt x="288" y="109"/>
                    </a:lnTo>
                    <a:lnTo>
                      <a:pt x="193" y="91"/>
                    </a:lnTo>
                    <a:lnTo>
                      <a:pt x="298" y="101"/>
                    </a:lnTo>
                    <a:lnTo>
                      <a:pt x="367" y="105"/>
                    </a:lnTo>
                    <a:lnTo>
                      <a:pt x="300" y="88"/>
                    </a:lnTo>
                    <a:lnTo>
                      <a:pt x="164" y="71"/>
                    </a:lnTo>
                    <a:lnTo>
                      <a:pt x="296" y="73"/>
                    </a:lnTo>
                    <a:lnTo>
                      <a:pt x="374" y="80"/>
                    </a:lnTo>
                    <a:lnTo>
                      <a:pt x="282" y="50"/>
                    </a:lnTo>
                    <a:lnTo>
                      <a:pt x="188" y="31"/>
                    </a:lnTo>
                    <a:lnTo>
                      <a:pt x="281" y="40"/>
                    </a:lnTo>
                    <a:lnTo>
                      <a:pt x="372" y="60"/>
                    </a:lnTo>
                    <a:lnTo>
                      <a:pt x="347" y="39"/>
                    </a:lnTo>
                    <a:lnTo>
                      <a:pt x="283" y="21"/>
                    </a:lnTo>
                    <a:lnTo>
                      <a:pt x="238" y="15"/>
                    </a:lnTo>
                    <a:lnTo>
                      <a:pt x="164" y="17"/>
                    </a:lnTo>
                    <a:lnTo>
                      <a:pt x="106" y="21"/>
                    </a:lnTo>
                    <a:lnTo>
                      <a:pt x="60" y="3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71"/>
              <p:cNvSpPr>
                <a:spLocks/>
              </p:cNvSpPr>
              <p:nvPr/>
            </p:nvSpPr>
            <p:spPr bwMode="auto">
              <a:xfrm>
                <a:off x="991" y="2965"/>
                <a:ext cx="63" cy="178"/>
              </a:xfrm>
              <a:custGeom>
                <a:avLst/>
                <a:gdLst>
                  <a:gd name="T0" fmla="*/ 0 w 189"/>
                  <a:gd name="T1" fmla="*/ 2 h 532"/>
                  <a:gd name="T2" fmla="*/ 1 w 189"/>
                  <a:gd name="T3" fmla="*/ 3 h 532"/>
                  <a:gd name="T4" fmla="*/ 2 w 189"/>
                  <a:gd name="T5" fmla="*/ 4 h 532"/>
                  <a:gd name="T6" fmla="*/ 0 w 189"/>
                  <a:gd name="T7" fmla="*/ 4 h 532"/>
                  <a:gd name="T8" fmla="*/ 1 w 189"/>
                  <a:gd name="T9" fmla="*/ 6 h 532"/>
                  <a:gd name="T10" fmla="*/ 1 w 189"/>
                  <a:gd name="T11" fmla="*/ 9 h 532"/>
                  <a:gd name="T12" fmla="*/ 1 w 189"/>
                  <a:gd name="T13" fmla="*/ 10 h 532"/>
                  <a:gd name="T14" fmla="*/ 0 w 189"/>
                  <a:gd name="T15" fmla="*/ 13 h 532"/>
                  <a:gd name="T16" fmla="*/ 0 w 189"/>
                  <a:gd name="T17" fmla="*/ 13 h 532"/>
                  <a:gd name="T18" fmla="*/ 0 w 189"/>
                  <a:gd name="T19" fmla="*/ 15 h 532"/>
                  <a:gd name="T20" fmla="*/ 1 w 189"/>
                  <a:gd name="T21" fmla="*/ 16 h 532"/>
                  <a:gd name="T22" fmla="*/ 2 w 189"/>
                  <a:gd name="T23" fmla="*/ 18 h 532"/>
                  <a:gd name="T24" fmla="*/ 2 w 189"/>
                  <a:gd name="T25" fmla="*/ 19 h 532"/>
                  <a:gd name="T26" fmla="*/ 4 w 189"/>
                  <a:gd name="T27" fmla="*/ 19 h 532"/>
                  <a:gd name="T28" fmla="*/ 4 w 189"/>
                  <a:gd name="T29" fmla="*/ 16 h 532"/>
                  <a:gd name="T30" fmla="*/ 3 w 189"/>
                  <a:gd name="T31" fmla="*/ 13 h 532"/>
                  <a:gd name="T32" fmla="*/ 3 w 189"/>
                  <a:gd name="T33" fmla="*/ 11 h 532"/>
                  <a:gd name="T34" fmla="*/ 2 w 189"/>
                  <a:gd name="T35" fmla="*/ 9 h 532"/>
                  <a:gd name="T36" fmla="*/ 3 w 189"/>
                  <a:gd name="T37" fmla="*/ 7 h 532"/>
                  <a:gd name="T38" fmla="*/ 3 w 189"/>
                  <a:gd name="T39" fmla="*/ 10 h 532"/>
                  <a:gd name="T40" fmla="*/ 4 w 189"/>
                  <a:gd name="T41" fmla="*/ 11 h 532"/>
                  <a:gd name="T42" fmla="*/ 4 w 189"/>
                  <a:gd name="T43" fmla="*/ 14 h 532"/>
                  <a:gd name="T44" fmla="*/ 5 w 189"/>
                  <a:gd name="T45" fmla="*/ 16 h 532"/>
                  <a:gd name="T46" fmla="*/ 5 w 189"/>
                  <a:gd name="T47" fmla="*/ 18 h 532"/>
                  <a:gd name="T48" fmla="*/ 5 w 189"/>
                  <a:gd name="T49" fmla="*/ 19 h 532"/>
                  <a:gd name="T50" fmla="*/ 7 w 189"/>
                  <a:gd name="T51" fmla="*/ 20 h 532"/>
                  <a:gd name="T52" fmla="*/ 7 w 189"/>
                  <a:gd name="T53" fmla="*/ 18 h 532"/>
                  <a:gd name="T54" fmla="*/ 7 w 189"/>
                  <a:gd name="T55" fmla="*/ 16 h 532"/>
                  <a:gd name="T56" fmla="*/ 6 w 189"/>
                  <a:gd name="T57" fmla="*/ 14 h 532"/>
                  <a:gd name="T58" fmla="*/ 5 w 189"/>
                  <a:gd name="T59" fmla="*/ 11 h 532"/>
                  <a:gd name="T60" fmla="*/ 3 w 189"/>
                  <a:gd name="T61" fmla="*/ 5 h 532"/>
                  <a:gd name="T62" fmla="*/ 1 w 189"/>
                  <a:gd name="T63" fmla="*/ 0 h 532"/>
                  <a:gd name="T64" fmla="*/ 0 w 189"/>
                  <a:gd name="T65" fmla="*/ 2 h 532"/>
                  <a:gd name="T66" fmla="*/ 0 w 189"/>
                  <a:gd name="T67" fmla="*/ 2 h 532"/>
                  <a:gd name="T68" fmla="*/ 0 w 189"/>
                  <a:gd name="T69" fmla="*/ 2 h 5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9"/>
                  <a:gd name="T106" fmla="*/ 0 h 532"/>
                  <a:gd name="T107" fmla="*/ 189 w 189"/>
                  <a:gd name="T108" fmla="*/ 532 h 5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9" h="532">
                    <a:moveTo>
                      <a:pt x="0" y="59"/>
                    </a:moveTo>
                    <a:lnTo>
                      <a:pt x="38" y="82"/>
                    </a:lnTo>
                    <a:lnTo>
                      <a:pt x="47" y="111"/>
                    </a:lnTo>
                    <a:lnTo>
                      <a:pt x="13" y="98"/>
                    </a:lnTo>
                    <a:lnTo>
                      <a:pt x="32" y="171"/>
                    </a:lnTo>
                    <a:lnTo>
                      <a:pt x="33" y="232"/>
                    </a:lnTo>
                    <a:lnTo>
                      <a:pt x="28" y="279"/>
                    </a:lnTo>
                    <a:lnTo>
                      <a:pt x="13" y="338"/>
                    </a:lnTo>
                    <a:lnTo>
                      <a:pt x="4" y="358"/>
                    </a:lnTo>
                    <a:lnTo>
                      <a:pt x="7" y="391"/>
                    </a:lnTo>
                    <a:lnTo>
                      <a:pt x="18" y="429"/>
                    </a:lnTo>
                    <a:lnTo>
                      <a:pt x="41" y="470"/>
                    </a:lnTo>
                    <a:lnTo>
                      <a:pt x="43" y="508"/>
                    </a:lnTo>
                    <a:lnTo>
                      <a:pt x="106" y="512"/>
                    </a:lnTo>
                    <a:lnTo>
                      <a:pt x="107" y="430"/>
                    </a:lnTo>
                    <a:lnTo>
                      <a:pt x="86" y="350"/>
                    </a:lnTo>
                    <a:lnTo>
                      <a:pt x="69" y="301"/>
                    </a:lnTo>
                    <a:lnTo>
                      <a:pt x="59" y="255"/>
                    </a:lnTo>
                    <a:lnTo>
                      <a:pt x="69" y="193"/>
                    </a:lnTo>
                    <a:lnTo>
                      <a:pt x="76" y="259"/>
                    </a:lnTo>
                    <a:lnTo>
                      <a:pt x="95" y="307"/>
                    </a:lnTo>
                    <a:lnTo>
                      <a:pt x="112" y="375"/>
                    </a:lnTo>
                    <a:lnTo>
                      <a:pt x="126" y="424"/>
                    </a:lnTo>
                    <a:lnTo>
                      <a:pt x="133" y="489"/>
                    </a:lnTo>
                    <a:lnTo>
                      <a:pt x="130" y="519"/>
                    </a:lnTo>
                    <a:lnTo>
                      <a:pt x="189" y="532"/>
                    </a:lnTo>
                    <a:lnTo>
                      <a:pt x="181" y="482"/>
                    </a:lnTo>
                    <a:lnTo>
                      <a:pt x="176" y="438"/>
                    </a:lnTo>
                    <a:lnTo>
                      <a:pt x="162" y="388"/>
                    </a:lnTo>
                    <a:lnTo>
                      <a:pt x="130" y="299"/>
                    </a:lnTo>
                    <a:lnTo>
                      <a:pt x="80" y="123"/>
                    </a:lnTo>
                    <a:lnTo>
                      <a:pt x="3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72"/>
              <p:cNvSpPr>
                <a:spLocks/>
              </p:cNvSpPr>
              <p:nvPr/>
            </p:nvSpPr>
            <p:spPr bwMode="auto">
              <a:xfrm>
                <a:off x="1009" y="2950"/>
                <a:ext cx="65" cy="212"/>
              </a:xfrm>
              <a:custGeom>
                <a:avLst/>
                <a:gdLst>
                  <a:gd name="T0" fmla="*/ 0 w 195"/>
                  <a:gd name="T1" fmla="*/ 2 h 635"/>
                  <a:gd name="T2" fmla="*/ 2 w 195"/>
                  <a:gd name="T3" fmla="*/ 8 h 635"/>
                  <a:gd name="T4" fmla="*/ 4 w 195"/>
                  <a:gd name="T5" fmla="*/ 13 h 635"/>
                  <a:gd name="T6" fmla="*/ 5 w 195"/>
                  <a:gd name="T7" fmla="*/ 15 h 635"/>
                  <a:gd name="T8" fmla="*/ 6 w 195"/>
                  <a:gd name="T9" fmla="*/ 18 h 635"/>
                  <a:gd name="T10" fmla="*/ 6 w 195"/>
                  <a:gd name="T11" fmla="*/ 20 h 635"/>
                  <a:gd name="T12" fmla="*/ 6 w 195"/>
                  <a:gd name="T13" fmla="*/ 23 h 635"/>
                  <a:gd name="T14" fmla="*/ 7 w 195"/>
                  <a:gd name="T15" fmla="*/ 24 h 635"/>
                  <a:gd name="T16" fmla="*/ 7 w 195"/>
                  <a:gd name="T17" fmla="*/ 19 h 635"/>
                  <a:gd name="T18" fmla="*/ 6 w 195"/>
                  <a:gd name="T19" fmla="*/ 17 h 635"/>
                  <a:gd name="T20" fmla="*/ 5 w 195"/>
                  <a:gd name="T21" fmla="*/ 15 h 635"/>
                  <a:gd name="T22" fmla="*/ 4 w 195"/>
                  <a:gd name="T23" fmla="*/ 13 h 635"/>
                  <a:gd name="T24" fmla="*/ 3 w 195"/>
                  <a:gd name="T25" fmla="*/ 8 h 635"/>
                  <a:gd name="T26" fmla="*/ 4 w 195"/>
                  <a:gd name="T27" fmla="*/ 8 h 635"/>
                  <a:gd name="T28" fmla="*/ 3 w 195"/>
                  <a:gd name="T29" fmla="*/ 3 h 635"/>
                  <a:gd name="T30" fmla="*/ 5 w 195"/>
                  <a:gd name="T31" fmla="*/ 8 h 635"/>
                  <a:gd name="T32" fmla="*/ 5 w 195"/>
                  <a:gd name="T33" fmla="*/ 5 h 635"/>
                  <a:gd name="T34" fmla="*/ 6 w 195"/>
                  <a:gd name="T35" fmla="*/ 5 h 635"/>
                  <a:gd name="T36" fmla="*/ 5 w 195"/>
                  <a:gd name="T37" fmla="*/ 3 h 635"/>
                  <a:gd name="T38" fmla="*/ 4 w 195"/>
                  <a:gd name="T39" fmla="*/ 0 h 635"/>
                  <a:gd name="T40" fmla="*/ 0 w 195"/>
                  <a:gd name="T41" fmla="*/ 2 h 635"/>
                  <a:gd name="T42" fmla="*/ 0 w 195"/>
                  <a:gd name="T43" fmla="*/ 2 h 635"/>
                  <a:gd name="T44" fmla="*/ 0 w 195"/>
                  <a:gd name="T45" fmla="*/ 2 h 6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5"/>
                  <a:gd name="T70" fmla="*/ 0 h 635"/>
                  <a:gd name="T71" fmla="*/ 195 w 195"/>
                  <a:gd name="T72" fmla="*/ 635 h 6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5" h="635">
                    <a:moveTo>
                      <a:pt x="0" y="45"/>
                    </a:moveTo>
                    <a:lnTo>
                      <a:pt x="59" y="211"/>
                    </a:lnTo>
                    <a:lnTo>
                      <a:pt x="103" y="355"/>
                    </a:lnTo>
                    <a:lnTo>
                      <a:pt x="125" y="410"/>
                    </a:lnTo>
                    <a:lnTo>
                      <a:pt x="155" y="478"/>
                    </a:lnTo>
                    <a:lnTo>
                      <a:pt x="159" y="552"/>
                    </a:lnTo>
                    <a:lnTo>
                      <a:pt x="158" y="617"/>
                    </a:lnTo>
                    <a:lnTo>
                      <a:pt x="195" y="635"/>
                    </a:lnTo>
                    <a:lnTo>
                      <a:pt x="189" y="502"/>
                    </a:lnTo>
                    <a:lnTo>
                      <a:pt x="174" y="464"/>
                    </a:lnTo>
                    <a:lnTo>
                      <a:pt x="144" y="403"/>
                    </a:lnTo>
                    <a:lnTo>
                      <a:pt x="121" y="355"/>
                    </a:lnTo>
                    <a:lnTo>
                      <a:pt x="90" y="225"/>
                    </a:lnTo>
                    <a:lnTo>
                      <a:pt x="98" y="211"/>
                    </a:lnTo>
                    <a:lnTo>
                      <a:pt x="77" y="73"/>
                    </a:lnTo>
                    <a:lnTo>
                      <a:pt x="131" y="204"/>
                    </a:lnTo>
                    <a:lnTo>
                      <a:pt x="131" y="138"/>
                    </a:lnTo>
                    <a:lnTo>
                      <a:pt x="159" y="133"/>
                    </a:lnTo>
                    <a:lnTo>
                      <a:pt x="142" y="73"/>
                    </a:lnTo>
                    <a:lnTo>
                      <a:pt x="10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73"/>
              <p:cNvSpPr>
                <a:spLocks/>
              </p:cNvSpPr>
              <p:nvPr/>
            </p:nvSpPr>
            <p:spPr bwMode="auto">
              <a:xfrm>
                <a:off x="1057" y="2995"/>
                <a:ext cx="103" cy="146"/>
              </a:xfrm>
              <a:custGeom>
                <a:avLst/>
                <a:gdLst>
                  <a:gd name="T0" fmla="*/ 0 w 308"/>
                  <a:gd name="T1" fmla="*/ 0 h 440"/>
                  <a:gd name="T2" fmla="*/ 1 w 308"/>
                  <a:gd name="T3" fmla="*/ 3 h 440"/>
                  <a:gd name="T4" fmla="*/ 2 w 308"/>
                  <a:gd name="T5" fmla="*/ 6 h 440"/>
                  <a:gd name="T6" fmla="*/ 3 w 308"/>
                  <a:gd name="T7" fmla="*/ 8 h 440"/>
                  <a:gd name="T8" fmla="*/ 4 w 308"/>
                  <a:gd name="T9" fmla="*/ 10 h 440"/>
                  <a:gd name="T10" fmla="*/ 5 w 308"/>
                  <a:gd name="T11" fmla="*/ 11 h 440"/>
                  <a:gd name="T12" fmla="*/ 7 w 308"/>
                  <a:gd name="T13" fmla="*/ 12 h 440"/>
                  <a:gd name="T14" fmla="*/ 8 w 308"/>
                  <a:gd name="T15" fmla="*/ 13 h 440"/>
                  <a:gd name="T16" fmla="*/ 10 w 308"/>
                  <a:gd name="T17" fmla="*/ 16 h 440"/>
                  <a:gd name="T18" fmla="*/ 9 w 308"/>
                  <a:gd name="T19" fmla="*/ 13 h 440"/>
                  <a:gd name="T20" fmla="*/ 7 w 308"/>
                  <a:gd name="T21" fmla="*/ 11 h 440"/>
                  <a:gd name="T22" fmla="*/ 5 w 308"/>
                  <a:gd name="T23" fmla="*/ 10 h 440"/>
                  <a:gd name="T24" fmla="*/ 4 w 308"/>
                  <a:gd name="T25" fmla="*/ 9 h 440"/>
                  <a:gd name="T26" fmla="*/ 4 w 308"/>
                  <a:gd name="T27" fmla="*/ 8 h 440"/>
                  <a:gd name="T28" fmla="*/ 3 w 308"/>
                  <a:gd name="T29" fmla="*/ 6 h 440"/>
                  <a:gd name="T30" fmla="*/ 6 w 308"/>
                  <a:gd name="T31" fmla="*/ 9 h 440"/>
                  <a:gd name="T32" fmla="*/ 9 w 308"/>
                  <a:gd name="T33" fmla="*/ 11 h 440"/>
                  <a:gd name="T34" fmla="*/ 10 w 308"/>
                  <a:gd name="T35" fmla="*/ 13 h 440"/>
                  <a:gd name="T36" fmla="*/ 11 w 308"/>
                  <a:gd name="T37" fmla="*/ 16 h 440"/>
                  <a:gd name="T38" fmla="*/ 11 w 308"/>
                  <a:gd name="T39" fmla="*/ 16 h 440"/>
                  <a:gd name="T40" fmla="*/ 11 w 308"/>
                  <a:gd name="T41" fmla="*/ 13 h 440"/>
                  <a:gd name="T42" fmla="*/ 9 w 308"/>
                  <a:gd name="T43" fmla="*/ 11 h 440"/>
                  <a:gd name="T44" fmla="*/ 6 w 308"/>
                  <a:gd name="T45" fmla="*/ 8 h 440"/>
                  <a:gd name="T46" fmla="*/ 3 w 308"/>
                  <a:gd name="T47" fmla="*/ 5 h 440"/>
                  <a:gd name="T48" fmla="*/ 2 w 308"/>
                  <a:gd name="T49" fmla="*/ 4 h 440"/>
                  <a:gd name="T50" fmla="*/ 1 w 308"/>
                  <a:gd name="T51" fmla="*/ 2 h 440"/>
                  <a:gd name="T52" fmla="*/ 1 w 308"/>
                  <a:gd name="T53" fmla="*/ 0 h 440"/>
                  <a:gd name="T54" fmla="*/ 0 w 308"/>
                  <a:gd name="T55" fmla="*/ 0 h 440"/>
                  <a:gd name="T56" fmla="*/ 0 w 308"/>
                  <a:gd name="T57" fmla="*/ 0 h 440"/>
                  <a:gd name="T58" fmla="*/ 0 w 308"/>
                  <a:gd name="T59" fmla="*/ 0 h 4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8"/>
                  <a:gd name="T91" fmla="*/ 0 h 440"/>
                  <a:gd name="T92" fmla="*/ 308 w 308"/>
                  <a:gd name="T93" fmla="*/ 440 h 4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8" h="440">
                    <a:moveTo>
                      <a:pt x="0" y="2"/>
                    </a:moveTo>
                    <a:lnTo>
                      <a:pt x="21" y="89"/>
                    </a:lnTo>
                    <a:lnTo>
                      <a:pt x="48" y="172"/>
                    </a:lnTo>
                    <a:lnTo>
                      <a:pt x="77" y="227"/>
                    </a:lnTo>
                    <a:lnTo>
                      <a:pt x="108" y="268"/>
                    </a:lnTo>
                    <a:lnTo>
                      <a:pt x="128" y="288"/>
                    </a:lnTo>
                    <a:lnTo>
                      <a:pt x="178" y="315"/>
                    </a:lnTo>
                    <a:lnTo>
                      <a:pt x="220" y="356"/>
                    </a:lnTo>
                    <a:lnTo>
                      <a:pt x="264" y="431"/>
                    </a:lnTo>
                    <a:lnTo>
                      <a:pt x="235" y="352"/>
                    </a:lnTo>
                    <a:lnTo>
                      <a:pt x="196" y="310"/>
                    </a:lnTo>
                    <a:lnTo>
                      <a:pt x="138" y="280"/>
                    </a:lnTo>
                    <a:lnTo>
                      <a:pt x="119" y="253"/>
                    </a:lnTo>
                    <a:lnTo>
                      <a:pt x="97" y="219"/>
                    </a:lnTo>
                    <a:lnTo>
                      <a:pt x="75" y="164"/>
                    </a:lnTo>
                    <a:lnTo>
                      <a:pt x="166" y="242"/>
                    </a:lnTo>
                    <a:lnTo>
                      <a:pt x="230" y="296"/>
                    </a:lnTo>
                    <a:lnTo>
                      <a:pt x="277" y="355"/>
                    </a:lnTo>
                    <a:lnTo>
                      <a:pt x="289" y="440"/>
                    </a:lnTo>
                    <a:lnTo>
                      <a:pt x="308" y="438"/>
                    </a:lnTo>
                    <a:lnTo>
                      <a:pt x="295" y="352"/>
                    </a:lnTo>
                    <a:lnTo>
                      <a:pt x="242" y="286"/>
                    </a:lnTo>
                    <a:lnTo>
                      <a:pt x="166" y="224"/>
                    </a:lnTo>
                    <a:lnTo>
                      <a:pt x="77" y="134"/>
                    </a:lnTo>
                    <a:lnTo>
                      <a:pt x="55" y="98"/>
                    </a:lnTo>
                    <a:lnTo>
                      <a:pt x="30" y="48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74"/>
              <p:cNvSpPr>
                <a:spLocks/>
              </p:cNvSpPr>
              <p:nvPr/>
            </p:nvSpPr>
            <p:spPr bwMode="auto">
              <a:xfrm>
                <a:off x="1108" y="3103"/>
                <a:ext cx="29" cy="48"/>
              </a:xfrm>
              <a:custGeom>
                <a:avLst/>
                <a:gdLst>
                  <a:gd name="T0" fmla="*/ 2 w 87"/>
                  <a:gd name="T1" fmla="*/ 5 h 145"/>
                  <a:gd name="T2" fmla="*/ 2 w 87"/>
                  <a:gd name="T3" fmla="*/ 4 h 145"/>
                  <a:gd name="T4" fmla="*/ 0 w 87"/>
                  <a:gd name="T5" fmla="*/ 2 h 145"/>
                  <a:gd name="T6" fmla="*/ 2 w 87"/>
                  <a:gd name="T7" fmla="*/ 3 h 145"/>
                  <a:gd name="T8" fmla="*/ 0 w 87"/>
                  <a:gd name="T9" fmla="*/ 0 h 145"/>
                  <a:gd name="T10" fmla="*/ 3 w 87"/>
                  <a:gd name="T11" fmla="*/ 3 h 145"/>
                  <a:gd name="T12" fmla="*/ 3 w 87"/>
                  <a:gd name="T13" fmla="*/ 4 h 145"/>
                  <a:gd name="T14" fmla="*/ 3 w 87"/>
                  <a:gd name="T15" fmla="*/ 5 h 145"/>
                  <a:gd name="T16" fmla="*/ 2 w 87"/>
                  <a:gd name="T17" fmla="*/ 5 h 145"/>
                  <a:gd name="T18" fmla="*/ 2 w 87"/>
                  <a:gd name="T19" fmla="*/ 5 h 145"/>
                  <a:gd name="T20" fmla="*/ 2 w 87"/>
                  <a:gd name="T21" fmla="*/ 5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45"/>
                  <a:gd name="T35" fmla="*/ 87 w 87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45">
                    <a:moveTo>
                      <a:pt x="48" y="145"/>
                    </a:moveTo>
                    <a:lnTo>
                      <a:pt x="48" y="116"/>
                    </a:lnTo>
                    <a:lnTo>
                      <a:pt x="13" y="67"/>
                    </a:lnTo>
                    <a:lnTo>
                      <a:pt x="57" y="91"/>
                    </a:lnTo>
                    <a:lnTo>
                      <a:pt x="0" y="0"/>
                    </a:lnTo>
                    <a:lnTo>
                      <a:pt x="73" y="74"/>
                    </a:lnTo>
                    <a:lnTo>
                      <a:pt x="84" y="100"/>
                    </a:lnTo>
                    <a:lnTo>
                      <a:pt x="87" y="136"/>
                    </a:ln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75"/>
              <p:cNvSpPr>
                <a:spLocks/>
              </p:cNvSpPr>
              <p:nvPr/>
            </p:nvSpPr>
            <p:spPr bwMode="auto">
              <a:xfrm>
                <a:off x="970" y="3132"/>
                <a:ext cx="71" cy="8"/>
              </a:xfrm>
              <a:custGeom>
                <a:avLst/>
                <a:gdLst>
                  <a:gd name="T0" fmla="*/ 0 w 212"/>
                  <a:gd name="T1" fmla="*/ 0 h 24"/>
                  <a:gd name="T2" fmla="*/ 3 w 212"/>
                  <a:gd name="T3" fmla="*/ 0 h 24"/>
                  <a:gd name="T4" fmla="*/ 8 w 212"/>
                  <a:gd name="T5" fmla="*/ 0 h 24"/>
                  <a:gd name="T6" fmla="*/ 7 w 212"/>
                  <a:gd name="T7" fmla="*/ 1 h 24"/>
                  <a:gd name="T8" fmla="*/ 4 w 212"/>
                  <a:gd name="T9" fmla="*/ 0 h 24"/>
                  <a:gd name="T10" fmla="*/ 0 w 212"/>
                  <a:gd name="T11" fmla="*/ 1 h 24"/>
                  <a:gd name="T12" fmla="*/ 0 w 212"/>
                  <a:gd name="T13" fmla="*/ 0 h 24"/>
                  <a:gd name="T14" fmla="*/ 0 w 212"/>
                  <a:gd name="T15" fmla="*/ 0 h 24"/>
                  <a:gd name="T16" fmla="*/ 0 w 212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4"/>
                  <a:gd name="T29" fmla="*/ 212 w 21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4">
                    <a:moveTo>
                      <a:pt x="12" y="8"/>
                    </a:moveTo>
                    <a:lnTo>
                      <a:pt x="79" y="0"/>
                    </a:lnTo>
                    <a:lnTo>
                      <a:pt x="212" y="13"/>
                    </a:lnTo>
                    <a:lnTo>
                      <a:pt x="192" y="20"/>
                    </a:lnTo>
                    <a:lnTo>
                      <a:pt x="105" y="9"/>
                    </a:lnTo>
                    <a:lnTo>
                      <a:pt x="0" y="2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76"/>
              <p:cNvSpPr>
                <a:spLocks/>
              </p:cNvSpPr>
              <p:nvPr/>
            </p:nvSpPr>
            <p:spPr bwMode="auto">
              <a:xfrm>
                <a:off x="982" y="3141"/>
                <a:ext cx="93" cy="21"/>
              </a:xfrm>
              <a:custGeom>
                <a:avLst/>
                <a:gdLst>
                  <a:gd name="T0" fmla="*/ 0 w 278"/>
                  <a:gd name="T1" fmla="*/ 0 h 62"/>
                  <a:gd name="T2" fmla="*/ 2 w 278"/>
                  <a:gd name="T3" fmla="*/ 0 h 62"/>
                  <a:gd name="T4" fmla="*/ 5 w 278"/>
                  <a:gd name="T5" fmla="*/ 0 h 62"/>
                  <a:gd name="T6" fmla="*/ 7 w 278"/>
                  <a:gd name="T7" fmla="*/ 0 h 62"/>
                  <a:gd name="T8" fmla="*/ 10 w 278"/>
                  <a:gd name="T9" fmla="*/ 2 h 62"/>
                  <a:gd name="T10" fmla="*/ 10 w 278"/>
                  <a:gd name="T11" fmla="*/ 2 h 62"/>
                  <a:gd name="T12" fmla="*/ 7 w 278"/>
                  <a:gd name="T13" fmla="*/ 1 h 62"/>
                  <a:gd name="T14" fmla="*/ 6 w 278"/>
                  <a:gd name="T15" fmla="*/ 1 h 62"/>
                  <a:gd name="T16" fmla="*/ 4 w 278"/>
                  <a:gd name="T17" fmla="*/ 1 h 62"/>
                  <a:gd name="T18" fmla="*/ 2 w 278"/>
                  <a:gd name="T19" fmla="*/ 0 h 62"/>
                  <a:gd name="T20" fmla="*/ 0 w 278"/>
                  <a:gd name="T21" fmla="*/ 0 h 62"/>
                  <a:gd name="T22" fmla="*/ 0 w 278"/>
                  <a:gd name="T23" fmla="*/ 0 h 62"/>
                  <a:gd name="T24" fmla="*/ 0 w 278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62"/>
                  <a:gd name="T41" fmla="*/ 278 w 278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62">
                    <a:moveTo>
                      <a:pt x="0" y="6"/>
                    </a:moveTo>
                    <a:lnTo>
                      <a:pt x="66" y="0"/>
                    </a:lnTo>
                    <a:lnTo>
                      <a:pt x="131" y="3"/>
                    </a:lnTo>
                    <a:lnTo>
                      <a:pt x="182" y="13"/>
                    </a:lnTo>
                    <a:lnTo>
                      <a:pt x="278" y="52"/>
                    </a:lnTo>
                    <a:lnTo>
                      <a:pt x="276" y="62"/>
                    </a:lnTo>
                    <a:lnTo>
                      <a:pt x="186" y="30"/>
                    </a:lnTo>
                    <a:lnTo>
                      <a:pt x="152" y="19"/>
                    </a:lnTo>
                    <a:lnTo>
                      <a:pt x="108" y="15"/>
                    </a:lnTo>
                    <a:lnTo>
                      <a:pt x="54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77"/>
              <p:cNvSpPr>
                <a:spLocks/>
              </p:cNvSpPr>
              <p:nvPr/>
            </p:nvSpPr>
            <p:spPr bwMode="auto">
              <a:xfrm>
                <a:off x="1031" y="3154"/>
                <a:ext cx="43" cy="22"/>
              </a:xfrm>
              <a:custGeom>
                <a:avLst/>
                <a:gdLst>
                  <a:gd name="T0" fmla="*/ 4 w 127"/>
                  <a:gd name="T1" fmla="*/ 2 h 65"/>
                  <a:gd name="T2" fmla="*/ 3 w 127"/>
                  <a:gd name="T3" fmla="*/ 2 h 65"/>
                  <a:gd name="T4" fmla="*/ 0 w 127"/>
                  <a:gd name="T5" fmla="*/ 0 h 65"/>
                  <a:gd name="T6" fmla="*/ 3 w 127"/>
                  <a:gd name="T7" fmla="*/ 1 h 65"/>
                  <a:gd name="T8" fmla="*/ 4 w 127"/>
                  <a:gd name="T9" fmla="*/ 2 h 65"/>
                  <a:gd name="T10" fmla="*/ 5 w 127"/>
                  <a:gd name="T11" fmla="*/ 2 h 65"/>
                  <a:gd name="T12" fmla="*/ 4 w 127"/>
                  <a:gd name="T13" fmla="*/ 2 h 65"/>
                  <a:gd name="T14" fmla="*/ 4 w 127"/>
                  <a:gd name="T15" fmla="*/ 2 h 65"/>
                  <a:gd name="T16" fmla="*/ 4 w 127"/>
                  <a:gd name="T17" fmla="*/ 2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65"/>
                  <a:gd name="T29" fmla="*/ 127 w 127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65">
                    <a:moveTo>
                      <a:pt x="111" y="65"/>
                    </a:moveTo>
                    <a:lnTo>
                      <a:pt x="87" y="40"/>
                    </a:lnTo>
                    <a:lnTo>
                      <a:pt x="0" y="0"/>
                    </a:lnTo>
                    <a:lnTo>
                      <a:pt x="92" y="30"/>
                    </a:lnTo>
                    <a:lnTo>
                      <a:pt x="114" y="45"/>
                    </a:lnTo>
                    <a:lnTo>
                      <a:pt x="127" y="60"/>
                    </a:lnTo>
                    <a:lnTo>
                      <a:pt x="11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78"/>
              <p:cNvSpPr>
                <a:spLocks/>
              </p:cNvSpPr>
              <p:nvPr/>
            </p:nvSpPr>
            <p:spPr bwMode="auto">
              <a:xfrm>
                <a:off x="816" y="3089"/>
                <a:ext cx="211" cy="167"/>
              </a:xfrm>
              <a:custGeom>
                <a:avLst/>
                <a:gdLst>
                  <a:gd name="T0" fmla="*/ 3 w 631"/>
                  <a:gd name="T1" fmla="*/ 3 h 500"/>
                  <a:gd name="T2" fmla="*/ 0 w 631"/>
                  <a:gd name="T3" fmla="*/ 6 h 500"/>
                  <a:gd name="T4" fmla="*/ 0 w 631"/>
                  <a:gd name="T5" fmla="*/ 9 h 500"/>
                  <a:gd name="T6" fmla="*/ 1 w 631"/>
                  <a:gd name="T7" fmla="*/ 10 h 500"/>
                  <a:gd name="T8" fmla="*/ 7 w 631"/>
                  <a:gd name="T9" fmla="*/ 14 h 500"/>
                  <a:gd name="T10" fmla="*/ 4 w 631"/>
                  <a:gd name="T11" fmla="*/ 18 h 500"/>
                  <a:gd name="T12" fmla="*/ 7 w 631"/>
                  <a:gd name="T13" fmla="*/ 14 h 500"/>
                  <a:gd name="T14" fmla="*/ 7 w 631"/>
                  <a:gd name="T15" fmla="*/ 18 h 500"/>
                  <a:gd name="T16" fmla="*/ 17 w 631"/>
                  <a:gd name="T17" fmla="*/ 17 h 500"/>
                  <a:gd name="T18" fmla="*/ 19 w 631"/>
                  <a:gd name="T19" fmla="*/ 18 h 500"/>
                  <a:gd name="T20" fmla="*/ 23 w 631"/>
                  <a:gd name="T21" fmla="*/ 19 h 500"/>
                  <a:gd name="T22" fmla="*/ 22 w 631"/>
                  <a:gd name="T23" fmla="*/ 16 h 500"/>
                  <a:gd name="T24" fmla="*/ 16 w 631"/>
                  <a:gd name="T25" fmla="*/ 12 h 500"/>
                  <a:gd name="T26" fmla="*/ 21 w 631"/>
                  <a:gd name="T27" fmla="*/ 16 h 500"/>
                  <a:gd name="T28" fmla="*/ 15 w 631"/>
                  <a:gd name="T29" fmla="*/ 13 h 500"/>
                  <a:gd name="T30" fmla="*/ 15 w 631"/>
                  <a:gd name="T31" fmla="*/ 15 h 500"/>
                  <a:gd name="T32" fmla="*/ 14 w 631"/>
                  <a:gd name="T33" fmla="*/ 14 h 500"/>
                  <a:gd name="T34" fmla="*/ 13 w 631"/>
                  <a:gd name="T35" fmla="*/ 13 h 500"/>
                  <a:gd name="T36" fmla="*/ 15 w 631"/>
                  <a:gd name="T37" fmla="*/ 11 h 500"/>
                  <a:gd name="T38" fmla="*/ 17 w 631"/>
                  <a:gd name="T39" fmla="*/ 8 h 500"/>
                  <a:gd name="T40" fmla="*/ 17 w 631"/>
                  <a:gd name="T41" fmla="*/ 5 h 500"/>
                  <a:gd name="T42" fmla="*/ 18 w 631"/>
                  <a:gd name="T43" fmla="*/ 3 h 500"/>
                  <a:gd name="T44" fmla="*/ 15 w 631"/>
                  <a:gd name="T45" fmla="*/ 0 h 500"/>
                  <a:gd name="T46" fmla="*/ 17 w 631"/>
                  <a:gd name="T47" fmla="*/ 2 h 500"/>
                  <a:gd name="T48" fmla="*/ 16 w 631"/>
                  <a:gd name="T49" fmla="*/ 5 h 500"/>
                  <a:gd name="T50" fmla="*/ 14 w 631"/>
                  <a:gd name="T51" fmla="*/ 8 h 500"/>
                  <a:gd name="T52" fmla="*/ 12 w 631"/>
                  <a:gd name="T53" fmla="*/ 11 h 500"/>
                  <a:gd name="T54" fmla="*/ 8 w 631"/>
                  <a:gd name="T55" fmla="*/ 10 h 500"/>
                  <a:gd name="T56" fmla="*/ 5 w 631"/>
                  <a:gd name="T57" fmla="*/ 9 h 500"/>
                  <a:gd name="T58" fmla="*/ 4 w 631"/>
                  <a:gd name="T59" fmla="*/ 7 h 500"/>
                  <a:gd name="T60" fmla="*/ 3 w 631"/>
                  <a:gd name="T61" fmla="*/ 6 h 500"/>
                  <a:gd name="T62" fmla="*/ 3 w 631"/>
                  <a:gd name="T63" fmla="*/ 5 h 500"/>
                  <a:gd name="T64" fmla="*/ 2 w 631"/>
                  <a:gd name="T65" fmla="*/ 5 h 500"/>
                  <a:gd name="T66" fmla="*/ 5 w 631"/>
                  <a:gd name="T67" fmla="*/ 4 h 500"/>
                  <a:gd name="T68" fmla="*/ 4 w 631"/>
                  <a:gd name="T69" fmla="*/ 1 h 500"/>
                  <a:gd name="T70" fmla="*/ 3 w 631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500"/>
                  <a:gd name="T110" fmla="*/ 631 w 631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500">
                    <a:moveTo>
                      <a:pt x="80" y="13"/>
                    </a:moveTo>
                    <a:lnTo>
                      <a:pt x="72" y="92"/>
                    </a:lnTo>
                    <a:lnTo>
                      <a:pt x="36" y="120"/>
                    </a:lnTo>
                    <a:lnTo>
                      <a:pt x="11" y="155"/>
                    </a:lnTo>
                    <a:lnTo>
                      <a:pt x="0" y="192"/>
                    </a:lnTo>
                    <a:lnTo>
                      <a:pt x="0" y="230"/>
                    </a:lnTo>
                    <a:lnTo>
                      <a:pt x="1" y="260"/>
                    </a:lnTo>
                    <a:lnTo>
                      <a:pt x="33" y="269"/>
                    </a:lnTo>
                    <a:lnTo>
                      <a:pt x="104" y="308"/>
                    </a:lnTo>
                    <a:lnTo>
                      <a:pt x="175" y="380"/>
                    </a:lnTo>
                    <a:lnTo>
                      <a:pt x="161" y="408"/>
                    </a:lnTo>
                    <a:lnTo>
                      <a:pt x="121" y="476"/>
                    </a:lnTo>
                    <a:lnTo>
                      <a:pt x="134" y="477"/>
                    </a:lnTo>
                    <a:lnTo>
                      <a:pt x="197" y="390"/>
                    </a:lnTo>
                    <a:lnTo>
                      <a:pt x="157" y="476"/>
                    </a:lnTo>
                    <a:lnTo>
                      <a:pt x="195" y="480"/>
                    </a:lnTo>
                    <a:lnTo>
                      <a:pt x="338" y="416"/>
                    </a:lnTo>
                    <a:lnTo>
                      <a:pt x="457" y="448"/>
                    </a:lnTo>
                    <a:lnTo>
                      <a:pt x="496" y="452"/>
                    </a:lnTo>
                    <a:lnTo>
                      <a:pt x="520" y="483"/>
                    </a:lnTo>
                    <a:lnTo>
                      <a:pt x="587" y="498"/>
                    </a:lnTo>
                    <a:lnTo>
                      <a:pt x="618" y="500"/>
                    </a:lnTo>
                    <a:lnTo>
                      <a:pt x="631" y="447"/>
                    </a:lnTo>
                    <a:lnTo>
                      <a:pt x="582" y="421"/>
                    </a:lnTo>
                    <a:lnTo>
                      <a:pt x="527" y="390"/>
                    </a:lnTo>
                    <a:lnTo>
                      <a:pt x="441" y="329"/>
                    </a:lnTo>
                    <a:lnTo>
                      <a:pt x="513" y="397"/>
                    </a:lnTo>
                    <a:lnTo>
                      <a:pt x="555" y="428"/>
                    </a:lnTo>
                    <a:lnTo>
                      <a:pt x="476" y="404"/>
                    </a:lnTo>
                    <a:lnTo>
                      <a:pt x="398" y="347"/>
                    </a:lnTo>
                    <a:lnTo>
                      <a:pt x="453" y="411"/>
                    </a:lnTo>
                    <a:lnTo>
                      <a:pt x="414" y="404"/>
                    </a:lnTo>
                    <a:lnTo>
                      <a:pt x="383" y="377"/>
                    </a:lnTo>
                    <a:lnTo>
                      <a:pt x="375" y="390"/>
                    </a:lnTo>
                    <a:lnTo>
                      <a:pt x="360" y="389"/>
                    </a:lnTo>
                    <a:lnTo>
                      <a:pt x="362" y="348"/>
                    </a:lnTo>
                    <a:lnTo>
                      <a:pt x="375" y="323"/>
                    </a:lnTo>
                    <a:lnTo>
                      <a:pt x="392" y="296"/>
                    </a:lnTo>
                    <a:lnTo>
                      <a:pt x="444" y="265"/>
                    </a:lnTo>
                    <a:lnTo>
                      <a:pt x="452" y="207"/>
                    </a:lnTo>
                    <a:lnTo>
                      <a:pt x="452" y="168"/>
                    </a:lnTo>
                    <a:lnTo>
                      <a:pt x="468" y="146"/>
                    </a:lnTo>
                    <a:lnTo>
                      <a:pt x="480" y="115"/>
                    </a:lnTo>
                    <a:lnTo>
                      <a:pt x="482" y="79"/>
                    </a:lnTo>
                    <a:lnTo>
                      <a:pt x="476" y="39"/>
                    </a:lnTo>
                    <a:lnTo>
                      <a:pt x="416" y="0"/>
                    </a:lnTo>
                    <a:lnTo>
                      <a:pt x="449" y="33"/>
                    </a:lnTo>
                    <a:lnTo>
                      <a:pt x="459" y="63"/>
                    </a:lnTo>
                    <a:lnTo>
                      <a:pt x="456" y="99"/>
                    </a:lnTo>
                    <a:lnTo>
                      <a:pt x="437" y="137"/>
                    </a:lnTo>
                    <a:lnTo>
                      <a:pt x="403" y="161"/>
                    </a:lnTo>
                    <a:lnTo>
                      <a:pt x="375" y="227"/>
                    </a:lnTo>
                    <a:lnTo>
                      <a:pt x="344" y="269"/>
                    </a:lnTo>
                    <a:lnTo>
                      <a:pt x="318" y="288"/>
                    </a:lnTo>
                    <a:lnTo>
                      <a:pt x="266" y="288"/>
                    </a:lnTo>
                    <a:lnTo>
                      <a:pt x="208" y="266"/>
                    </a:lnTo>
                    <a:lnTo>
                      <a:pt x="177" y="253"/>
                    </a:lnTo>
                    <a:lnTo>
                      <a:pt x="141" y="242"/>
                    </a:lnTo>
                    <a:lnTo>
                      <a:pt x="50" y="242"/>
                    </a:lnTo>
                    <a:lnTo>
                      <a:pt x="97" y="197"/>
                    </a:lnTo>
                    <a:lnTo>
                      <a:pt x="48" y="222"/>
                    </a:lnTo>
                    <a:lnTo>
                      <a:pt x="88" y="166"/>
                    </a:lnTo>
                    <a:lnTo>
                      <a:pt x="29" y="197"/>
                    </a:lnTo>
                    <a:lnTo>
                      <a:pt x="74" y="146"/>
                    </a:lnTo>
                    <a:lnTo>
                      <a:pt x="54" y="150"/>
                    </a:lnTo>
                    <a:lnTo>
                      <a:pt x="63" y="126"/>
                    </a:lnTo>
                    <a:lnTo>
                      <a:pt x="85" y="107"/>
                    </a:lnTo>
                    <a:lnTo>
                      <a:pt x="127" y="102"/>
                    </a:lnTo>
                    <a:lnTo>
                      <a:pt x="127" y="58"/>
                    </a:lnTo>
                    <a:lnTo>
                      <a:pt x="109" y="15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79"/>
              <p:cNvSpPr>
                <a:spLocks/>
              </p:cNvSpPr>
              <p:nvPr/>
            </p:nvSpPr>
            <p:spPr bwMode="auto">
              <a:xfrm>
                <a:off x="644" y="3021"/>
                <a:ext cx="59" cy="109"/>
              </a:xfrm>
              <a:custGeom>
                <a:avLst/>
                <a:gdLst>
                  <a:gd name="T0" fmla="*/ 1 w 175"/>
                  <a:gd name="T1" fmla="*/ 0 h 326"/>
                  <a:gd name="T2" fmla="*/ 0 w 175"/>
                  <a:gd name="T3" fmla="*/ 7 h 326"/>
                  <a:gd name="T4" fmla="*/ 2 w 175"/>
                  <a:gd name="T5" fmla="*/ 1 h 326"/>
                  <a:gd name="T6" fmla="*/ 1 w 175"/>
                  <a:gd name="T7" fmla="*/ 9 h 326"/>
                  <a:gd name="T8" fmla="*/ 3 w 175"/>
                  <a:gd name="T9" fmla="*/ 1 h 326"/>
                  <a:gd name="T10" fmla="*/ 2 w 175"/>
                  <a:gd name="T11" fmla="*/ 12 h 326"/>
                  <a:gd name="T12" fmla="*/ 4 w 175"/>
                  <a:gd name="T13" fmla="*/ 1 h 326"/>
                  <a:gd name="T14" fmla="*/ 4 w 175"/>
                  <a:gd name="T15" fmla="*/ 8 h 326"/>
                  <a:gd name="T16" fmla="*/ 5 w 175"/>
                  <a:gd name="T17" fmla="*/ 2 h 326"/>
                  <a:gd name="T18" fmla="*/ 5 w 175"/>
                  <a:gd name="T19" fmla="*/ 10 h 326"/>
                  <a:gd name="T20" fmla="*/ 7 w 175"/>
                  <a:gd name="T21" fmla="*/ 1 h 326"/>
                  <a:gd name="T22" fmla="*/ 1 w 175"/>
                  <a:gd name="T23" fmla="*/ 0 h 326"/>
                  <a:gd name="T24" fmla="*/ 1 w 175"/>
                  <a:gd name="T25" fmla="*/ 0 h 326"/>
                  <a:gd name="T26" fmla="*/ 1 w 175"/>
                  <a:gd name="T27" fmla="*/ 0 h 3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326"/>
                  <a:gd name="T44" fmla="*/ 175 w 175"/>
                  <a:gd name="T45" fmla="*/ 326 h 3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326">
                    <a:moveTo>
                      <a:pt x="32" y="0"/>
                    </a:moveTo>
                    <a:lnTo>
                      <a:pt x="0" y="179"/>
                    </a:lnTo>
                    <a:lnTo>
                      <a:pt x="50" y="15"/>
                    </a:lnTo>
                    <a:lnTo>
                      <a:pt x="19" y="243"/>
                    </a:lnTo>
                    <a:lnTo>
                      <a:pt x="79" y="23"/>
                    </a:lnTo>
                    <a:lnTo>
                      <a:pt x="53" y="326"/>
                    </a:lnTo>
                    <a:lnTo>
                      <a:pt x="109" y="39"/>
                    </a:lnTo>
                    <a:lnTo>
                      <a:pt x="102" y="209"/>
                    </a:lnTo>
                    <a:lnTo>
                      <a:pt x="141" y="43"/>
                    </a:lnTo>
                    <a:lnTo>
                      <a:pt x="126" y="268"/>
                    </a:lnTo>
                    <a:lnTo>
                      <a:pt x="175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80"/>
              <p:cNvSpPr>
                <a:spLocks/>
              </p:cNvSpPr>
              <p:nvPr/>
            </p:nvSpPr>
            <p:spPr bwMode="auto">
              <a:xfrm>
                <a:off x="703" y="3083"/>
                <a:ext cx="61" cy="187"/>
              </a:xfrm>
              <a:custGeom>
                <a:avLst/>
                <a:gdLst>
                  <a:gd name="T0" fmla="*/ 0 w 183"/>
                  <a:gd name="T1" fmla="*/ 0 h 562"/>
                  <a:gd name="T2" fmla="*/ 1 w 183"/>
                  <a:gd name="T3" fmla="*/ 21 h 562"/>
                  <a:gd name="T4" fmla="*/ 1 w 183"/>
                  <a:gd name="T5" fmla="*/ 19 h 562"/>
                  <a:gd name="T6" fmla="*/ 1 w 183"/>
                  <a:gd name="T7" fmla="*/ 13 h 562"/>
                  <a:gd name="T8" fmla="*/ 5 w 183"/>
                  <a:gd name="T9" fmla="*/ 13 h 562"/>
                  <a:gd name="T10" fmla="*/ 1 w 183"/>
                  <a:gd name="T11" fmla="*/ 8 h 562"/>
                  <a:gd name="T12" fmla="*/ 3 w 183"/>
                  <a:gd name="T13" fmla="*/ 8 h 562"/>
                  <a:gd name="T14" fmla="*/ 4 w 183"/>
                  <a:gd name="T15" fmla="*/ 8 h 562"/>
                  <a:gd name="T16" fmla="*/ 5 w 183"/>
                  <a:gd name="T17" fmla="*/ 9 h 562"/>
                  <a:gd name="T18" fmla="*/ 6 w 183"/>
                  <a:gd name="T19" fmla="*/ 10 h 562"/>
                  <a:gd name="T20" fmla="*/ 7 w 183"/>
                  <a:gd name="T21" fmla="*/ 11 h 562"/>
                  <a:gd name="T22" fmla="*/ 7 w 183"/>
                  <a:gd name="T23" fmla="*/ 10 h 562"/>
                  <a:gd name="T24" fmla="*/ 7 w 183"/>
                  <a:gd name="T25" fmla="*/ 9 h 562"/>
                  <a:gd name="T26" fmla="*/ 6 w 183"/>
                  <a:gd name="T27" fmla="*/ 7 h 562"/>
                  <a:gd name="T28" fmla="*/ 5 w 183"/>
                  <a:gd name="T29" fmla="*/ 6 h 562"/>
                  <a:gd name="T30" fmla="*/ 4 w 183"/>
                  <a:gd name="T31" fmla="*/ 6 h 562"/>
                  <a:gd name="T32" fmla="*/ 2 w 183"/>
                  <a:gd name="T33" fmla="*/ 5 h 562"/>
                  <a:gd name="T34" fmla="*/ 2 w 183"/>
                  <a:gd name="T35" fmla="*/ 5 h 562"/>
                  <a:gd name="T36" fmla="*/ 1 w 183"/>
                  <a:gd name="T37" fmla="*/ 3 h 562"/>
                  <a:gd name="T38" fmla="*/ 1 w 183"/>
                  <a:gd name="T39" fmla="*/ 0 h 562"/>
                  <a:gd name="T40" fmla="*/ 0 w 183"/>
                  <a:gd name="T41" fmla="*/ 0 h 562"/>
                  <a:gd name="T42" fmla="*/ 0 w 183"/>
                  <a:gd name="T43" fmla="*/ 0 h 562"/>
                  <a:gd name="T44" fmla="*/ 0 w 183"/>
                  <a:gd name="T45" fmla="*/ 0 h 5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3"/>
                  <a:gd name="T70" fmla="*/ 0 h 562"/>
                  <a:gd name="T71" fmla="*/ 183 w 183"/>
                  <a:gd name="T72" fmla="*/ 562 h 5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3" h="562">
                    <a:moveTo>
                      <a:pt x="0" y="0"/>
                    </a:moveTo>
                    <a:lnTo>
                      <a:pt x="14" y="562"/>
                    </a:lnTo>
                    <a:lnTo>
                      <a:pt x="37" y="525"/>
                    </a:lnTo>
                    <a:lnTo>
                      <a:pt x="39" y="358"/>
                    </a:lnTo>
                    <a:lnTo>
                      <a:pt x="131" y="353"/>
                    </a:lnTo>
                    <a:lnTo>
                      <a:pt x="40" y="207"/>
                    </a:lnTo>
                    <a:lnTo>
                      <a:pt x="89" y="213"/>
                    </a:lnTo>
                    <a:lnTo>
                      <a:pt x="108" y="225"/>
                    </a:lnTo>
                    <a:lnTo>
                      <a:pt x="142" y="248"/>
                    </a:lnTo>
                    <a:lnTo>
                      <a:pt x="160" y="274"/>
                    </a:lnTo>
                    <a:lnTo>
                      <a:pt x="178" y="288"/>
                    </a:lnTo>
                    <a:lnTo>
                      <a:pt x="183" y="276"/>
                    </a:lnTo>
                    <a:lnTo>
                      <a:pt x="176" y="238"/>
                    </a:lnTo>
                    <a:lnTo>
                      <a:pt x="161" y="194"/>
                    </a:lnTo>
                    <a:lnTo>
                      <a:pt x="146" y="174"/>
                    </a:lnTo>
                    <a:lnTo>
                      <a:pt x="106" y="151"/>
                    </a:lnTo>
                    <a:lnTo>
                      <a:pt x="62" y="133"/>
                    </a:lnTo>
                    <a:lnTo>
                      <a:pt x="47" y="124"/>
                    </a:lnTo>
                    <a:lnTo>
                      <a:pt x="18" y="91"/>
                    </a:lnTo>
                    <a:lnTo>
                      <a:pt x="1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81"/>
              <p:cNvSpPr>
                <a:spLocks/>
              </p:cNvSpPr>
              <p:nvPr/>
            </p:nvSpPr>
            <p:spPr bwMode="auto">
              <a:xfrm>
                <a:off x="451" y="3048"/>
                <a:ext cx="144" cy="236"/>
              </a:xfrm>
              <a:custGeom>
                <a:avLst/>
                <a:gdLst>
                  <a:gd name="T0" fmla="*/ 16 w 434"/>
                  <a:gd name="T1" fmla="*/ 0 h 708"/>
                  <a:gd name="T2" fmla="*/ 15 w 434"/>
                  <a:gd name="T3" fmla="*/ 1 h 708"/>
                  <a:gd name="T4" fmla="*/ 14 w 434"/>
                  <a:gd name="T5" fmla="*/ 2 h 708"/>
                  <a:gd name="T6" fmla="*/ 14 w 434"/>
                  <a:gd name="T7" fmla="*/ 4 h 708"/>
                  <a:gd name="T8" fmla="*/ 14 w 434"/>
                  <a:gd name="T9" fmla="*/ 6 h 708"/>
                  <a:gd name="T10" fmla="*/ 13 w 434"/>
                  <a:gd name="T11" fmla="*/ 8 h 708"/>
                  <a:gd name="T12" fmla="*/ 12 w 434"/>
                  <a:gd name="T13" fmla="*/ 10 h 708"/>
                  <a:gd name="T14" fmla="*/ 11 w 434"/>
                  <a:gd name="T15" fmla="*/ 12 h 708"/>
                  <a:gd name="T16" fmla="*/ 9 w 434"/>
                  <a:gd name="T17" fmla="*/ 13 h 708"/>
                  <a:gd name="T18" fmla="*/ 6 w 434"/>
                  <a:gd name="T19" fmla="*/ 15 h 708"/>
                  <a:gd name="T20" fmla="*/ 4 w 434"/>
                  <a:gd name="T21" fmla="*/ 17 h 708"/>
                  <a:gd name="T22" fmla="*/ 1 w 434"/>
                  <a:gd name="T23" fmla="*/ 19 h 708"/>
                  <a:gd name="T24" fmla="*/ 0 w 434"/>
                  <a:gd name="T25" fmla="*/ 20 h 708"/>
                  <a:gd name="T26" fmla="*/ 0 w 434"/>
                  <a:gd name="T27" fmla="*/ 23 h 708"/>
                  <a:gd name="T28" fmla="*/ 0 w 434"/>
                  <a:gd name="T29" fmla="*/ 25 h 708"/>
                  <a:gd name="T30" fmla="*/ 1 w 434"/>
                  <a:gd name="T31" fmla="*/ 26 h 708"/>
                  <a:gd name="T32" fmla="*/ 1 w 434"/>
                  <a:gd name="T33" fmla="*/ 26 h 708"/>
                  <a:gd name="T34" fmla="*/ 2 w 434"/>
                  <a:gd name="T35" fmla="*/ 25 h 708"/>
                  <a:gd name="T36" fmla="*/ 2 w 434"/>
                  <a:gd name="T37" fmla="*/ 23 h 708"/>
                  <a:gd name="T38" fmla="*/ 3 w 434"/>
                  <a:gd name="T39" fmla="*/ 22 h 708"/>
                  <a:gd name="T40" fmla="*/ 4 w 434"/>
                  <a:gd name="T41" fmla="*/ 20 h 708"/>
                  <a:gd name="T42" fmla="*/ 6 w 434"/>
                  <a:gd name="T43" fmla="*/ 19 h 708"/>
                  <a:gd name="T44" fmla="*/ 7 w 434"/>
                  <a:gd name="T45" fmla="*/ 18 h 708"/>
                  <a:gd name="T46" fmla="*/ 11 w 434"/>
                  <a:gd name="T47" fmla="*/ 15 h 708"/>
                  <a:gd name="T48" fmla="*/ 14 w 434"/>
                  <a:gd name="T49" fmla="*/ 12 h 708"/>
                  <a:gd name="T50" fmla="*/ 14 w 434"/>
                  <a:gd name="T51" fmla="*/ 12 h 708"/>
                  <a:gd name="T52" fmla="*/ 11 w 434"/>
                  <a:gd name="T53" fmla="*/ 15 h 708"/>
                  <a:gd name="T54" fmla="*/ 7 w 434"/>
                  <a:gd name="T55" fmla="*/ 17 h 708"/>
                  <a:gd name="T56" fmla="*/ 5 w 434"/>
                  <a:gd name="T57" fmla="*/ 18 h 708"/>
                  <a:gd name="T58" fmla="*/ 3 w 434"/>
                  <a:gd name="T59" fmla="*/ 20 h 708"/>
                  <a:gd name="T60" fmla="*/ 2 w 434"/>
                  <a:gd name="T61" fmla="*/ 22 h 708"/>
                  <a:gd name="T62" fmla="*/ 1 w 434"/>
                  <a:gd name="T63" fmla="*/ 23 h 708"/>
                  <a:gd name="T64" fmla="*/ 1 w 434"/>
                  <a:gd name="T65" fmla="*/ 21 h 708"/>
                  <a:gd name="T66" fmla="*/ 2 w 434"/>
                  <a:gd name="T67" fmla="*/ 20 h 708"/>
                  <a:gd name="T68" fmla="*/ 4 w 434"/>
                  <a:gd name="T69" fmla="*/ 17 h 708"/>
                  <a:gd name="T70" fmla="*/ 7 w 434"/>
                  <a:gd name="T71" fmla="*/ 16 h 708"/>
                  <a:gd name="T72" fmla="*/ 10 w 434"/>
                  <a:gd name="T73" fmla="*/ 14 h 708"/>
                  <a:gd name="T74" fmla="*/ 12 w 434"/>
                  <a:gd name="T75" fmla="*/ 12 h 708"/>
                  <a:gd name="T76" fmla="*/ 13 w 434"/>
                  <a:gd name="T77" fmla="*/ 11 h 708"/>
                  <a:gd name="T78" fmla="*/ 14 w 434"/>
                  <a:gd name="T79" fmla="*/ 8 h 708"/>
                  <a:gd name="T80" fmla="*/ 15 w 434"/>
                  <a:gd name="T81" fmla="*/ 6 h 708"/>
                  <a:gd name="T82" fmla="*/ 15 w 434"/>
                  <a:gd name="T83" fmla="*/ 4 h 708"/>
                  <a:gd name="T84" fmla="*/ 15 w 434"/>
                  <a:gd name="T85" fmla="*/ 2 h 708"/>
                  <a:gd name="T86" fmla="*/ 16 w 434"/>
                  <a:gd name="T87" fmla="*/ 1 h 708"/>
                  <a:gd name="T88" fmla="*/ 16 w 434"/>
                  <a:gd name="T89" fmla="*/ 0 h 708"/>
                  <a:gd name="T90" fmla="*/ 16 w 434"/>
                  <a:gd name="T91" fmla="*/ 0 h 708"/>
                  <a:gd name="T92" fmla="*/ 16 w 434"/>
                  <a:gd name="T93" fmla="*/ 0 h 70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4"/>
                  <a:gd name="T142" fmla="*/ 0 h 708"/>
                  <a:gd name="T143" fmla="*/ 434 w 434"/>
                  <a:gd name="T144" fmla="*/ 708 h 70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4" h="708">
                    <a:moveTo>
                      <a:pt x="434" y="0"/>
                    </a:moveTo>
                    <a:lnTo>
                      <a:pt x="409" y="36"/>
                    </a:lnTo>
                    <a:lnTo>
                      <a:pt x="395" y="62"/>
                    </a:lnTo>
                    <a:lnTo>
                      <a:pt x="388" y="98"/>
                    </a:lnTo>
                    <a:lnTo>
                      <a:pt x="380" y="164"/>
                    </a:lnTo>
                    <a:lnTo>
                      <a:pt x="360" y="225"/>
                    </a:lnTo>
                    <a:lnTo>
                      <a:pt x="340" y="278"/>
                    </a:lnTo>
                    <a:lnTo>
                      <a:pt x="299" y="327"/>
                    </a:lnTo>
                    <a:lnTo>
                      <a:pt x="251" y="362"/>
                    </a:lnTo>
                    <a:lnTo>
                      <a:pt x="168" y="416"/>
                    </a:lnTo>
                    <a:lnTo>
                      <a:pt x="97" y="463"/>
                    </a:lnTo>
                    <a:lnTo>
                      <a:pt x="36" y="512"/>
                    </a:lnTo>
                    <a:lnTo>
                      <a:pt x="9" y="552"/>
                    </a:lnTo>
                    <a:lnTo>
                      <a:pt x="0" y="610"/>
                    </a:lnTo>
                    <a:lnTo>
                      <a:pt x="3" y="674"/>
                    </a:lnTo>
                    <a:lnTo>
                      <a:pt x="14" y="703"/>
                    </a:lnTo>
                    <a:lnTo>
                      <a:pt x="36" y="708"/>
                    </a:lnTo>
                    <a:lnTo>
                      <a:pt x="43" y="687"/>
                    </a:lnTo>
                    <a:lnTo>
                      <a:pt x="53" y="633"/>
                    </a:lnTo>
                    <a:lnTo>
                      <a:pt x="70" y="590"/>
                    </a:lnTo>
                    <a:lnTo>
                      <a:pt x="102" y="546"/>
                    </a:lnTo>
                    <a:lnTo>
                      <a:pt x="152" y="502"/>
                    </a:lnTo>
                    <a:lnTo>
                      <a:pt x="192" y="475"/>
                    </a:lnTo>
                    <a:lnTo>
                      <a:pt x="289" y="416"/>
                    </a:lnTo>
                    <a:lnTo>
                      <a:pt x="393" y="334"/>
                    </a:lnTo>
                    <a:lnTo>
                      <a:pt x="383" y="320"/>
                    </a:lnTo>
                    <a:lnTo>
                      <a:pt x="286" y="406"/>
                    </a:lnTo>
                    <a:lnTo>
                      <a:pt x="183" y="463"/>
                    </a:lnTo>
                    <a:lnTo>
                      <a:pt x="141" y="492"/>
                    </a:lnTo>
                    <a:lnTo>
                      <a:pt x="89" y="536"/>
                    </a:lnTo>
                    <a:lnTo>
                      <a:pt x="57" y="584"/>
                    </a:lnTo>
                    <a:lnTo>
                      <a:pt x="30" y="630"/>
                    </a:lnTo>
                    <a:lnTo>
                      <a:pt x="34" y="577"/>
                    </a:lnTo>
                    <a:lnTo>
                      <a:pt x="60" y="527"/>
                    </a:lnTo>
                    <a:lnTo>
                      <a:pt x="110" y="471"/>
                    </a:lnTo>
                    <a:lnTo>
                      <a:pt x="182" y="428"/>
                    </a:lnTo>
                    <a:lnTo>
                      <a:pt x="262" y="376"/>
                    </a:lnTo>
                    <a:lnTo>
                      <a:pt x="319" y="332"/>
                    </a:lnTo>
                    <a:lnTo>
                      <a:pt x="355" y="286"/>
                    </a:lnTo>
                    <a:lnTo>
                      <a:pt x="383" y="225"/>
                    </a:lnTo>
                    <a:lnTo>
                      <a:pt x="397" y="164"/>
                    </a:lnTo>
                    <a:lnTo>
                      <a:pt x="407" y="98"/>
                    </a:lnTo>
                    <a:lnTo>
                      <a:pt x="414" y="62"/>
                    </a:lnTo>
                    <a:lnTo>
                      <a:pt x="427" y="3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82"/>
              <p:cNvSpPr>
                <a:spLocks/>
              </p:cNvSpPr>
              <p:nvPr/>
            </p:nvSpPr>
            <p:spPr bwMode="auto">
              <a:xfrm>
                <a:off x="424" y="3012"/>
                <a:ext cx="231" cy="449"/>
              </a:xfrm>
              <a:custGeom>
                <a:avLst/>
                <a:gdLst>
                  <a:gd name="T0" fmla="*/ 22 w 693"/>
                  <a:gd name="T1" fmla="*/ 3 h 1349"/>
                  <a:gd name="T2" fmla="*/ 19 w 693"/>
                  <a:gd name="T3" fmla="*/ 13 h 1349"/>
                  <a:gd name="T4" fmla="*/ 17 w 693"/>
                  <a:gd name="T5" fmla="*/ 16 h 1349"/>
                  <a:gd name="T6" fmla="*/ 16 w 693"/>
                  <a:gd name="T7" fmla="*/ 18 h 1349"/>
                  <a:gd name="T8" fmla="*/ 11 w 693"/>
                  <a:gd name="T9" fmla="*/ 23 h 1349"/>
                  <a:gd name="T10" fmla="*/ 8 w 693"/>
                  <a:gd name="T11" fmla="*/ 25 h 1349"/>
                  <a:gd name="T12" fmla="*/ 7 w 693"/>
                  <a:gd name="T13" fmla="*/ 29 h 1349"/>
                  <a:gd name="T14" fmla="*/ 7 w 693"/>
                  <a:gd name="T15" fmla="*/ 33 h 1349"/>
                  <a:gd name="T16" fmla="*/ 8 w 693"/>
                  <a:gd name="T17" fmla="*/ 35 h 1349"/>
                  <a:gd name="T18" fmla="*/ 6 w 693"/>
                  <a:gd name="T19" fmla="*/ 37 h 1349"/>
                  <a:gd name="T20" fmla="*/ 3 w 693"/>
                  <a:gd name="T21" fmla="*/ 38 h 1349"/>
                  <a:gd name="T22" fmla="*/ 1 w 693"/>
                  <a:gd name="T23" fmla="*/ 41 h 1349"/>
                  <a:gd name="T24" fmla="*/ 2 w 693"/>
                  <a:gd name="T25" fmla="*/ 45 h 1349"/>
                  <a:gd name="T26" fmla="*/ 3 w 693"/>
                  <a:gd name="T27" fmla="*/ 48 h 1349"/>
                  <a:gd name="T28" fmla="*/ 3 w 693"/>
                  <a:gd name="T29" fmla="*/ 49 h 1349"/>
                  <a:gd name="T30" fmla="*/ 4 w 693"/>
                  <a:gd name="T31" fmla="*/ 46 h 1349"/>
                  <a:gd name="T32" fmla="*/ 3 w 693"/>
                  <a:gd name="T33" fmla="*/ 44 h 1349"/>
                  <a:gd name="T34" fmla="*/ 2 w 693"/>
                  <a:gd name="T35" fmla="*/ 41 h 1349"/>
                  <a:gd name="T36" fmla="*/ 3 w 693"/>
                  <a:gd name="T37" fmla="*/ 39 h 1349"/>
                  <a:gd name="T38" fmla="*/ 6 w 693"/>
                  <a:gd name="T39" fmla="*/ 37 h 1349"/>
                  <a:gd name="T40" fmla="*/ 8 w 693"/>
                  <a:gd name="T41" fmla="*/ 36 h 1349"/>
                  <a:gd name="T42" fmla="*/ 9 w 693"/>
                  <a:gd name="T43" fmla="*/ 33 h 1349"/>
                  <a:gd name="T44" fmla="*/ 8 w 693"/>
                  <a:gd name="T45" fmla="*/ 30 h 1349"/>
                  <a:gd name="T46" fmla="*/ 9 w 693"/>
                  <a:gd name="T47" fmla="*/ 26 h 1349"/>
                  <a:gd name="T48" fmla="*/ 11 w 693"/>
                  <a:gd name="T49" fmla="*/ 23 h 1349"/>
                  <a:gd name="T50" fmla="*/ 16 w 693"/>
                  <a:gd name="T51" fmla="*/ 18 h 1349"/>
                  <a:gd name="T52" fmla="*/ 17 w 693"/>
                  <a:gd name="T53" fmla="*/ 20 h 1349"/>
                  <a:gd name="T54" fmla="*/ 18 w 693"/>
                  <a:gd name="T55" fmla="*/ 22 h 1349"/>
                  <a:gd name="T56" fmla="*/ 23 w 693"/>
                  <a:gd name="T57" fmla="*/ 16 h 1349"/>
                  <a:gd name="T58" fmla="*/ 24 w 693"/>
                  <a:gd name="T59" fmla="*/ 5 h 1349"/>
                  <a:gd name="T60" fmla="*/ 25 w 693"/>
                  <a:gd name="T61" fmla="*/ 2 h 1349"/>
                  <a:gd name="T62" fmla="*/ 24 w 693"/>
                  <a:gd name="T63" fmla="*/ 0 h 1349"/>
                  <a:gd name="T64" fmla="*/ 23 w 693"/>
                  <a:gd name="T65" fmla="*/ 1 h 13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3"/>
                  <a:gd name="T100" fmla="*/ 0 h 1349"/>
                  <a:gd name="T101" fmla="*/ 693 w 693"/>
                  <a:gd name="T102" fmla="*/ 1349 h 13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3" h="1349">
                    <a:moveTo>
                      <a:pt x="630" y="14"/>
                    </a:moveTo>
                    <a:lnTo>
                      <a:pt x="600" y="71"/>
                    </a:lnTo>
                    <a:lnTo>
                      <a:pt x="536" y="247"/>
                    </a:lnTo>
                    <a:lnTo>
                      <a:pt x="509" y="339"/>
                    </a:lnTo>
                    <a:lnTo>
                      <a:pt x="473" y="418"/>
                    </a:lnTo>
                    <a:lnTo>
                      <a:pt x="463" y="429"/>
                    </a:lnTo>
                    <a:lnTo>
                      <a:pt x="473" y="443"/>
                    </a:lnTo>
                    <a:lnTo>
                      <a:pt x="426" y="490"/>
                    </a:lnTo>
                    <a:lnTo>
                      <a:pt x="369" y="555"/>
                    </a:lnTo>
                    <a:lnTo>
                      <a:pt x="290" y="612"/>
                    </a:lnTo>
                    <a:lnTo>
                      <a:pt x="258" y="645"/>
                    </a:lnTo>
                    <a:lnTo>
                      <a:pt x="229" y="684"/>
                    </a:lnTo>
                    <a:lnTo>
                      <a:pt x="206" y="739"/>
                    </a:lnTo>
                    <a:lnTo>
                      <a:pt x="190" y="797"/>
                    </a:lnTo>
                    <a:lnTo>
                      <a:pt x="193" y="848"/>
                    </a:lnTo>
                    <a:lnTo>
                      <a:pt x="197" y="888"/>
                    </a:lnTo>
                    <a:lnTo>
                      <a:pt x="202" y="920"/>
                    </a:lnTo>
                    <a:lnTo>
                      <a:pt x="207" y="949"/>
                    </a:lnTo>
                    <a:lnTo>
                      <a:pt x="193" y="979"/>
                    </a:lnTo>
                    <a:lnTo>
                      <a:pt x="149" y="999"/>
                    </a:lnTo>
                    <a:lnTo>
                      <a:pt x="108" y="1011"/>
                    </a:lnTo>
                    <a:lnTo>
                      <a:pt x="69" y="1043"/>
                    </a:lnTo>
                    <a:lnTo>
                      <a:pt x="54" y="1069"/>
                    </a:lnTo>
                    <a:lnTo>
                      <a:pt x="40" y="1117"/>
                    </a:lnTo>
                    <a:lnTo>
                      <a:pt x="41" y="1169"/>
                    </a:lnTo>
                    <a:lnTo>
                      <a:pt x="57" y="1212"/>
                    </a:lnTo>
                    <a:lnTo>
                      <a:pt x="78" y="1261"/>
                    </a:lnTo>
                    <a:lnTo>
                      <a:pt x="72" y="1299"/>
                    </a:lnTo>
                    <a:lnTo>
                      <a:pt x="0" y="1349"/>
                    </a:lnTo>
                    <a:lnTo>
                      <a:pt x="69" y="1320"/>
                    </a:lnTo>
                    <a:lnTo>
                      <a:pt x="99" y="1292"/>
                    </a:lnTo>
                    <a:lnTo>
                      <a:pt x="106" y="1255"/>
                    </a:lnTo>
                    <a:lnTo>
                      <a:pt x="99" y="1235"/>
                    </a:lnTo>
                    <a:lnTo>
                      <a:pt x="76" y="1197"/>
                    </a:lnTo>
                    <a:lnTo>
                      <a:pt x="64" y="1158"/>
                    </a:lnTo>
                    <a:lnTo>
                      <a:pt x="60" y="1120"/>
                    </a:lnTo>
                    <a:lnTo>
                      <a:pt x="74" y="1075"/>
                    </a:lnTo>
                    <a:lnTo>
                      <a:pt x="94" y="1053"/>
                    </a:lnTo>
                    <a:lnTo>
                      <a:pt x="119" y="1030"/>
                    </a:lnTo>
                    <a:lnTo>
                      <a:pt x="155" y="1014"/>
                    </a:lnTo>
                    <a:lnTo>
                      <a:pt x="201" y="995"/>
                    </a:lnTo>
                    <a:lnTo>
                      <a:pt x="229" y="965"/>
                    </a:lnTo>
                    <a:lnTo>
                      <a:pt x="239" y="942"/>
                    </a:lnTo>
                    <a:lnTo>
                      <a:pt x="236" y="892"/>
                    </a:lnTo>
                    <a:lnTo>
                      <a:pt x="223" y="862"/>
                    </a:lnTo>
                    <a:lnTo>
                      <a:pt x="217" y="809"/>
                    </a:lnTo>
                    <a:lnTo>
                      <a:pt x="229" y="749"/>
                    </a:lnTo>
                    <a:lnTo>
                      <a:pt x="247" y="691"/>
                    </a:lnTo>
                    <a:lnTo>
                      <a:pt x="278" y="655"/>
                    </a:lnTo>
                    <a:lnTo>
                      <a:pt x="302" y="622"/>
                    </a:lnTo>
                    <a:lnTo>
                      <a:pt x="385" y="557"/>
                    </a:lnTo>
                    <a:lnTo>
                      <a:pt x="445" y="496"/>
                    </a:lnTo>
                    <a:lnTo>
                      <a:pt x="570" y="326"/>
                    </a:lnTo>
                    <a:lnTo>
                      <a:pt x="455" y="537"/>
                    </a:lnTo>
                    <a:lnTo>
                      <a:pt x="587" y="369"/>
                    </a:lnTo>
                    <a:lnTo>
                      <a:pt x="473" y="602"/>
                    </a:lnTo>
                    <a:lnTo>
                      <a:pt x="597" y="441"/>
                    </a:lnTo>
                    <a:lnTo>
                      <a:pt x="630" y="439"/>
                    </a:lnTo>
                    <a:lnTo>
                      <a:pt x="630" y="191"/>
                    </a:lnTo>
                    <a:lnTo>
                      <a:pt x="635" y="137"/>
                    </a:lnTo>
                    <a:lnTo>
                      <a:pt x="650" y="89"/>
                    </a:lnTo>
                    <a:lnTo>
                      <a:pt x="676" y="41"/>
                    </a:lnTo>
                    <a:lnTo>
                      <a:pt x="693" y="15"/>
                    </a:lnTo>
                    <a:lnTo>
                      <a:pt x="641" y="0"/>
                    </a:lnTo>
                    <a:lnTo>
                      <a:pt x="6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83"/>
              <p:cNvSpPr>
                <a:spLocks/>
              </p:cNvSpPr>
              <p:nvPr/>
            </p:nvSpPr>
            <p:spPr bwMode="auto">
              <a:xfrm>
                <a:off x="415" y="3281"/>
                <a:ext cx="118" cy="191"/>
              </a:xfrm>
              <a:custGeom>
                <a:avLst/>
                <a:gdLst>
                  <a:gd name="T0" fmla="*/ 0 w 353"/>
                  <a:gd name="T1" fmla="*/ 21 h 571"/>
                  <a:gd name="T2" fmla="*/ 2 w 353"/>
                  <a:gd name="T3" fmla="*/ 20 h 571"/>
                  <a:gd name="T4" fmla="*/ 4 w 353"/>
                  <a:gd name="T5" fmla="*/ 19 h 571"/>
                  <a:gd name="T6" fmla="*/ 5 w 353"/>
                  <a:gd name="T7" fmla="*/ 18 h 571"/>
                  <a:gd name="T8" fmla="*/ 5 w 353"/>
                  <a:gd name="T9" fmla="*/ 16 h 571"/>
                  <a:gd name="T10" fmla="*/ 5 w 353"/>
                  <a:gd name="T11" fmla="*/ 14 h 571"/>
                  <a:gd name="T12" fmla="*/ 4 w 353"/>
                  <a:gd name="T13" fmla="*/ 13 h 571"/>
                  <a:gd name="T14" fmla="*/ 4 w 353"/>
                  <a:gd name="T15" fmla="*/ 11 h 571"/>
                  <a:gd name="T16" fmla="*/ 5 w 353"/>
                  <a:gd name="T17" fmla="*/ 11 h 571"/>
                  <a:gd name="T18" fmla="*/ 7 w 353"/>
                  <a:gd name="T19" fmla="*/ 9 h 571"/>
                  <a:gd name="T20" fmla="*/ 9 w 353"/>
                  <a:gd name="T21" fmla="*/ 9 h 571"/>
                  <a:gd name="T22" fmla="*/ 10 w 353"/>
                  <a:gd name="T23" fmla="*/ 8 h 571"/>
                  <a:gd name="T24" fmla="*/ 11 w 353"/>
                  <a:gd name="T25" fmla="*/ 6 h 571"/>
                  <a:gd name="T26" fmla="*/ 11 w 353"/>
                  <a:gd name="T27" fmla="*/ 0 h 571"/>
                  <a:gd name="T28" fmla="*/ 12 w 353"/>
                  <a:gd name="T29" fmla="*/ 6 h 571"/>
                  <a:gd name="T30" fmla="*/ 12 w 353"/>
                  <a:gd name="T31" fmla="*/ 8 h 571"/>
                  <a:gd name="T32" fmla="*/ 13 w 353"/>
                  <a:gd name="T33" fmla="*/ 9 h 571"/>
                  <a:gd name="T34" fmla="*/ 12 w 353"/>
                  <a:gd name="T35" fmla="*/ 13 h 571"/>
                  <a:gd name="T36" fmla="*/ 10 w 353"/>
                  <a:gd name="T37" fmla="*/ 13 h 571"/>
                  <a:gd name="T38" fmla="*/ 10 w 353"/>
                  <a:gd name="T39" fmla="*/ 11 h 571"/>
                  <a:gd name="T40" fmla="*/ 9 w 353"/>
                  <a:gd name="T41" fmla="*/ 12 h 571"/>
                  <a:gd name="T42" fmla="*/ 8 w 353"/>
                  <a:gd name="T43" fmla="*/ 12 h 571"/>
                  <a:gd name="T44" fmla="*/ 7 w 353"/>
                  <a:gd name="T45" fmla="*/ 12 h 571"/>
                  <a:gd name="T46" fmla="*/ 7 w 353"/>
                  <a:gd name="T47" fmla="*/ 13 h 571"/>
                  <a:gd name="T48" fmla="*/ 6 w 353"/>
                  <a:gd name="T49" fmla="*/ 14 h 571"/>
                  <a:gd name="T50" fmla="*/ 6 w 353"/>
                  <a:gd name="T51" fmla="*/ 14 h 571"/>
                  <a:gd name="T52" fmla="*/ 6 w 353"/>
                  <a:gd name="T53" fmla="*/ 13 h 571"/>
                  <a:gd name="T54" fmla="*/ 7 w 353"/>
                  <a:gd name="T55" fmla="*/ 12 h 571"/>
                  <a:gd name="T56" fmla="*/ 10 w 353"/>
                  <a:gd name="T57" fmla="*/ 11 h 571"/>
                  <a:gd name="T58" fmla="*/ 11 w 353"/>
                  <a:gd name="T59" fmla="*/ 10 h 571"/>
                  <a:gd name="T60" fmla="*/ 12 w 353"/>
                  <a:gd name="T61" fmla="*/ 8 h 571"/>
                  <a:gd name="T62" fmla="*/ 11 w 353"/>
                  <a:gd name="T63" fmla="*/ 7 h 571"/>
                  <a:gd name="T64" fmla="*/ 10 w 353"/>
                  <a:gd name="T65" fmla="*/ 8 h 571"/>
                  <a:gd name="T66" fmla="*/ 9 w 353"/>
                  <a:gd name="T67" fmla="*/ 9 h 571"/>
                  <a:gd name="T68" fmla="*/ 7 w 353"/>
                  <a:gd name="T69" fmla="*/ 10 h 571"/>
                  <a:gd name="T70" fmla="*/ 5 w 353"/>
                  <a:gd name="T71" fmla="*/ 11 h 571"/>
                  <a:gd name="T72" fmla="*/ 5 w 353"/>
                  <a:gd name="T73" fmla="*/ 12 h 571"/>
                  <a:gd name="T74" fmla="*/ 5 w 353"/>
                  <a:gd name="T75" fmla="*/ 13 h 571"/>
                  <a:gd name="T76" fmla="*/ 5 w 353"/>
                  <a:gd name="T77" fmla="*/ 14 h 571"/>
                  <a:gd name="T78" fmla="*/ 6 w 353"/>
                  <a:gd name="T79" fmla="*/ 16 h 571"/>
                  <a:gd name="T80" fmla="*/ 5 w 353"/>
                  <a:gd name="T81" fmla="*/ 18 h 571"/>
                  <a:gd name="T82" fmla="*/ 5 w 353"/>
                  <a:gd name="T83" fmla="*/ 19 h 571"/>
                  <a:gd name="T84" fmla="*/ 3 w 353"/>
                  <a:gd name="T85" fmla="*/ 20 h 571"/>
                  <a:gd name="T86" fmla="*/ 0 w 353"/>
                  <a:gd name="T87" fmla="*/ 21 h 571"/>
                  <a:gd name="T88" fmla="*/ 0 w 353"/>
                  <a:gd name="T89" fmla="*/ 21 h 571"/>
                  <a:gd name="T90" fmla="*/ 0 w 353"/>
                  <a:gd name="T91" fmla="*/ 21 h 5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3"/>
                  <a:gd name="T139" fmla="*/ 0 h 571"/>
                  <a:gd name="T140" fmla="*/ 353 w 353"/>
                  <a:gd name="T141" fmla="*/ 571 h 5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3" h="571">
                    <a:moveTo>
                      <a:pt x="0" y="571"/>
                    </a:moveTo>
                    <a:lnTo>
                      <a:pt x="64" y="540"/>
                    </a:lnTo>
                    <a:lnTo>
                      <a:pt x="96" y="511"/>
                    </a:lnTo>
                    <a:lnTo>
                      <a:pt x="126" y="468"/>
                    </a:lnTo>
                    <a:lnTo>
                      <a:pt x="141" y="418"/>
                    </a:lnTo>
                    <a:lnTo>
                      <a:pt x="126" y="379"/>
                    </a:lnTo>
                    <a:lnTo>
                      <a:pt x="118" y="340"/>
                    </a:lnTo>
                    <a:lnTo>
                      <a:pt x="118" y="305"/>
                    </a:lnTo>
                    <a:lnTo>
                      <a:pt x="131" y="283"/>
                    </a:lnTo>
                    <a:lnTo>
                      <a:pt x="185" y="255"/>
                    </a:lnTo>
                    <a:lnTo>
                      <a:pt x="233" y="237"/>
                    </a:lnTo>
                    <a:lnTo>
                      <a:pt x="270" y="209"/>
                    </a:lnTo>
                    <a:lnTo>
                      <a:pt x="297" y="173"/>
                    </a:lnTo>
                    <a:lnTo>
                      <a:pt x="304" y="0"/>
                    </a:lnTo>
                    <a:lnTo>
                      <a:pt x="314" y="155"/>
                    </a:lnTo>
                    <a:lnTo>
                      <a:pt x="330" y="209"/>
                    </a:lnTo>
                    <a:lnTo>
                      <a:pt x="353" y="240"/>
                    </a:lnTo>
                    <a:lnTo>
                      <a:pt x="312" y="352"/>
                    </a:lnTo>
                    <a:lnTo>
                      <a:pt x="273" y="340"/>
                    </a:lnTo>
                    <a:lnTo>
                      <a:pt x="276" y="290"/>
                    </a:lnTo>
                    <a:lnTo>
                      <a:pt x="241" y="310"/>
                    </a:lnTo>
                    <a:lnTo>
                      <a:pt x="220" y="314"/>
                    </a:lnTo>
                    <a:lnTo>
                      <a:pt x="196" y="324"/>
                    </a:lnTo>
                    <a:lnTo>
                      <a:pt x="182" y="345"/>
                    </a:lnTo>
                    <a:lnTo>
                      <a:pt x="172" y="383"/>
                    </a:lnTo>
                    <a:lnTo>
                      <a:pt x="158" y="375"/>
                    </a:lnTo>
                    <a:lnTo>
                      <a:pt x="167" y="338"/>
                    </a:lnTo>
                    <a:lnTo>
                      <a:pt x="191" y="311"/>
                    </a:lnTo>
                    <a:lnTo>
                      <a:pt x="256" y="286"/>
                    </a:lnTo>
                    <a:lnTo>
                      <a:pt x="297" y="260"/>
                    </a:lnTo>
                    <a:lnTo>
                      <a:pt x="317" y="225"/>
                    </a:lnTo>
                    <a:lnTo>
                      <a:pt x="304" y="192"/>
                    </a:lnTo>
                    <a:lnTo>
                      <a:pt x="279" y="225"/>
                    </a:lnTo>
                    <a:lnTo>
                      <a:pt x="236" y="252"/>
                    </a:lnTo>
                    <a:lnTo>
                      <a:pt x="185" y="271"/>
                    </a:lnTo>
                    <a:lnTo>
                      <a:pt x="143" y="295"/>
                    </a:lnTo>
                    <a:lnTo>
                      <a:pt x="135" y="320"/>
                    </a:lnTo>
                    <a:lnTo>
                      <a:pt x="137" y="349"/>
                    </a:lnTo>
                    <a:lnTo>
                      <a:pt x="145" y="387"/>
                    </a:lnTo>
                    <a:lnTo>
                      <a:pt x="161" y="419"/>
                    </a:lnTo>
                    <a:lnTo>
                      <a:pt x="146" y="478"/>
                    </a:lnTo>
                    <a:lnTo>
                      <a:pt x="126" y="512"/>
                    </a:lnTo>
                    <a:lnTo>
                      <a:pt x="86" y="54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84"/>
              <p:cNvSpPr>
                <a:spLocks/>
              </p:cNvSpPr>
              <p:nvPr/>
            </p:nvSpPr>
            <p:spPr bwMode="auto">
              <a:xfrm>
                <a:off x="525" y="3158"/>
                <a:ext cx="118" cy="226"/>
              </a:xfrm>
              <a:custGeom>
                <a:avLst/>
                <a:gdLst>
                  <a:gd name="T0" fmla="*/ 11 w 354"/>
                  <a:gd name="T1" fmla="*/ 0 h 678"/>
                  <a:gd name="T2" fmla="*/ 10 w 354"/>
                  <a:gd name="T3" fmla="*/ 3 h 678"/>
                  <a:gd name="T4" fmla="*/ 10 w 354"/>
                  <a:gd name="T5" fmla="*/ 5 h 678"/>
                  <a:gd name="T6" fmla="*/ 8 w 354"/>
                  <a:gd name="T7" fmla="*/ 8 h 678"/>
                  <a:gd name="T8" fmla="*/ 1 w 354"/>
                  <a:gd name="T9" fmla="*/ 21 h 678"/>
                  <a:gd name="T10" fmla="*/ 0 w 354"/>
                  <a:gd name="T11" fmla="*/ 20 h 678"/>
                  <a:gd name="T12" fmla="*/ 0 w 354"/>
                  <a:gd name="T13" fmla="*/ 13 h 678"/>
                  <a:gd name="T14" fmla="*/ 0 w 354"/>
                  <a:gd name="T15" fmla="*/ 20 h 678"/>
                  <a:gd name="T16" fmla="*/ 0 w 354"/>
                  <a:gd name="T17" fmla="*/ 21 h 678"/>
                  <a:gd name="T18" fmla="*/ 1 w 354"/>
                  <a:gd name="T19" fmla="*/ 22 h 678"/>
                  <a:gd name="T20" fmla="*/ 0 w 354"/>
                  <a:gd name="T21" fmla="*/ 23 h 678"/>
                  <a:gd name="T22" fmla="*/ 1 w 354"/>
                  <a:gd name="T23" fmla="*/ 23 h 678"/>
                  <a:gd name="T24" fmla="*/ 7 w 354"/>
                  <a:gd name="T25" fmla="*/ 12 h 678"/>
                  <a:gd name="T26" fmla="*/ 8 w 354"/>
                  <a:gd name="T27" fmla="*/ 10 h 678"/>
                  <a:gd name="T28" fmla="*/ 10 w 354"/>
                  <a:gd name="T29" fmla="*/ 11 h 678"/>
                  <a:gd name="T30" fmla="*/ 6 w 354"/>
                  <a:gd name="T31" fmla="*/ 19 h 678"/>
                  <a:gd name="T32" fmla="*/ 11 w 354"/>
                  <a:gd name="T33" fmla="*/ 10 h 678"/>
                  <a:gd name="T34" fmla="*/ 12 w 354"/>
                  <a:gd name="T35" fmla="*/ 13 h 678"/>
                  <a:gd name="T36" fmla="*/ 11 w 354"/>
                  <a:gd name="T37" fmla="*/ 16 h 678"/>
                  <a:gd name="T38" fmla="*/ 11 w 354"/>
                  <a:gd name="T39" fmla="*/ 17 h 678"/>
                  <a:gd name="T40" fmla="*/ 10 w 354"/>
                  <a:gd name="T41" fmla="*/ 19 h 678"/>
                  <a:gd name="T42" fmla="*/ 8 w 354"/>
                  <a:gd name="T43" fmla="*/ 25 h 678"/>
                  <a:gd name="T44" fmla="*/ 11 w 354"/>
                  <a:gd name="T45" fmla="*/ 20 h 678"/>
                  <a:gd name="T46" fmla="*/ 11 w 354"/>
                  <a:gd name="T47" fmla="*/ 22 h 678"/>
                  <a:gd name="T48" fmla="*/ 11 w 354"/>
                  <a:gd name="T49" fmla="*/ 19 h 678"/>
                  <a:gd name="T50" fmla="*/ 13 w 354"/>
                  <a:gd name="T51" fmla="*/ 16 h 678"/>
                  <a:gd name="T52" fmla="*/ 13 w 354"/>
                  <a:gd name="T53" fmla="*/ 13 h 678"/>
                  <a:gd name="T54" fmla="*/ 13 w 354"/>
                  <a:gd name="T55" fmla="*/ 10 h 678"/>
                  <a:gd name="T56" fmla="*/ 12 w 354"/>
                  <a:gd name="T57" fmla="*/ 0 h 678"/>
                  <a:gd name="T58" fmla="*/ 11 w 354"/>
                  <a:gd name="T59" fmla="*/ 0 h 678"/>
                  <a:gd name="T60" fmla="*/ 11 w 354"/>
                  <a:gd name="T61" fmla="*/ 0 h 678"/>
                  <a:gd name="T62" fmla="*/ 11 w 354"/>
                  <a:gd name="T63" fmla="*/ 0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4"/>
                  <a:gd name="T97" fmla="*/ 0 h 678"/>
                  <a:gd name="T98" fmla="*/ 354 w 354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4" h="678">
                    <a:moveTo>
                      <a:pt x="295" y="2"/>
                    </a:moveTo>
                    <a:lnTo>
                      <a:pt x="274" y="93"/>
                    </a:lnTo>
                    <a:lnTo>
                      <a:pt x="260" y="140"/>
                    </a:lnTo>
                    <a:lnTo>
                      <a:pt x="221" y="210"/>
                    </a:lnTo>
                    <a:lnTo>
                      <a:pt x="32" y="566"/>
                    </a:lnTo>
                    <a:lnTo>
                      <a:pt x="13" y="528"/>
                    </a:lnTo>
                    <a:lnTo>
                      <a:pt x="5" y="353"/>
                    </a:lnTo>
                    <a:lnTo>
                      <a:pt x="0" y="528"/>
                    </a:lnTo>
                    <a:lnTo>
                      <a:pt x="5" y="560"/>
                    </a:lnTo>
                    <a:lnTo>
                      <a:pt x="20" y="590"/>
                    </a:lnTo>
                    <a:lnTo>
                      <a:pt x="5" y="610"/>
                    </a:lnTo>
                    <a:lnTo>
                      <a:pt x="24" y="610"/>
                    </a:lnTo>
                    <a:lnTo>
                      <a:pt x="180" y="326"/>
                    </a:lnTo>
                    <a:lnTo>
                      <a:pt x="211" y="276"/>
                    </a:lnTo>
                    <a:lnTo>
                      <a:pt x="260" y="293"/>
                    </a:lnTo>
                    <a:lnTo>
                      <a:pt x="170" y="501"/>
                    </a:lnTo>
                    <a:lnTo>
                      <a:pt x="310" y="273"/>
                    </a:lnTo>
                    <a:lnTo>
                      <a:pt x="311" y="338"/>
                    </a:lnTo>
                    <a:lnTo>
                      <a:pt x="295" y="432"/>
                    </a:lnTo>
                    <a:lnTo>
                      <a:pt x="284" y="466"/>
                    </a:lnTo>
                    <a:lnTo>
                      <a:pt x="279" y="521"/>
                    </a:lnTo>
                    <a:lnTo>
                      <a:pt x="219" y="678"/>
                    </a:lnTo>
                    <a:lnTo>
                      <a:pt x="288" y="546"/>
                    </a:lnTo>
                    <a:lnTo>
                      <a:pt x="305" y="587"/>
                    </a:lnTo>
                    <a:lnTo>
                      <a:pt x="310" y="517"/>
                    </a:lnTo>
                    <a:lnTo>
                      <a:pt x="343" y="428"/>
                    </a:lnTo>
                    <a:lnTo>
                      <a:pt x="354" y="363"/>
                    </a:lnTo>
                    <a:lnTo>
                      <a:pt x="352" y="261"/>
                    </a:lnTo>
                    <a:lnTo>
                      <a:pt x="328" y="0"/>
                    </a:lnTo>
                    <a:lnTo>
                      <a:pt x="29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85"/>
              <p:cNvSpPr>
                <a:spLocks/>
              </p:cNvSpPr>
              <p:nvPr/>
            </p:nvSpPr>
            <p:spPr bwMode="auto">
              <a:xfrm>
                <a:off x="498" y="3394"/>
                <a:ext cx="21" cy="49"/>
              </a:xfrm>
              <a:custGeom>
                <a:avLst/>
                <a:gdLst>
                  <a:gd name="T0" fmla="*/ 2 w 62"/>
                  <a:gd name="T1" fmla="*/ 0 h 148"/>
                  <a:gd name="T2" fmla="*/ 0 w 62"/>
                  <a:gd name="T3" fmla="*/ 2 h 148"/>
                  <a:gd name="T4" fmla="*/ 0 w 62"/>
                  <a:gd name="T5" fmla="*/ 3 h 148"/>
                  <a:gd name="T6" fmla="*/ 0 w 62"/>
                  <a:gd name="T7" fmla="*/ 5 h 148"/>
                  <a:gd name="T8" fmla="*/ 0 w 62"/>
                  <a:gd name="T9" fmla="*/ 5 h 148"/>
                  <a:gd name="T10" fmla="*/ 1 w 62"/>
                  <a:gd name="T11" fmla="*/ 5 h 148"/>
                  <a:gd name="T12" fmla="*/ 1 w 62"/>
                  <a:gd name="T13" fmla="*/ 4 h 148"/>
                  <a:gd name="T14" fmla="*/ 1 w 62"/>
                  <a:gd name="T15" fmla="*/ 3 h 148"/>
                  <a:gd name="T16" fmla="*/ 2 w 62"/>
                  <a:gd name="T17" fmla="*/ 1 h 148"/>
                  <a:gd name="T18" fmla="*/ 2 w 62"/>
                  <a:gd name="T19" fmla="*/ 0 h 148"/>
                  <a:gd name="T20" fmla="*/ 2 w 62"/>
                  <a:gd name="T21" fmla="*/ 0 h 148"/>
                  <a:gd name="T22" fmla="*/ 2 w 62"/>
                  <a:gd name="T23" fmla="*/ 0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148"/>
                  <a:gd name="T38" fmla="*/ 62 w 62"/>
                  <a:gd name="T39" fmla="*/ 148 h 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148">
                    <a:moveTo>
                      <a:pt x="40" y="0"/>
                    </a:moveTo>
                    <a:lnTo>
                      <a:pt x="13" y="65"/>
                    </a:lnTo>
                    <a:lnTo>
                      <a:pt x="6" y="90"/>
                    </a:lnTo>
                    <a:lnTo>
                      <a:pt x="0" y="130"/>
                    </a:lnTo>
                    <a:lnTo>
                      <a:pt x="5" y="148"/>
                    </a:lnTo>
                    <a:lnTo>
                      <a:pt x="26" y="134"/>
                    </a:lnTo>
                    <a:lnTo>
                      <a:pt x="29" y="111"/>
                    </a:lnTo>
                    <a:lnTo>
                      <a:pt x="35" y="78"/>
                    </a:lnTo>
                    <a:lnTo>
                      <a:pt x="62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86"/>
              <p:cNvSpPr>
                <a:spLocks/>
              </p:cNvSpPr>
              <p:nvPr/>
            </p:nvSpPr>
            <p:spPr bwMode="auto">
              <a:xfrm>
                <a:off x="498" y="3330"/>
                <a:ext cx="105" cy="128"/>
              </a:xfrm>
              <a:custGeom>
                <a:avLst/>
                <a:gdLst>
                  <a:gd name="T0" fmla="*/ 12 w 313"/>
                  <a:gd name="T1" fmla="*/ 0 h 384"/>
                  <a:gd name="T2" fmla="*/ 9 w 313"/>
                  <a:gd name="T3" fmla="*/ 5 h 384"/>
                  <a:gd name="T4" fmla="*/ 7 w 313"/>
                  <a:gd name="T5" fmla="*/ 8 h 384"/>
                  <a:gd name="T6" fmla="*/ 5 w 313"/>
                  <a:gd name="T7" fmla="*/ 9 h 384"/>
                  <a:gd name="T8" fmla="*/ 2 w 313"/>
                  <a:gd name="T9" fmla="*/ 11 h 384"/>
                  <a:gd name="T10" fmla="*/ 0 w 313"/>
                  <a:gd name="T11" fmla="*/ 12 h 384"/>
                  <a:gd name="T12" fmla="*/ 0 w 313"/>
                  <a:gd name="T13" fmla="*/ 13 h 384"/>
                  <a:gd name="T14" fmla="*/ 1 w 313"/>
                  <a:gd name="T15" fmla="*/ 13 h 384"/>
                  <a:gd name="T16" fmla="*/ 3 w 313"/>
                  <a:gd name="T17" fmla="*/ 13 h 384"/>
                  <a:gd name="T18" fmla="*/ 5 w 313"/>
                  <a:gd name="T19" fmla="*/ 12 h 384"/>
                  <a:gd name="T20" fmla="*/ 3 w 313"/>
                  <a:gd name="T21" fmla="*/ 14 h 384"/>
                  <a:gd name="T22" fmla="*/ 6 w 313"/>
                  <a:gd name="T23" fmla="*/ 12 h 384"/>
                  <a:gd name="T24" fmla="*/ 8 w 313"/>
                  <a:gd name="T25" fmla="*/ 10 h 384"/>
                  <a:gd name="T26" fmla="*/ 10 w 313"/>
                  <a:gd name="T27" fmla="*/ 6 h 384"/>
                  <a:gd name="T28" fmla="*/ 12 w 313"/>
                  <a:gd name="T29" fmla="*/ 0 h 384"/>
                  <a:gd name="T30" fmla="*/ 12 w 313"/>
                  <a:gd name="T31" fmla="*/ 0 h 384"/>
                  <a:gd name="T32" fmla="*/ 12 w 313"/>
                  <a:gd name="T33" fmla="*/ 0 h 3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3"/>
                  <a:gd name="T52" fmla="*/ 0 h 384"/>
                  <a:gd name="T53" fmla="*/ 313 w 313"/>
                  <a:gd name="T54" fmla="*/ 384 h 3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3" h="384">
                    <a:moveTo>
                      <a:pt x="313" y="0"/>
                    </a:moveTo>
                    <a:lnTo>
                      <a:pt x="236" y="139"/>
                    </a:lnTo>
                    <a:lnTo>
                      <a:pt x="182" y="210"/>
                    </a:lnTo>
                    <a:lnTo>
                      <a:pt x="132" y="250"/>
                    </a:lnTo>
                    <a:lnTo>
                      <a:pt x="44" y="305"/>
                    </a:lnTo>
                    <a:lnTo>
                      <a:pt x="0" y="321"/>
                    </a:lnTo>
                    <a:lnTo>
                      <a:pt x="5" y="339"/>
                    </a:lnTo>
                    <a:lnTo>
                      <a:pt x="26" y="361"/>
                    </a:lnTo>
                    <a:lnTo>
                      <a:pt x="74" y="364"/>
                    </a:lnTo>
                    <a:lnTo>
                      <a:pt x="121" y="336"/>
                    </a:lnTo>
                    <a:lnTo>
                      <a:pt x="89" y="384"/>
                    </a:lnTo>
                    <a:lnTo>
                      <a:pt x="151" y="327"/>
                    </a:lnTo>
                    <a:lnTo>
                      <a:pt x="208" y="260"/>
                    </a:lnTo>
                    <a:lnTo>
                      <a:pt x="260" y="153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87"/>
              <p:cNvSpPr>
                <a:spLocks/>
              </p:cNvSpPr>
              <p:nvPr/>
            </p:nvSpPr>
            <p:spPr bwMode="auto">
              <a:xfrm>
                <a:off x="526" y="3304"/>
                <a:ext cx="65" cy="78"/>
              </a:xfrm>
              <a:custGeom>
                <a:avLst/>
                <a:gdLst>
                  <a:gd name="T0" fmla="*/ 3 w 195"/>
                  <a:gd name="T1" fmla="*/ 2 h 234"/>
                  <a:gd name="T2" fmla="*/ 5 w 195"/>
                  <a:gd name="T3" fmla="*/ 1 h 234"/>
                  <a:gd name="T4" fmla="*/ 4 w 195"/>
                  <a:gd name="T5" fmla="*/ 3 h 234"/>
                  <a:gd name="T6" fmla="*/ 6 w 195"/>
                  <a:gd name="T7" fmla="*/ 4 h 234"/>
                  <a:gd name="T8" fmla="*/ 4 w 195"/>
                  <a:gd name="T9" fmla="*/ 5 h 234"/>
                  <a:gd name="T10" fmla="*/ 4 w 195"/>
                  <a:gd name="T11" fmla="*/ 8 h 234"/>
                  <a:gd name="T12" fmla="*/ 2 w 195"/>
                  <a:gd name="T13" fmla="*/ 6 h 234"/>
                  <a:gd name="T14" fmla="*/ 1 w 195"/>
                  <a:gd name="T15" fmla="*/ 8 h 234"/>
                  <a:gd name="T16" fmla="*/ 1 w 195"/>
                  <a:gd name="T17" fmla="*/ 6 h 234"/>
                  <a:gd name="T18" fmla="*/ 0 w 195"/>
                  <a:gd name="T19" fmla="*/ 7 h 234"/>
                  <a:gd name="T20" fmla="*/ 0 w 195"/>
                  <a:gd name="T21" fmla="*/ 9 h 234"/>
                  <a:gd name="T22" fmla="*/ 2 w 195"/>
                  <a:gd name="T23" fmla="*/ 7 h 234"/>
                  <a:gd name="T24" fmla="*/ 4 w 195"/>
                  <a:gd name="T25" fmla="*/ 9 h 234"/>
                  <a:gd name="T26" fmla="*/ 5 w 195"/>
                  <a:gd name="T27" fmla="*/ 9 h 234"/>
                  <a:gd name="T28" fmla="*/ 4 w 195"/>
                  <a:gd name="T29" fmla="*/ 6 h 234"/>
                  <a:gd name="T30" fmla="*/ 7 w 195"/>
                  <a:gd name="T31" fmla="*/ 4 h 234"/>
                  <a:gd name="T32" fmla="*/ 5 w 195"/>
                  <a:gd name="T33" fmla="*/ 3 h 234"/>
                  <a:gd name="T34" fmla="*/ 5 w 195"/>
                  <a:gd name="T35" fmla="*/ 0 h 234"/>
                  <a:gd name="T36" fmla="*/ 3 w 195"/>
                  <a:gd name="T37" fmla="*/ 1 h 234"/>
                  <a:gd name="T38" fmla="*/ 3 w 195"/>
                  <a:gd name="T39" fmla="*/ 2 h 234"/>
                  <a:gd name="T40" fmla="*/ 3 w 195"/>
                  <a:gd name="T41" fmla="*/ 2 h 234"/>
                  <a:gd name="T42" fmla="*/ 3 w 195"/>
                  <a:gd name="T43" fmla="*/ 2 h 2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5"/>
                  <a:gd name="T67" fmla="*/ 0 h 234"/>
                  <a:gd name="T68" fmla="*/ 195 w 195"/>
                  <a:gd name="T69" fmla="*/ 234 h 2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5" h="234">
                    <a:moveTo>
                      <a:pt x="77" y="58"/>
                    </a:moveTo>
                    <a:lnTo>
                      <a:pt x="122" y="22"/>
                    </a:lnTo>
                    <a:lnTo>
                      <a:pt x="113" y="92"/>
                    </a:lnTo>
                    <a:lnTo>
                      <a:pt x="161" y="112"/>
                    </a:lnTo>
                    <a:lnTo>
                      <a:pt x="103" y="140"/>
                    </a:lnTo>
                    <a:lnTo>
                      <a:pt x="103" y="214"/>
                    </a:lnTo>
                    <a:lnTo>
                      <a:pt x="64" y="163"/>
                    </a:lnTo>
                    <a:lnTo>
                      <a:pt x="15" y="207"/>
                    </a:lnTo>
                    <a:lnTo>
                      <a:pt x="19" y="171"/>
                    </a:lnTo>
                    <a:lnTo>
                      <a:pt x="0" y="195"/>
                    </a:lnTo>
                    <a:lnTo>
                      <a:pt x="5" y="230"/>
                    </a:lnTo>
                    <a:lnTo>
                      <a:pt x="62" y="186"/>
                    </a:lnTo>
                    <a:lnTo>
                      <a:pt x="108" y="234"/>
                    </a:lnTo>
                    <a:lnTo>
                      <a:pt x="122" y="230"/>
                    </a:lnTo>
                    <a:lnTo>
                      <a:pt x="119" y="151"/>
                    </a:lnTo>
                    <a:lnTo>
                      <a:pt x="195" y="112"/>
                    </a:lnTo>
                    <a:lnTo>
                      <a:pt x="129" y="83"/>
                    </a:lnTo>
                    <a:lnTo>
                      <a:pt x="132" y="0"/>
                    </a:lnTo>
                    <a:lnTo>
                      <a:pt x="88" y="30"/>
                    </a:lnTo>
                    <a:lnTo>
                      <a:pt x="7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88"/>
              <p:cNvSpPr>
                <a:spLocks/>
              </p:cNvSpPr>
              <p:nvPr/>
            </p:nvSpPr>
            <p:spPr bwMode="auto">
              <a:xfrm>
                <a:off x="441" y="3444"/>
                <a:ext cx="118" cy="87"/>
              </a:xfrm>
              <a:custGeom>
                <a:avLst/>
                <a:gdLst>
                  <a:gd name="T0" fmla="*/ 5 w 354"/>
                  <a:gd name="T1" fmla="*/ 1 h 260"/>
                  <a:gd name="T2" fmla="*/ 4 w 354"/>
                  <a:gd name="T3" fmla="*/ 2 h 260"/>
                  <a:gd name="T4" fmla="*/ 4 w 354"/>
                  <a:gd name="T5" fmla="*/ 3 h 260"/>
                  <a:gd name="T6" fmla="*/ 7 w 354"/>
                  <a:gd name="T7" fmla="*/ 3 h 260"/>
                  <a:gd name="T8" fmla="*/ 10 w 354"/>
                  <a:gd name="T9" fmla="*/ 2 h 260"/>
                  <a:gd name="T10" fmla="*/ 13 w 354"/>
                  <a:gd name="T11" fmla="*/ 2 h 260"/>
                  <a:gd name="T12" fmla="*/ 11 w 354"/>
                  <a:gd name="T13" fmla="*/ 3 h 260"/>
                  <a:gd name="T14" fmla="*/ 9 w 354"/>
                  <a:gd name="T15" fmla="*/ 4 h 260"/>
                  <a:gd name="T16" fmla="*/ 5 w 354"/>
                  <a:gd name="T17" fmla="*/ 6 h 260"/>
                  <a:gd name="T18" fmla="*/ 3 w 354"/>
                  <a:gd name="T19" fmla="*/ 6 h 260"/>
                  <a:gd name="T20" fmla="*/ 3 w 354"/>
                  <a:gd name="T21" fmla="*/ 7 h 260"/>
                  <a:gd name="T22" fmla="*/ 2 w 354"/>
                  <a:gd name="T23" fmla="*/ 7 h 260"/>
                  <a:gd name="T24" fmla="*/ 1 w 354"/>
                  <a:gd name="T25" fmla="*/ 7 h 260"/>
                  <a:gd name="T26" fmla="*/ 1 w 354"/>
                  <a:gd name="T27" fmla="*/ 10 h 260"/>
                  <a:gd name="T28" fmla="*/ 0 w 354"/>
                  <a:gd name="T29" fmla="*/ 9 h 260"/>
                  <a:gd name="T30" fmla="*/ 0 w 354"/>
                  <a:gd name="T31" fmla="*/ 7 h 260"/>
                  <a:gd name="T32" fmla="*/ 1 w 354"/>
                  <a:gd name="T33" fmla="*/ 7 h 260"/>
                  <a:gd name="T34" fmla="*/ 3 w 354"/>
                  <a:gd name="T35" fmla="*/ 6 h 260"/>
                  <a:gd name="T36" fmla="*/ 3 w 354"/>
                  <a:gd name="T37" fmla="*/ 1 h 260"/>
                  <a:gd name="T38" fmla="*/ 6 w 354"/>
                  <a:gd name="T39" fmla="*/ 0 h 260"/>
                  <a:gd name="T40" fmla="*/ 5 w 354"/>
                  <a:gd name="T41" fmla="*/ 1 h 260"/>
                  <a:gd name="T42" fmla="*/ 5 w 354"/>
                  <a:gd name="T43" fmla="*/ 1 h 260"/>
                  <a:gd name="T44" fmla="*/ 5 w 354"/>
                  <a:gd name="T45" fmla="*/ 1 h 2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4"/>
                  <a:gd name="T70" fmla="*/ 0 h 260"/>
                  <a:gd name="T71" fmla="*/ 354 w 354"/>
                  <a:gd name="T72" fmla="*/ 260 h 2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4" h="260">
                    <a:moveTo>
                      <a:pt x="148" y="17"/>
                    </a:moveTo>
                    <a:lnTo>
                      <a:pt x="99" y="47"/>
                    </a:lnTo>
                    <a:lnTo>
                      <a:pt x="105" y="89"/>
                    </a:lnTo>
                    <a:lnTo>
                      <a:pt x="178" y="83"/>
                    </a:lnTo>
                    <a:lnTo>
                      <a:pt x="267" y="64"/>
                    </a:lnTo>
                    <a:lnTo>
                      <a:pt x="354" y="53"/>
                    </a:lnTo>
                    <a:lnTo>
                      <a:pt x="294" y="86"/>
                    </a:lnTo>
                    <a:lnTo>
                      <a:pt x="238" y="108"/>
                    </a:lnTo>
                    <a:lnTo>
                      <a:pt x="143" y="160"/>
                    </a:lnTo>
                    <a:lnTo>
                      <a:pt x="90" y="152"/>
                    </a:lnTo>
                    <a:lnTo>
                      <a:pt x="90" y="180"/>
                    </a:lnTo>
                    <a:lnTo>
                      <a:pt x="41" y="183"/>
                    </a:lnTo>
                    <a:lnTo>
                      <a:pt x="33" y="192"/>
                    </a:lnTo>
                    <a:lnTo>
                      <a:pt x="30" y="260"/>
                    </a:lnTo>
                    <a:lnTo>
                      <a:pt x="4" y="255"/>
                    </a:lnTo>
                    <a:lnTo>
                      <a:pt x="0" y="195"/>
                    </a:lnTo>
                    <a:lnTo>
                      <a:pt x="14" y="175"/>
                    </a:lnTo>
                    <a:lnTo>
                      <a:pt x="68" y="163"/>
                    </a:lnTo>
                    <a:lnTo>
                      <a:pt x="79" y="40"/>
                    </a:lnTo>
                    <a:lnTo>
                      <a:pt x="157" y="0"/>
                    </a:lnTo>
                    <a:lnTo>
                      <a:pt x="14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89"/>
              <p:cNvSpPr>
                <a:spLocks/>
              </p:cNvSpPr>
              <p:nvPr/>
            </p:nvSpPr>
            <p:spPr bwMode="auto">
              <a:xfrm>
                <a:off x="454" y="3478"/>
                <a:ext cx="109" cy="63"/>
              </a:xfrm>
              <a:custGeom>
                <a:avLst/>
                <a:gdLst>
                  <a:gd name="T0" fmla="*/ 1 w 327"/>
                  <a:gd name="T1" fmla="*/ 5 h 188"/>
                  <a:gd name="T2" fmla="*/ 0 w 327"/>
                  <a:gd name="T3" fmla="*/ 6 h 188"/>
                  <a:gd name="T4" fmla="*/ 0 w 327"/>
                  <a:gd name="T5" fmla="*/ 7 h 188"/>
                  <a:gd name="T6" fmla="*/ 1 w 327"/>
                  <a:gd name="T7" fmla="*/ 7 h 188"/>
                  <a:gd name="T8" fmla="*/ 2 w 327"/>
                  <a:gd name="T9" fmla="*/ 7 h 188"/>
                  <a:gd name="T10" fmla="*/ 3 w 327"/>
                  <a:gd name="T11" fmla="*/ 6 h 188"/>
                  <a:gd name="T12" fmla="*/ 6 w 327"/>
                  <a:gd name="T13" fmla="*/ 4 h 188"/>
                  <a:gd name="T14" fmla="*/ 12 w 327"/>
                  <a:gd name="T15" fmla="*/ 0 h 188"/>
                  <a:gd name="T16" fmla="*/ 4 w 327"/>
                  <a:gd name="T17" fmla="*/ 3 h 188"/>
                  <a:gd name="T18" fmla="*/ 1 w 327"/>
                  <a:gd name="T19" fmla="*/ 5 h 188"/>
                  <a:gd name="T20" fmla="*/ 1 w 327"/>
                  <a:gd name="T21" fmla="*/ 5 h 188"/>
                  <a:gd name="T22" fmla="*/ 1 w 327"/>
                  <a:gd name="T23" fmla="*/ 5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188"/>
                  <a:gd name="T38" fmla="*/ 327 w 327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188">
                    <a:moveTo>
                      <a:pt x="20" y="127"/>
                    </a:moveTo>
                    <a:lnTo>
                      <a:pt x="3" y="152"/>
                    </a:lnTo>
                    <a:lnTo>
                      <a:pt x="0" y="175"/>
                    </a:lnTo>
                    <a:lnTo>
                      <a:pt x="20" y="188"/>
                    </a:lnTo>
                    <a:lnTo>
                      <a:pt x="46" y="188"/>
                    </a:lnTo>
                    <a:lnTo>
                      <a:pt x="91" y="152"/>
                    </a:lnTo>
                    <a:lnTo>
                      <a:pt x="158" y="96"/>
                    </a:lnTo>
                    <a:lnTo>
                      <a:pt x="327" y="0"/>
                    </a:lnTo>
                    <a:lnTo>
                      <a:pt x="113" y="88"/>
                    </a:lnTo>
                    <a:lnTo>
                      <a:pt x="2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90"/>
              <p:cNvSpPr>
                <a:spLocks/>
              </p:cNvSpPr>
              <p:nvPr/>
            </p:nvSpPr>
            <p:spPr bwMode="auto">
              <a:xfrm>
                <a:off x="689" y="3429"/>
                <a:ext cx="20" cy="172"/>
              </a:xfrm>
              <a:custGeom>
                <a:avLst/>
                <a:gdLst>
                  <a:gd name="T0" fmla="*/ 1 w 60"/>
                  <a:gd name="T1" fmla="*/ 1 h 518"/>
                  <a:gd name="T2" fmla="*/ 0 w 60"/>
                  <a:gd name="T3" fmla="*/ 4 h 518"/>
                  <a:gd name="T4" fmla="*/ 0 w 60"/>
                  <a:gd name="T5" fmla="*/ 10 h 518"/>
                  <a:gd name="T6" fmla="*/ 0 w 60"/>
                  <a:gd name="T7" fmla="*/ 17 h 518"/>
                  <a:gd name="T8" fmla="*/ 1 w 60"/>
                  <a:gd name="T9" fmla="*/ 19 h 518"/>
                  <a:gd name="T10" fmla="*/ 2 w 60"/>
                  <a:gd name="T11" fmla="*/ 19 h 518"/>
                  <a:gd name="T12" fmla="*/ 2 w 60"/>
                  <a:gd name="T13" fmla="*/ 18 h 518"/>
                  <a:gd name="T14" fmla="*/ 1 w 60"/>
                  <a:gd name="T15" fmla="*/ 9 h 518"/>
                  <a:gd name="T16" fmla="*/ 1 w 60"/>
                  <a:gd name="T17" fmla="*/ 4 h 518"/>
                  <a:gd name="T18" fmla="*/ 1 w 60"/>
                  <a:gd name="T19" fmla="*/ 0 h 518"/>
                  <a:gd name="T20" fmla="*/ 1 w 60"/>
                  <a:gd name="T21" fmla="*/ 1 h 518"/>
                  <a:gd name="T22" fmla="*/ 1 w 60"/>
                  <a:gd name="T23" fmla="*/ 1 h 518"/>
                  <a:gd name="T24" fmla="*/ 1 w 60"/>
                  <a:gd name="T25" fmla="*/ 1 h 5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518"/>
                  <a:gd name="T41" fmla="*/ 60 w 60"/>
                  <a:gd name="T42" fmla="*/ 518 h 5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518">
                    <a:moveTo>
                      <a:pt x="27" y="15"/>
                    </a:moveTo>
                    <a:lnTo>
                      <a:pt x="8" y="113"/>
                    </a:lnTo>
                    <a:lnTo>
                      <a:pt x="0" y="271"/>
                    </a:lnTo>
                    <a:lnTo>
                      <a:pt x="0" y="460"/>
                    </a:lnTo>
                    <a:lnTo>
                      <a:pt x="14" y="507"/>
                    </a:lnTo>
                    <a:lnTo>
                      <a:pt x="45" y="518"/>
                    </a:lnTo>
                    <a:lnTo>
                      <a:pt x="60" y="488"/>
                    </a:lnTo>
                    <a:lnTo>
                      <a:pt x="38" y="252"/>
                    </a:lnTo>
                    <a:lnTo>
                      <a:pt x="32" y="99"/>
                    </a:lnTo>
                    <a:lnTo>
                      <a:pt x="39" y="0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91"/>
              <p:cNvSpPr>
                <a:spLocks/>
              </p:cNvSpPr>
              <p:nvPr/>
            </p:nvSpPr>
            <p:spPr bwMode="auto">
              <a:xfrm>
                <a:off x="623" y="3466"/>
                <a:ext cx="20" cy="69"/>
              </a:xfrm>
              <a:custGeom>
                <a:avLst/>
                <a:gdLst>
                  <a:gd name="T0" fmla="*/ 2 w 59"/>
                  <a:gd name="T1" fmla="*/ 0 h 207"/>
                  <a:gd name="T2" fmla="*/ 1 w 59"/>
                  <a:gd name="T3" fmla="*/ 3 h 207"/>
                  <a:gd name="T4" fmla="*/ 0 w 59"/>
                  <a:gd name="T5" fmla="*/ 8 h 207"/>
                  <a:gd name="T6" fmla="*/ 1 w 59"/>
                  <a:gd name="T7" fmla="*/ 3 h 207"/>
                  <a:gd name="T8" fmla="*/ 2 w 59"/>
                  <a:gd name="T9" fmla="*/ 0 h 207"/>
                  <a:gd name="T10" fmla="*/ 2 w 59"/>
                  <a:gd name="T11" fmla="*/ 0 h 207"/>
                  <a:gd name="T12" fmla="*/ 2 w 59"/>
                  <a:gd name="T13" fmla="*/ 0 h 207"/>
                  <a:gd name="T14" fmla="*/ 2 w 59"/>
                  <a:gd name="T15" fmla="*/ 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207"/>
                  <a:gd name="T26" fmla="*/ 59 w 59"/>
                  <a:gd name="T27" fmla="*/ 207 h 2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207">
                    <a:moveTo>
                      <a:pt x="59" y="6"/>
                    </a:moveTo>
                    <a:lnTo>
                      <a:pt x="34" y="81"/>
                    </a:lnTo>
                    <a:lnTo>
                      <a:pt x="0" y="207"/>
                    </a:lnTo>
                    <a:lnTo>
                      <a:pt x="23" y="76"/>
                    </a:lnTo>
                    <a:lnTo>
                      <a:pt x="43" y="0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92"/>
              <p:cNvSpPr>
                <a:spLocks/>
              </p:cNvSpPr>
              <p:nvPr/>
            </p:nvSpPr>
            <p:spPr bwMode="auto">
              <a:xfrm>
                <a:off x="685" y="3075"/>
                <a:ext cx="63" cy="219"/>
              </a:xfrm>
              <a:custGeom>
                <a:avLst/>
                <a:gdLst>
                  <a:gd name="T0" fmla="*/ 2 w 187"/>
                  <a:gd name="T1" fmla="*/ 0 h 656"/>
                  <a:gd name="T2" fmla="*/ 1 w 187"/>
                  <a:gd name="T3" fmla="*/ 6 h 656"/>
                  <a:gd name="T4" fmla="*/ 0 w 187"/>
                  <a:gd name="T5" fmla="*/ 15 h 656"/>
                  <a:gd name="T6" fmla="*/ 0 w 187"/>
                  <a:gd name="T7" fmla="*/ 24 h 656"/>
                  <a:gd name="T8" fmla="*/ 1 w 187"/>
                  <a:gd name="T9" fmla="*/ 24 h 656"/>
                  <a:gd name="T10" fmla="*/ 1 w 187"/>
                  <a:gd name="T11" fmla="*/ 24 h 656"/>
                  <a:gd name="T12" fmla="*/ 4 w 187"/>
                  <a:gd name="T13" fmla="*/ 22 h 656"/>
                  <a:gd name="T14" fmla="*/ 7 w 187"/>
                  <a:gd name="T15" fmla="*/ 19 h 656"/>
                  <a:gd name="T16" fmla="*/ 4 w 187"/>
                  <a:gd name="T17" fmla="*/ 22 h 656"/>
                  <a:gd name="T18" fmla="*/ 2 w 187"/>
                  <a:gd name="T19" fmla="*/ 23 h 656"/>
                  <a:gd name="T20" fmla="*/ 2 w 187"/>
                  <a:gd name="T21" fmla="*/ 6 h 656"/>
                  <a:gd name="T22" fmla="*/ 2 w 187"/>
                  <a:gd name="T23" fmla="*/ 0 h 656"/>
                  <a:gd name="T24" fmla="*/ 2 w 187"/>
                  <a:gd name="T25" fmla="*/ 0 h 656"/>
                  <a:gd name="T26" fmla="*/ 2 w 187"/>
                  <a:gd name="T27" fmla="*/ 0 h 656"/>
                  <a:gd name="T28" fmla="*/ 2 w 187"/>
                  <a:gd name="T29" fmla="*/ 0 h 6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7"/>
                  <a:gd name="T46" fmla="*/ 0 h 656"/>
                  <a:gd name="T47" fmla="*/ 187 w 187"/>
                  <a:gd name="T48" fmla="*/ 656 h 6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7" h="656">
                    <a:moveTo>
                      <a:pt x="47" y="0"/>
                    </a:moveTo>
                    <a:lnTo>
                      <a:pt x="19" y="167"/>
                    </a:lnTo>
                    <a:lnTo>
                      <a:pt x="10" y="405"/>
                    </a:lnTo>
                    <a:lnTo>
                      <a:pt x="0" y="653"/>
                    </a:lnTo>
                    <a:lnTo>
                      <a:pt x="25" y="656"/>
                    </a:lnTo>
                    <a:lnTo>
                      <a:pt x="39" y="647"/>
                    </a:lnTo>
                    <a:lnTo>
                      <a:pt x="114" y="596"/>
                    </a:lnTo>
                    <a:lnTo>
                      <a:pt x="187" y="508"/>
                    </a:lnTo>
                    <a:lnTo>
                      <a:pt x="96" y="587"/>
                    </a:lnTo>
                    <a:lnTo>
                      <a:pt x="42" y="613"/>
                    </a:lnTo>
                    <a:lnTo>
                      <a:pt x="42" y="167"/>
                    </a:lnTo>
                    <a:lnTo>
                      <a:pt x="59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93"/>
              <p:cNvSpPr>
                <a:spLocks/>
              </p:cNvSpPr>
              <p:nvPr/>
            </p:nvSpPr>
            <p:spPr bwMode="auto">
              <a:xfrm>
                <a:off x="726" y="3173"/>
                <a:ext cx="103" cy="78"/>
              </a:xfrm>
              <a:custGeom>
                <a:avLst/>
                <a:gdLst>
                  <a:gd name="T0" fmla="*/ 10 w 309"/>
                  <a:gd name="T1" fmla="*/ 0 h 236"/>
                  <a:gd name="T2" fmla="*/ 7 w 309"/>
                  <a:gd name="T3" fmla="*/ 1 h 236"/>
                  <a:gd name="T4" fmla="*/ 4 w 309"/>
                  <a:gd name="T5" fmla="*/ 3 h 236"/>
                  <a:gd name="T6" fmla="*/ 3 w 309"/>
                  <a:gd name="T7" fmla="*/ 4 h 236"/>
                  <a:gd name="T8" fmla="*/ 1 w 309"/>
                  <a:gd name="T9" fmla="*/ 6 h 236"/>
                  <a:gd name="T10" fmla="*/ 0 w 309"/>
                  <a:gd name="T11" fmla="*/ 9 h 236"/>
                  <a:gd name="T12" fmla="*/ 2 w 309"/>
                  <a:gd name="T13" fmla="*/ 6 h 236"/>
                  <a:gd name="T14" fmla="*/ 4 w 309"/>
                  <a:gd name="T15" fmla="*/ 4 h 236"/>
                  <a:gd name="T16" fmla="*/ 5 w 309"/>
                  <a:gd name="T17" fmla="*/ 3 h 236"/>
                  <a:gd name="T18" fmla="*/ 7 w 309"/>
                  <a:gd name="T19" fmla="*/ 2 h 236"/>
                  <a:gd name="T20" fmla="*/ 11 w 309"/>
                  <a:gd name="T21" fmla="*/ 1 h 236"/>
                  <a:gd name="T22" fmla="*/ 10 w 309"/>
                  <a:gd name="T23" fmla="*/ 0 h 236"/>
                  <a:gd name="T24" fmla="*/ 10 w 309"/>
                  <a:gd name="T25" fmla="*/ 0 h 236"/>
                  <a:gd name="T26" fmla="*/ 10 w 309"/>
                  <a:gd name="T27" fmla="*/ 0 h 2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236"/>
                  <a:gd name="T44" fmla="*/ 309 w 309"/>
                  <a:gd name="T45" fmla="*/ 236 h 2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236">
                    <a:moveTo>
                      <a:pt x="274" y="0"/>
                    </a:moveTo>
                    <a:lnTo>
                      <a:pt x="181" y="35"/>
                    </a:lnTo>
                    <a:lnTo>
                      <a:pt x="113" y="71"/>
                    </a:lnTo>
                    <a:lnTo>
                      <a:pt x="78" y="99"/>
                    </a:lnTo>
                    <a:lnTo>
                      <a:pt x="39" y="157"/>
                    </a:lnTo>
                    <a:lnTo>
                      <a:pt x="0" y="236"/>
                    </a:lnTo>
                    <a:lnTo>
                      <a:pt x="54" y="170"/>
                    </a:lnTo>
                    <a:lnTo>
                      <a:pt x="96" y="117"/>
                    </a:lnTo>
                    <a:lnTo>
                      <a:pt x="129" y="91"/>
                    </a:lnTo>
                    <a:lnTo>
                      <a:pt x="196" y="52"/>
                    </a:lnTo>
                    <a:lnTo>
                      <a:pt x="309" y="1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94"/>
              <p:cNvSpPr>
                <a:spLocks/>
              </p:cNvSpPr>
              <p:nvPr/>
            </p:nvSpPr>
            <p:spPr bwMode="auto">
              <a:xfrm>
                <a:off x="611" y="3323"/>
                <a:ext cx="37" cy="122"/>
              </a:xfrm>
              <a:custGeom>
                <a:avLst/>
                <a:gdLst>
                  <a:gd name="T0" fmla="*/ 1 w 109"/>
                  <a:gd name="T1" fmla="*/ 14 h 364"/>
                  <a:gd name="T2" fmla="*/ 0 w 109"/>
                  <a:gd name="T3" fmla="*/ 11 h 364"/>
                  <a:gd name="T4" fmla="*/ 0 w 109"/>
                  <a:gd name="T5" fmla="*/ 9 h 364"/>
                  <a:gd name="T6" fmla="*/ 4 w 109"/>
                  <a:gd name="T7" fmla="*/ 0 h 364"/>
                  <a:gd name="T8" fmla="*/ 2 w 109"/>
                  <a:gd name="T9" fmla="*/ 5 h 364"/>
                  <a:gd name="T10" fmla="*/ 4 w 109"/>
                  <a:gd name="T11" fmla="*/ 4 h 364"/>
                  <a:gd name="T12" fmla="*/ 3 w 109"/>
                  <a:gd name="T13" fmla="*/ 6 h 364"/>
                  <a:gd name="T14" fmla="*/ 2 w 109"/>
                  <a:gd name="T15" fmla="*/ 8 h 364"/>
                  <a:gd name="T16" fmla="*/ 2 w 109"/>
                  <a:gd name="T17" fmla="*/ 12 h 364"/>
                  <a:gd name="T18" fmla="*/ 2 w 109"/>
                  <a:gd name="T19" fmla="*/ 14 h 364"/>
                  <a:gd name="T20" fmla="*/ 1 w 109"/>
                  <a:gd name="T21" fmla="*/ 14 h 364"/>
                  <a:gd name="T22" fmla="*/ 1 w 109"/>
                  <a:gd name="T23" fmla="*/ 14 h 364"/>
                  <a:gd name="T24" fmla="*/ 1 w 109"/>
                  <a:gd name="T25" fmla="*/ 14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364"/>
                  <a:gd name="T41" fmla="*/ 109 w 109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364">
                    <a:moveTo>
                      <a:pt x="18" y="364"/>
                    </a:moveTo>
                    <a:lnTo>
                      <a:pt x="0" y="291"/>
                    </a:lnTo>
                    <a:lnTo>
                      <a:pt x="8" y="237"/>
                    </a:lnTo>
                    <a:lnTo>
                      <a:pt x="95" y="0"/>
                    </a:lnTo>
                    <a:lnTo>
                      <a:pt x="63" y="125"/>
                    </a:lnTo>
                    <a:lnTo>
                      <a:pt x="109" y="94"/>
                    </a:lnTo>
                    <a:lnTo>
                      <a:pt x="72" y="168"/>
                    </a:lnTo>
                    <a:lnTo>
                      <a:pt x="51" y="227"/>
                    </a:lnTo>
                    <a:lnTo>
                      <a:pt x="54" y="321"/>
                    </a:lnTo>
                    <a:lnTo>
                      <a:pt x="62" y="364"/>
                    </a:lnTo>
                    <a:lnTo>
                      <a:pt x="18" y="3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95"/>
              <p:cNvSpPr>
                <a:spLocks/>
              </p:cNvSpPr>
              <p:nvPr/>
            </p:nvSpPr>
            <p:spPr bwMode="auto">
              <a:xfrm>
                <a:off x="636" y="3176"/>
                <a:ext cx="104" cy="269"/>
              </a:xfrm>
              <a:custGeom>
                <a:avLst/>
                <a:gdLst>
                  <a:gd name="T0" fmla="*/ 4 w 312"/>
                  <a:gd name="T1" fmla="*/ 0 h 807"/>
                  <a:gd name="T2" fmla="*/ 4 w 312"/>
                  <a:gd name="T3" fmla="*/ 2 h 807"/>
                  <a:gd name="T4" fmla="*/ 4 w 312"/>
                  <a:gd name="T5" fmla="*/ 6 h 807"/>
                  <a:gd name="T6" fmla="*/ 4 w 312"/>
                  <a:gd name="T7" fmla="*/ 11 h 807"/>
                  <a:gd name="T8" fmla="*/ 3 w 312"/>
                  <a:gd name="T9" fmla="*/ 14 h 807"/>
                  <a:gd name="T10" fmla="*/ 2 w 312"/>
                  <a:gd name="T11" fmla="*/ 19 h 807"/>
                  <a:gd name="T12" fmla="*/ 1 w 312"/>
                  <a:gd name="T13" fmla="*/ 23 h 807"/>
                  <a:gd name="T14" fmla="*/ 0 w 312"/>
                  <a:gd name="T15" fmla="*/ 26 h 807"/>
                  <a:gd name="T16" fmla="*/ 0 w 312"/>
                  <a:gd name="T17" fmla="*/ 30 h 807"/>
                  <a:gd name="T18" fmla="*/ 1 w 312"/>
                  <a:gd name="T19" fmla="*/ 26 h 807"/>
                  <a:gd name="T20" fmla="*/ 1 w 312"/>
                  <a:gd name="T21" fmla="*/ 23 h 807"/>
                  <a:gd name="T22" fmla="*/ 3 w 312"/>
                  <a:gd name="T23" fmla="*/ 20 h 807"/>
                  <a:gd name="T24" fmla="*/ 4 w 312"/>
                  <a:gd name="T25" fmla="*/ 18 h 807"/>
                  <a:gd name="T26" fmla="*/ 6 w 312"/>
                  <a:gd name="T27" fmla="*/ 15 h 807"/>
                  <a:gd name="T28" fmla="*/ 9 w 312"/>
                  <a:gd name="T29" fmla="*/ 13 h 807"/>
                  <a:gd name="T30" fmla="*/ 12 w 312"/>
                  <a:gd name="T31" fmla="*/ 10 h 807"/>
                  <a:gd name="T32" fmla="*/ 9 w 312"/>
                  <a:gd name="T33" fmla="*/ 13 h 807"/>
                  <a:gd name="T34" fmla="*/ 6 w 312"/>
                  <a:gd name="T35" fmla="*/ 15 h 807"/>
                  <a:gd name="T36" fmla="*/ 4 w 312"/>
                  <a:gd name="T37" fmla="*/ 17 h 807"/>
                  <a:gd name="T38" fmla="*/ 4 w 312"/>
                  <a:gd name="T39" fmla="*/ 15 h 807"/>
                  <a:gd name="T40" fmla="*/ 5 w 312"/>
                  <a:gd name="T41" fmla="*/ 11 h 807"/>
                  <a:gd name="T42" fmla="*/ 5 w 312"/>
                  <a:gd name="T43" fmla="*/ 7 h 807"/>
                  <a:gd name="T44" fmla="*/ 5 w 312"/>
                  <a:gd name="T45" fmla="*/ 2 h 807"/>
                  <a:gd name="T46" fmla="*/ 4 w 312"/>
                  <a:gd name="T47" fmla="*/ 0 h 807"/>
                  <a:gd name="T48" fmla="*/ 4 w 312"/>
                  <a:gd name="T49" fmla="*/ 0 h 807"/>
                  <a:gd name="T50" fmla="*/ 4 w 312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2"/>
                  <a:gd name="T79" fmla="*/ 0 h 807"/>
                  <a:gd name="T80" fmla="*/ 312 w 312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2" h="807">
                    <a:moveTo>
                      <a:pt x="95" y="0"/>
                    </a:moveTo>
                    <a:lnTo>
                      <a:pt x="108" y="60"/>
                    </a:lnTo>
                    <a:lnTo>
                      <a:pt x="115" y="172"/>
                    </a:lnTo>
                    <a:lnTo>
                      <a:pt x="113" y="306"/>
                    </a:lnTo>
                    <a:lnTo>
                      <a:pt x="93" y="391"/>
                    </a:lnTo>
                    <a:lnTo>
                      <a:pt x="61" y="519"/>
                    </a:lnTo>
                    <a:lnTo>
                      <a:pt x="22" y="608"/>
                    </a:lnTo>
                    <a:lnTo>
                      <a:pt x="0" y="711"/>
                    </a:lnTo>
                    <a:lnTo>
                      <a:pt x="5" y="807"/>
                    </a:lnTo>
                    <a:lnTo>
                      <a:pt x="14" y="714"/>
                    </a:lnTo>
                    <a:lnTo>
                      <a:pt x="40" y="608"/>
                    </a:lnTo>
                    <a:lnTo>
                      <a:pt x="74" y="533"/>
                    </a:lnTo>
                    <a:lnTo>
                      <a:pt x="105" y="478"/>
                    </a:lnTo>
                    <a:lnTo>
                      <a:pt x="165" y="411"/>
                    </a:lnTo>
                    <a:lnTo>
                      <a:pt x="252" y="350"/>
                    </a:lnTo>
                    <a:lnTo>
                      <a:pt x="312" y="271"/>
                    </a:lnTo>
                    <a:lnTo>
                      <a:pt x="232" y="341"/>
                    </a:lnTo>
                    <a:lnTo>
                      <a:pt x="154" y="398"/>
                    </a:lnTo>
                    <a:lnTo>
                      <a:pt x="99" y="454"/>
                    </a:lnTo>
                    <a:lnTo>
                      <a:pt x="110" y="398"/>
                    </a:lnTo>
                    <a:lnTo>
                      <a:pt x="132" y="309"/>
                    </a:lnTo>
                    <a:lnTo>
                      <a:pt x="129" y="176"/>
                    </a:lnTo>
                    <a:lnTo>
                      <a:pt x="125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96"/>
              <p:cNvSpPr>
                <a:spLocks/>
              </p:cNvSpPr>
              <p:nvPr/>
            </p:nvSpPr>
            <p:spPr bwMode="auto">
              <a:xfrm>
                <a:off x="646" y="3296"/>
                <a:ext cx="90" cy="151"/>
              </a:xfrm>
              <a:custGeom>
                <a:avLst/>
                <a:gdLst>
                  <a:gd name="T0" fmla="*/ 10 w 271"/>
                  <a:gd name="T1" fmla="*/ 0 h 452"/>
                  <a:gd name="T2" fmla="*/ 6 w 271"/>
                  <a:gd name="T3" fmla="*/ 2 h 452"/>
                  <a:gd name="T4" fmla="*/ 4 w 271"/>
                  <a:gd name="T5" fmla="*/ 4 h 452"/>
                  <a:gd name="T6" fmla="*/ 3 w 271"/>
                  <a:gd name="T7" fmla="*/ 7 h 452"/>
                  <a:gd name="T8" fmla="*/ 5 w 271"/>
                  <a:gd name="T9" fmla="*/ 4 h 452"/>
                  <a:gd name="T10" fmla="*/ 8 w 271"/>
                  <a:gd name="T11" fmla="*/ 2 h 452"/>
                  <a:gd name="T12" fmla="*/ 5 w 271"/>
                  <a:gd name="T13" fmla="*/ 6 h 452"/>
                  <a:gd name="T14" fmla="*/ 6 w 271"/>
                  <a:gd name="T15" fmla="*/ 4 h 452"/>
                  <a:gd name="T16" fmla="*/ 4 w 271"/>
                  <a:gd name="T17" fmla="*/ 7 h 452"/>
                  <a:gd name="T18" fmla="*/ 3 w 271"/>
                  <a:gd name="T19" fmla="*/ 12 h 452"/>
                  <a:gd name="T20" fmla="*/ 3 w 271"/>
                  <a:gd name="T21" fmla="*/ 8 h 452"/>
                  <a:gd name="T22" fmla="*/ 1 w 271"/>
                  <a:gd name="T23" fmla="*/ 10 h 452"/>
                  <a:gd name="T24" fmla="*/ 0 w 271"/>
                  <a:gd name="T25" fmla="*/ 13 h 452"/>
                  <a:gd name="T26" fmla="*/ 0 w 271"/>
                  <a:gd name="T27" fmla="*/ 17 h 452"/>
                  <a:gd name="T28" fmla="*/ 1 w 271"/>
                  <a:gd name="T29" fmla="*/ 16 h 452"/>
                  <a:gd name="T30" fmla="*/ 1 w 271"/>
                  <a:gd name="T31" fmla="*/ 14 h 452"/>
                  <a:gd name="T32" fmla="*/ 2 w 271"/>
                  <a:gd name="T33" fmla="*/ 10 h 452"/>
                  <a:gd name="T34" fmla="*/ 2 w 271"/>
                  <a:gd name="T35" fmla="*/ 13 h 452"/>
                  <a:gd name="T36" fmla="*/ 3 w 271"/>
                  <a:gd name="T37" fmla="*/ 16 h 452"/>
                  <a:gd name="T38" fmla="*/ 4 w 271"/>
                  <a:gd name="T39" fmla="*/ 15 h 452"/>
                  <a:gd name="T40" fmla="*/ 4 w 271"/>
                  <a:gd name="T41" fmla="*/ 14 h 452"/>
                  <a:gd name="T42" fmla="*/ 4 w 271"/>
                  <a:gd name="T43" fmla="*/ 10 h 452"/>
                  <a:gd name="T44" fmla="*/ 5 w 271"/>
                  <a:gd name="T45" fmla="*/ 13 h 452"/>
                  <a:gd name="T46" fmla="*/ 7 w 271"/>
                  <a:gd name="T47" fmla="*/ 14 h 452"/>
                  <a:gd name="T48" fmla="*/ 7 w 271"/>
                  <a:gd name="T49" fmla="*/ 13 h 452"/>
                  <a:gd name="T50" fmla="*/ 8 w 271"/>
                  <a:gd name="T51" fmla="*/ 12 h 452"/>
                  <a:gd name="T52" fmla="*/ 7 w 271"/>
                  <a:gd name="T53" fmla="*/ 10 h 452"/>
                  <a:gd name="T54" fmla="*/ 7 w 271"/>
                  <a:gd name="T55" fmla="*/ 7 h 452"/>
                  <a:gd name="T56" fmla="*/ 8 w 271"/>
                  <a:gd name="T57" fmla="*/ 6 h 452"/>
                  <a:gd name="T58" fmla="*/ 9 w 271"/>
                  <a:gd name="T59" fmla="*/ 4 h 452"/>
                  <a:gd name="T60" fmla="*/ 9 w 271"/>
                  <a:gd name="T61" fmla="*/ 3 h 452"/>
                  <a:gd name="T62" fmla="*/ 7 w 271"/>
                  <a:gd name="T63" fmla="*/ 4 h 452"/>
                  <a:gd name="T64" fmla="*/ 9 w 271"/>
                  <a:gd name="T65" fmla="*/ 2 h 452"/>
                  <a:gd name="T66" fmla="*/ 10 w 271"/>
                  <a:gd name="T67" fmla="*/ 0 h 452"/>
                  <a:gd name="T68" fmla="*/ 10 w 271"/>
                  <a:gd name="T69" fmla="*/ 0 h 452"/>
                  <a:gd name="T70" fmla="*/ 10 w 271"/>
                  <a:gd name="T71" fmla="*/ 0 h 4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1"/>
                  <a:gd name="T109" fmla="*/ 0 h 452"/>
                  <a:gd name="T110" fmla="*/ 271 w 271"/>
                  <a:gd name="T111" fmla="*/ 452 h 45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1" h="452">
                    <a:moveTo>
                      <a:pt x="271" y="0"/>
                    </a:moveTo>
                    <a:lnTo>
                      <a:pt x="174" y="50"/>
                    </a:lnTo>
                    <a:lnTo>
                      <a:pt x="108" y="106"/>
                    </a:lnTo>
                    <a:lnTo>
                      <a:pt x="75" y="176"/>
                    </a:lnTo>
                    <a:lnTo>
                      <a:pt x="122" y="119"/>
                    </a:lnTo>
                    <a:lnTo>
                      <a:pt x="225" y="42"/>
                    </a:lnTo>
                    <a:lnTo>
                      <a:pt x="147" y="170"/>
                    </a:lnTo>
                    <a:lnTo>
                      <a:pt x="161" y="111"/>
                    </a:lnTo>
                    <a:lnTo>
                      <a:pt x="113" y="198"/>
                    </a:lnTo>
                    <a:lnTo>
                      <a:pt x="80" y="318"/>
                    </a:lnTo>
                    <a:lnTo>
                      <a:pt x="78" y="210"/>
                    </a:lnTo>
                    <a:lnTo>
                      <a:pt x="35" y="270"/>
                    </a:lnTo>
                    <a:lnTo>
                      <a:pt x="4" y="356"/>
                    </a:lnTo>
                    <a:lnTo>
                      <a:pt x="0" y="452"/>
                    </a:lnTo>
                    <a:lnTo>
                      <a:pt x="18" y="436"/>
                    </a:lnTo>
                    <a:lnTo>
                      <a:pt x="20" y="367"/>
                    </a:lnTo>
                    <a:lnTo>
                      <a:pt x="58" y="267"/>
                    </a:lnTo>
                    <a:lnTo>
                      <a:pt x="55" y="341"/>
                    </a:lnTo>
                    <a:lnTo>
                      <a:pt x="78" y="420"/>
                    </a:lnTo>
                    <a:lnTo>
                      <a:pt x="104" y="409"/>
                    </a:lnTo>
                    <a:lnTo>
                      <a:pt x="99" y="368"/>
                    </a:lnTo>
                    <a:lnTo>
                      <a:pt x="117" y="262"/>
                    </a:lnTo>
                    <a:lnTo>
                      <a:pt x="135" y="339"/>
                    </a:lnTo>
                    <a:lnTo>
                      <a:pt x="187" y="373"/>
                    </a:lnTo>
                    <a:lnTo>
                      <a:pt x="196" y="339"/>
                    </a:lnTo>
                    <a:lnTo>
                      <a:pt x="220" y="313"/>
                    </a:lnTo>
                    <a:lnTo>
                      <a:pt x="203" y="280"/>
                    </a:lnTo>
                    <a:lnTo>
                      <a:pt x="203" y="188"/>
                    </a:lnTo>
                    <a:lnTo>
                      <a:pt x="215" y="150"/>
                    </a:lnTo>
                    <a:lnTo>
                      <a:pt x="231" y="106"/>
                    </a:lnTo>
                    <a:lnTo>
                      <a:pt x="242" y="71"/>
                    </a:lnTo>
                    <a:lnTo>
                      <a:pt x="203" y="112"/>
                    </a:lnTo>
                    <a:lnTo>
                      <a:pt x="240" y="5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97"/>
              <p:cNvSpPr>
                <a:spLocks/>
              </p:cNvSpPr>
              <p:nvPr/>
            </p:nvSpPr>
            <p:spPr bwMode="auto">
              <a:xfrm>
                <a:off x="723" y="3331"/>
                <a:ext cx="20" cy="65"/>
              </a:xfrm>
              <a:custGeom>
                <a:avLst/>
                <a:gdLst>
                  <a:gd name="T0" fmla="*/ 1 w 61"/>
                  <a:gd name="T1" fmla="*/ 0 h 196"/>
                  <a:gd name="T2" fmla="*/ 0 w 61"/>
                  <a:gd name="T3" fmla="*/ 1 h 196"/>
                  <a:gd name="T4" fmla="*/ 0 w 61"/>
                  <a:gd name="T5" fmla="*/ 4 h 196"/>
                  <a:gd name="T6" fmla="*/ 0 w 61"/>
                  <a:gd name="T7" fmla="*/ 6 h 196"/>
                  <a:gd name="T8" fmla="*/ 1 w 61"/>
                  <a:gd name="T9" fmla="*/ 7 h 196"/>
                  <a:gd name="T10" fmla="*/ 2 w 61"/>
                  <a:gd name="T11" fmla="*/ 7 h 196"/>
                  <a:gd name="T12" fmla="*/ 2 w 61"/>
                  <a:gd name="T13" fmla="*/ 6 h 196"/>
                  <a:gd name="T14" fmla="*/ 2 w 61"/>
                  <a:gd name="T15" fmla="*/ 3 h 196"/>
                  <a:gd name="T16" fmla="*/ 1 w 61"/>
                  <a:gd name="T17" fmla="*/ 6 h 196"/>
                  <a:gd name="T18" fmla="*/ 1 w 61"/>
                  <a:gd name="T19" fmla="*/ 4 h 196"/>
                  <a:gd name="T20" fmla="*/ 1 w 61"/>
                  <a:gd name="T21" fmla="*/ 2 h 196"/>
                  <a:gd name="T22" fmla="*/ 1 w 61"/>
                  <a:gd name="T23" fmla="*/ 0 h 196"/>
                  <a:gd name="T24" fmla="*/ 1 w 61"/>
                  <a:gd name="T25" fmla="*/ 0 h 196"/>
                  <a:gd name="T26" fmla="*/ 1 w 61"/>
                  <a:gd name="T27" fmla="*/ 0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196"/>
                  <a:gd name="T44" fmla="*/ 61 w 61"/>
                  <a:gd name="T45" fmla="*/ 196 h 1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196">
                    <a:moveTo>
                      <a:pt x="27" y="0"/>
                    </a:moveTo>
                    <a:lnTo>
                      <a:pt x="12" y="36"/>
                    </a:lnTo>
                    <a:lnTo>
                      <a:pt x="0" y="117"/>
                    </a:lnTo>
                    <a:lnTo>
                      <a:pt x="5" y="166"/>
                    </a:lnTo>
                    <a:lnTo>
                      <a:pt x="17" y="196"/>
                    </a:lnTo>
                    <a:lnTo>
                      <a:pt x="61" y="177"/>
                    </a:lnTo>
                    <a:lnTo>
                      <a:pt x="56" y="152"/>
                    </a:lnTo>
                    <a:lnTo>
                      <a:pt x="50" y="94"/>
                    </a:lnTo>
                    <a:lnTo>
                      <a:pt x="29" y="152"/>
                    </a:lnTo>
                    <a:lnTo>
                      <a:pt x="25" y="103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98"/>
              <p:cNvSpPr>
                <a:spLocks/>
              </p:cNvSpPr>
              <p:nvPr/>
            </p:nvSpPr>
            <p:spPr bwMode="auto">
              <a:xfrm>
                <a:off x="744" y="3245"/>
                <a:ext cx="137" cy="163"/>
              </a:xfrm>
              <a:custGeom>
                <a:avLst/>
                <a:gdLst>
                  <a:gd name="T0" fmla="*/ 15 w 411"/>
                  <a:gd name="T1" fmla="*/ 0 h 489"/>
                  <a:gd name="T2" fmla="*/ 12 w 411"/>
                  <a:gd name="T3" fmla="*/ 1 h 489"/>
                  <a:gd name="T4" fmla="*/ 11 w 411"/>
                  <a:gd name="T5" fmla="*/ 2 h 489"/>
                  <a:gd name="T6" fmla="*/ 9 w 411"/>
                  <a:gd name="T7" fmla="*/ 4 h 489"/>
                  <a:gd name="T8" fmla="*/ 8 w 411"/>
                  <a:gd name="T9" fmla="*/ 6 h 489"/>
                  <a:gd name="T10" fmla="*/ 6 w 411"/>
                  <a:gd name="T11" fmla="*/ 8 h 489"/>
                  <a:gd name="T12" fmla="*/ 4 w 411"/>
                  <a:gd name="T13" fmla="*/ 12 h 489"/>
                  <a:gd name="T14" fmla="*/ 2 w 411"/>
                  <a:gd name="T15" fmla="*/ 15 h 489"/>
                  <a:gd name="T16" fmla="*/ 0 w 411"/>
                  <a:gd name="T17" fmla="*/ 18 h 489"/>
                  <a:gd name="T18" fmla="*/ 1 w 411"/>
                  <a:gd name="T19" fmla="*/ 15 h 489"/>
                  <a:gd name="T20" fmla="*/ 0 w 411"/>
                  <a:gd name="T21" fmla="*/ 13 h 489"/>
                  <a:gd name="T22" fmla="*/ 1 w 411"/>
                  <a:gd name="T23" fmla="*/ 10 h 489"/>
                  <a:gd name="T24" fmla="*/ 2 w 411"/>
                  <a:gd name="T25" fmla="*/ 6 h 489"/>
                  <a:gd name="T26" fmla="*/ 4 w 411"/>
                  <a:gd name="T27" fmla="*/ 3 h 489"/>
                  <a:gd name="T28" fmla="*/ 3 w 411"/>
                  <a:gd name="T29" fmla="*/ 6 h 489"/>
                  <a:gd name="T30" fmla="*/ 2 w 411"/>
                  <a:gd name="T31" fmla="*/ 9 h 489"/>
                  <a:gd name="T32" fmla="*/ 2 w 411"/>
                  <a:gd name="T33" fmla="*/ 13 h 489"/>
                  <a:gd name="T34" fmla="*/ 2 w 411"/>
                  <a:gd name="T35" fmla="*/ 9 h 489"/>
                  <a:gd name="T36" fmla="*/ 3 w 411"/>
                  <a:gd name="T37" fmla="*/ 6 h 489"/>
                  <a:gd name="T38" fmla="*/ 5 w 411"/>
                  <a:gd name="T39" fmla="*/ 4 h 489"/>
                  <a:gd name="T40" fmla="*/ 4 w 411"/>
                  <a:gd name="T41" fmla="*/ 8 h 489"/>
                  <a:gd name="T42" fmla="*/ 4 w 411"/>
                  <a:gd name="T43" fmla="*/ 10 h 489"/>
                  <a:gd name="T44" fmla="*/ 6 w 411"/>
                  <a:gd name="T45" fmla="*/ 7 h 489"/>
                  <a:gd name="T46" fmla="*/ 7 w 411"/>
                  <a:gd name="T47" fmla="*/ 6 h 489"/>
                  <a:gd name="T48" fmla="*/ 8 w 411"/>
                  <a:gd name="T49" fmla="*/ 3 h 489"/>
                  <a:gd name="T50" fmla="*/ 9 w 411"/>
                  <a:gd name="T51" fmla="*/ 2 h 489"/>
                  <a:gd name="T52" fmla="*/ 11 w 411"/>
                  <a:gd name="T53" fmla="*/ 1 h 489"/>
                  <a:gd name="T54" fmla="*/ 12 w 411"/>
                  <a:gd name="T55" fmla="*/ 0 h 489"/>
                  <a:gd name="T56" fmla="*/ 15 w 411"/>
                  <a:gd name="T57" fmla="*/ 0 h 489"/>
                  <a:gd name="T58" fmla="*/ 15 w 411"/>
                  <a:gd name="T59" fmla="*/ 0 h 489"/>
                  <a:gd name="T60" fmla="*/ 15 w 411"/>
                  <a:gd name="T61" fmla="*/ 0 h 489"/>
                  <a:gd name="T62" fmla="*/ 15 w 411"/>
                  <a:gd name="T63" fmla="*/ 0 h 4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1"/>
                  <a:gd name="T97" fmla="*/ 0 h 489"/>
                  <a:gd name="T98" fmla="*/ 411 w 411"/>
                  <a:gd name="T99" fmla="*/ 489 h 4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1" h="489">
                    <a:moveTo>
                      <a:pt x="411" y="13"/>
                    </a:moveTo>
                    <a:lnTo>
                      <a:pt x="337" y="35"/>
                    </a:lnTo>
                    <a:lnTo>
                      <a:pt x="298" y="48"/>
                    </a:lnTo>
                    <a:lnTo>
                      <a:pt x="244" y="99"/>
                    </a:lnTo>
                    <a:lnTo>
                      <a:pt x="220" y="154"/>
                    </a:lnTo>
                    <a:lnTo>
                      <a:pt x="175" y="209"/>
                    </a:lnTo>
                    <a:lnTo>
                      <a:pt x="101" y="315"/>
                    </a:lnTo>
                    <a:lnTo>
                      <a:pt x="44" y="415"/>
                    </a:lnTo>
                    <a:lnTo>
                      <a:pt x="0" y="489"/>
                    </a:lnTo>
                    <a:lnTo>
                      <a:pt x="18" y="404"/>
                    </a:lnTo>
                    <a:lnTo>
                      <a:pt x="13" y="356"/>
                    </a:lnTo>
                    <a:lnTo>
                      <a:pt x="21" y="258"/>
                    </a:lnTo>
                    <a:lnTo>
                      <a:pt x="50" y="162"/>
                    </a:lnTo>
                    <a:lnTo>
                      <a:pt x="109" y="68"/>
                    </a:lnTo>
                    <a:lnTo>
                      <a:pt x="68" y="163"/>
                    </a:lnTo>
                    <a:lnTo>
                      <a:pt x="42" y="256"/>
                    </a:lnTo>
                    <a:lnTo>
                      <a:pt x="45" y="364"/>
                    </a:lnTo>
                    <a:lnTo>
                      <a:pt x="62" y="251"/>
                    </a:lnTo>
                    <a:lnTo>
                      <a:pt x="87" y="173"/>
                    </a:lnTo>
                    <a:lnTo>
                      <a:pt x="124" y="115"/>
                    </a:lnTo>
                    <a:lnTo>
                      <a:pt x="98" y="213"/>
                    </a:lnTo>
                    <a:lnTo>
                      <a:pt x="102" y="273"/>
                    </a:lnTo>
                    <a:lnTo>
                      <a:pt x="157" y="193"/>
                    </a:lnTo>
                    <a:lnTo>
                      <a:pt x="196" y="151"/>
                    </a:lnTo>
                    <a:lnTo>
                      <a:pt x="216" y="94"/>
                    </a:lnTo>
                    <a:lnTo>
                      <a:pt x="250" y="45"/>
                    </a:lnTo>
                    <a:lnTo>
                      <a:pt x="284" y="29"/>
                    </a:lnTo>
                    <a:lnTo>
                      <a:pt x="337" y="9"/>
                    </a:lnTo>
                    <a:lnTo>
                      <a:pt x="396" y="0"/>
                    </a:lnTo>
                    <a:lnTo>
                      <a:pt x="41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99"/>
              <p:cNvSpPr>
                <a:spLocks/>
              </p:cNvSpPr>
              <p:nvPr/>
            </p:nvSpPr>
            <p:spPr bwMode="auto">
              <a:xfrm>
                <a:off x="776" y="3375"/>
                <a:ext cx="61" cy="59"/>
              </a:xfrm>
              <a:custGeom>
                <a:avLst/>
                <a:gdLst>
                  <a:gd name="T0" fmla="*/ 7 w 182"/>
                  <a:gd name="T1" fmla="*/ 0 h 179"/>
                  <a:gd name="T2" fmla="*/ 5 w 182"/>
                  <a:gd name="T3" fmla="*/ 2 h 179"/>
                  <a:gd name="T4" fmla="*/ 2 w 182"/>
                  <a:gd name="T5" fmla="*/ 4 h 179"/>
                  <a:gd name="T6" fmla="*/ 0 w 182"/>
                  <a:gd name="T7" fmla="*/ 5 h 179"/>
                  <a:gd name="T8" fmla="*/ 0 w 182"/>
                  <a:gd name="T9" fmla="*/ 6 h 179"/>
                  <a:gd name="T10" fmla="*/ 0 w 182"/>
                  <a:gd name="T11" fmla="*/ 6 h 179"/>
                  <a:gd name="T12" fmla="*/ 1 w 182"/>
                  <a:gd name="T13" fmla="*/ 6 h 179"/>
                  <a:gd name="T14" fmla="*/ 3 w 182"/>
                  <a:gd name="T15" fmla="*/ 5 h 179"/>
                  <a:gd name="T16" fmla="*/ 6 w 182"/>
                  <a:gd name="T17" fmla="*/ 2 h 179"/>
                  <a:gd name="T18" fmla="*/ 7 w 182"/>
                  <a:gd name="T19" fmla="*/ 0 h 179"/>
                  <a:gd name="T20" fmla="*/ 7 w 182"/>
                  <a:gd name="T21" fmla="*/ 0 h 179"/>
                  <a:gd name="T22" fmla="*/ 7 w 182"/>
                  <a:gd name="T23" fmla="*/ 0 h 1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79"/>
                  <a:gd name="T38" fmla="*/ 182 w 182"/>
                  <a:gd name="T39" fmla="*/ 179 h 1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79">
                    <a:moveTo>
                      <a:pt x="182" y="0"/>
                    </a:moveTo>
                    <a:lnTo>
                      <a:pt x="131" y="53"/>
                    </a:lnTo>
                    <a:lnTo>
                      <a:pt x="67" y="109"/>
                    </a:lnTo>
                    <a:lnTo>
                      <a:pt x="13" y="146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8" y="179"/>
                    </a:lnTo>
                    <a:lnTo>
                      <a:pt x="90" y="128"/>
                    </a:lnTo>
                    <a:lnTo>
                      <a:pt x="149" y="6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200"/>
              <p:cNvSpPr>
                <a:spLocks/>
              </p:cNvSpPr>
              <p:nvPr/>
            </p:nvSpPr>
            <p:spPr bwMode="auto">
              <a:xfrm>
                <a:off x="450" y="3413"/>
                <a:ext cx="258" cy="190"/>
              </a:xfrm>
              <a:custGeom>
                <a:avLst/>
                <a:gdLst>
                  <a:gd name="T0" fmla="*/ 0 w 773"/>
                  <a:gd name="T1" fmla="*/ 21 h 572"/>
                  <a:gd name="T2" fmla="*/ 0 w 773"/>
                  <a:gd name="T3" fmla="*/ 19 h 572"/>
                  <a:gd name="T4" fmla="*/ 0 w 773"/>
                  <a:gd name="T5" fmla="*/ 18 h 572"/>
                  <a:gd name="T6" fmla="*/ 2 w 773"/>
                  <a:gd name="T7" fmla="*/ 16 h 572"/>
                  <a:gd name="T8" fmla="*/ 6 w 773"/>
                  <a:gd name="T9" fmla="*/ 13 h 572"/>
                  <a:gd name="T10" fmla="*/ 8 w 773"/>
                  <a:gd name="T11" fmla="*/ 12 h 572"/>
                  <a:gd name="T12" fmla="*/ 10 w 773"/>
                  <a:gd name="T13" fmla="*/ 11 h 572"/>
                  <a:gd name="T14" fmla="*/ 11 w 773"/>
                  <a:gd name="T15" fmla="*/ 9 h 572"/>
                  <a:gd name="T16" fmla="*/ 18 w 773"/>
                  <a:gd name="T17" fmla="*/ 5 h 572"/>
                  <a:gd name="T18" fmla="*/ 21 w 773"/>
                  <a:gd name="T19" fmla="*/ 5 h 572"/>
                  <a:gd name="T20" fmla="*/ 22 w 773"/>
                  <a:gd name="T21" fmla="*/ 3 h 572"/>
                  <a:gd name="T22" fmla="*/ 23 w 773"/>
                  <a:gd name="T23" fmla="*/ 2 h 572"/>
                  <a:gd name="T24" fmla="*/ 25 w 773"/>
                  <a:gd name="T25" fmla="*/ 2 h 572"/>
                  <a:gd name="T26" fmla="*/ 26 w 773"/>
                  <a:gd name="T27" fmla="*/ 1 h 572"/>
                  <a:gd name="T28" fmla="*/ 29 w 773"/>
                  <a:gd name="T29" fmla="*/ 0 h 572"/>
                  <a:gd name="T30" fmla="*/ 29 w 773"/>
                  <a:gd name="T31" fmla="*/ 1 h 572"/>
                  <a:gd name="T32" fmla="*/ 27 w 773"/>
                  <a:gd name="T33" fmla="*/ 1 h 572"/>
                  <a:gd name="T34" fmla="*/ 25 w 773"/>
                  <a:gd name="T35" fmla="*/ 7 h 572"/>
                  <a:gd name="T36" fmla="*/ 25 w 773"/>
                  <a:gd name="T37" fmla="*/ 15 h 572"/>
                  <a:gd name="T38" fmla="*/ 24 w 773"/>
                  <a:gd name="T39" fmla="*/ 18 h 572"/>
                  <a:gd name="T40" fmla="*/ 23 w 773"/>
                  <a:gd name="T41" fmla="*/ 19 h 572"/>
                  <a:gd name="T42" fmla="*/ 23 w 773"/>
                  <a:gd name="T43" fmla="*/ 18 h 572"/>
                  <a:gd name="T44" fmla="*/ 23 w 773"/>
                  <a:gd name="T45" fmla="*/ 15 h 572"/>
                  <a:gd name="T46" fmla="*/ 24 w 773"/>
                  <a:gd name="T47" fmla="*/ 8 h 572"/>
                  <a:gd name="T48" fmla="*/ 25 w 773"/>
                  <a:gd name="T49" fmla="*/ 7 h 572"/>
                  <a:gd name="T50" fmla="*/ 26 w 773"/>
                  <a:gd name="T51" fmla="*/ 3 h 572"/>
                  <a:gd name="T52" fmla="*/ 24 w 773"/>
                  <a:gd name="T53" fmla="*/ 3 h 572"/>
                  <a:gd name="T54" fmla="*/ 23 w 773"/>
                  <a:gd name="T55" fmla="*/ 4 h 572"/>
                  <a:gd name="T56" fmla="*/ 21 w 773"/>
                  <a:gd name="T57" fmla="*/ 5 h 572"/>
                  <a:gd name="T58" fmla="*/ 19 w 773"/>
                  <a:gd name="T59" fmla="*/ 5 h 572"/>
                  <a:gd name="T60" fmla="*/ 12 w 773"/>
                  <a:gd name="T61" fmla="*/ 10 h 572"/>
                  <a:gd name="T62" fmla="*/ 9 w 773"/>
                  <a:gd name="T63" fmla="*/ 16 h 572"/>
                  <a:gd name="T64" fmla="*/ 9 w 773"/>
                  <a:gd name="T65" fmla="*/ 12 h 572"/>
                  <a:gd name="T66" fmla="*/ 7 w 773"/>
                  <a:gd name="T67" fmla="*/ 14 h 572"/>
                  <a:gd name="T68" fmla="*/ 3 w 773"/>
                  <a:gd name="T69" fmla="*/ 18 h 572"/>
                  <a:gd name="T70" fmla="*/ 1 w 773"/>
                  <a:gd name="T71" fmla="*/ 21 h 572"/>
                  <a:gd name="T72" fmla="*/ 0 w 773"/>
                  <a:gd name="T73" fmla="*/ 21 h 572"/>
                  <a:gd name="T74" fmla="*/ 0 w 773"/>
                  <a:gd name="T75" fmla="*/ 21 h 572"/>
                  <a:gd name="T76" fmla="*/ 0 w 773"/>
                  <a:gd name="T77" fmla="*/ 21 h 5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3"/>
                  <a:gd name="T118" fmla="*/ 0 h 572"/>
                  <a:gd name="T119" fmla="*/ 773 w 773"/>
                  <a:gd name="T120" fmla="*/ 572 h 5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3" h="572">
                    <a:moveTo>
                      <a:pt x="5" y="562"/>
                    </a:moveTo>
                    <a:lnTo>
                      <a:pt x="0" y="518"/>
                    </a:lnTo>
                    <a:lnTo>
                      <a:pt x="5" y="478"/>
                    </a:lnTo>
                    <a:lnTo>
                      <a:pt x="65" y="428"/>
                    </a:lnTo>
                    <a:lnTo>
                      <a:pt x="170" y="350"/>
                    </a:lnTo>
                    <a:lnTo>
                      <a:pt x="229" y="315"/>
                    </a:lnTo>
                    <a:lnTo>
                      <a:pt x="283" y="291"/>
                    </a:lnTo>
                    <a:lnTo>
                      <a:pt x="301" y="256"/>
                    </a:lnTo>
                    <a:lnTo>
                      <a:pt x="494" y="124"/>
                    </a:lnTo>
                    <a:lnTo>
                      <a:pt x="562" y="124"/>
                    </a:lnTo>
                    <a:lnTo>
                      <a:pt x="581" y="92"/>
                    </a:lnTo>
                    <a:lnTo>
                      <a:pt x="627" y="62"/>
                    </a:lnTo>
                    <a:lnTo>
                      <a:pt x="676" y="48"/>
                    </a:lnTo>
                    <a:lnTo>
                      <a:pt x="705" y="14"/>
                    </a:lnTo>
                    <a:lnTo>
                      <a:pt x="770" y="0"/>
                    </a:lnTo>
                    <a:lnTo>
                      <a:pt x="773" y="23"/>
                    </a:lnTo>
                    <a:lnTo>
                      <a:pt x="724" y="37"/>
                    </a:lnTo>
                    <a:lnTo>
                      <a:pt x="683" y="192"/>
                    </a:lnTo>
                    <a:lnTo>
                      <a:pt x="661" y="403"/>
                    </a:lnTo>
                    <a:lnTo>
                      <a:pt x="654" y="502"/>
                    </a:lnTo>
                    <a:lnTo>
                      <a:pt x="630" y="509"/>
                    </a:lnTo>
                    <a:lnTo>
                      <a:pt x="615" y="489"/>
                    </a:lnTo>
                    <a:lnTo>
                      <a:pt x="615" y="397"/>
                    </a:lnTo>
                    <a:lnTo>
                      <a:pt x="641" y="205"/>
                    </a:lnTo>
                    <a:lnTo>
                      <a:pt x="661" y="198"/>
                    </a:lnTo>
                    <a:lnTo>
                      <a:pt x="693" y="75"/>
                    </a:lnTo>
                    <a:lnTo>
                      <a:pt x="649" y="82"/>
                    </a:lnTo>
                    <a:lnTo>
                      <a:pt x="610" y="99"/>
                    </a:lnTo>
                    <a:lnTo>
                      <a:pt x="578" y="143"/>
                    </a:lnTo>
                    <a:lnTo>
                      <a:pt x="509" y="148"/>
                    </a:lnTo>
                    <a:lnTo>
                      <a:pt x="330" y="267"/>
                    </a:lnTo>
                    <a:lnTo>
                      <a:pt x="232" y="430"/>
                    </a:lnTo>
                    <a:lnTo>
                      <a:pt x="255" y="328"/>
                    </a:lnTo>
                    <a:lnTo>
                      <a:pt x="186" y="385"/>
                    </a:lnTo>
                    <a:lnTo>
                      <a:pt x="93" y="487"/>
                    </a:lnTo>
                    <a:lnTo>
                      <a:pt x="30" y="572"/>
                    </a:lnTo>
                    <a:lnTo>
                      <a:pt x="5" y="5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201"/>
              <p:cNvSpPr>
                <a:spLocks/>
              </p:cNvSpPr>
              <p:nvPr/>
            </p:nvSpPr>
            <p:spPr bwMode="auto">
              <a:xfrm>
                <a:off x="408" y="3538"/>
                <a:ext cx="42" cy="154"/>
              </a:xfrm>
              <a:custGeom>
                <a:avLst/>
                <a:gdLst>
                  <a:gd name="T0" fmla="*/ 3 w 126"/>
                  <a:gd name="T1" fmla="*/ 0 h 462"/>
                  <a:gd name="T2" fmla="*/ 0 w 126"/>
                  <a:gd name="T3" fmla="*/ 3 h 462"/>
                  <a:gd name="T4" fmla="*/ 2 w 126"/>
                  <a:gd name="T5" fmla="*/ 7 h 462"/>
                  <a:gd name="T6" fmla="*/ 2 w 126"/>
                  <a:gd name="T7" fmla="*/ 9 h 462"/>
                  <a:gd name="T8" fmla="*/ 0 w 126"/>
                  <a:gd name="T9" fmla="*/ 11 h 462"/>
                  <a:gd name="T10" fmla="*/ 3 w 126"/>
                  <a:gd name="T11" fmla="*/ 14 h 462"/>
                  <a:gd name="T12" fmla="*/ 3 w 126"/>
                  <a:gd name="T13" fmla="*/ 16 h 462"/>
                  <a:gd name="T14" fmla="*/ 4 w 126"/>
                  <a:gd name="T15" fmla="*/ 17 h 462"/>
                  <a:gd name="T16" fmla="*/ 5 w 126"/>
                  <a:gd name="T17" fmla="*/ 17 h 462"/>
                  <a:gd name="T18" fmla="*/ 4 w 126"/>
                  <a:gd name="T19" fmla="*/ 16 h 462"/>
                  <a:gd name="T20" fmla="*/ 4 w 126"/>
                  <a:gd name="T21" fmla="*/ 14 h 462"/>
                  <a:gd name="T22" fmla="*/ 2 w 126"/>
                  <a:gd name="T23" fmla="*/ 11 h 462"/>
                  <a:gd name="T24" fmla="*/ 3 w 126"/>
                  <a:gd name="T25" fmla="*/ 9 h 462"/>
                  <a:gd name="T26" fmla="*/ 3 w 126"/>
                  <a:gd name="T27" fmla="*/ 7 h 462"/>
                  <a:gd name="T28" fmla="*/ 1 w 126"/>
                  <a:gd name="T29" fmla="*/ 3 h 462"/>
                  <a:gd name="T30" fmla="*/ 4 w 126"/>
                  <a:gd name="T31" fmla="*/ 0 h 462"/>
                  <a:gd name="T32" fmla="*/ 3 w 126"/>
                  <a:gd name="T33" fmla="*/ 0 h 462"/>
                  <a:gd name="T34" fmla="*/ 3 w 126"/>
                  <a:gd name="T35" fmla="*/ 0 h 462"/>
                  <a:gd name="T36" fmla="*/ 3 w 126"/>
                  <a:gd name="T37" fmla="*/ 0 h 4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6"/>
                  <a:gd name="T58" fmla="*/ 0 h 462"/>
                  <a:gd name="T59" fmla="*/ 126 w 126"/>
                  <a:gd name="T60" fmla="*/ 462 h 4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6" h="462">
                    <a:moveTo>
                      <a:pt x="82" y="8"/>
                    </a:moveTo>
                    <a:lnTo>
                      <a:pt x="0" y="79"/>
                    </a:lnTo>
                    <a:lnTo>
                      <a:pt x="48" y="200"/>
                    </a:lnTo>
                    <a:lnTo>
                      <a:pt x="45" y="240"/>
                    </a:lnTo>
                    <a:lnTo>
                      <a:pt x="9" y="298"/>
                    </a:lnTo>
                    <a:lnTo>
                      <a:pt x="88" y="372"/>
                    </a:lnTo>
                    <a:lnTo>
                      <a:pt x="84" y="428"/>
                    </a:lnTo>
                    <a:lnTo>
                      <a:pt x="97" y="462"/>
                    </a:lnTo>
                    <a:lnTo>
                      <a:pt x="126" y="459"/>
                    </a:lnTo>
                    <a:lnTo>
                      <a:pt x="114" y="422"/>
                    </a:lnTo>
                    <a:lnTo>
                      <a:pt x="120" y="369"/>
                    </a:lnTo>
                    <a:lnTo>
                      <a:pt x="45" y="295"/>
                    </a:lnTo>
                    <a:lnTo>
                      <a:pt x="75" y="231"/>
                    </a:lnTo>
                    <a:lnTo>
                      <a:pt x="77" y="191"/>
                    </a:lnTo>
                    <a:lnTo>
                      <a:pt x="31" y="89"/>
                    </a:lnTo>
                    <a:lnTo>
                      <a:pt x="105" y="0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202"/>
              <p:cNvSpPr>
                <a:spLocks/>
              </p:cNvSpPr>
              <p:nvPr/>
            </p:nvSpPr>
            <p:spPr bwMode="auto">
              <a:xfrm>
                <a:off x="725" y="3414"/>
                <a:ext cx="112" cy="262"/>
              </a:xfrm>
              <a:custGeom>
                <a:avLst/>
                <a:gdLst>
                  <a:gd name="T0" fmla="*/ 1 w 338"/>
                  <a:gd name="T1" fmla="*/ 0 h 785"/>
                  <a:gd name="T2" fmla="*/ 1 w 338"/>
                  <a:gd name="T3" fmla="*/ 1 h 785"/>
                  <a:gd name="T4" fmla="*/ 0 w 338"/>
                  <a:gd name="T5" fmla="*/ 2 h 785"/>
                  <a:gd name="T6" fmla="*/ 0 w 338"/>
                  <a:gd name="T7" fmla="*/ 5 h 785"/>
                  <a:gd name="T8" fmla="*/ 0 w 338"/>
                  <a:gd name="T9" fmla="*/ 8 h 785"/>
                  <a:gd name="T10" fmla="*/ 2 w 338"/>
                  <a:gd name="T11" fmla="*/ 19 h 785"/>
                  <a:gd name="T12" fmla="*/ 4 w 338"/>
                  <a:gd name="T13" fmla="*/ 23 h 785"/>
                  <a:gd name="T14" fmla="*/ 6 w 338"/>
                  <a:gd name="T15" fmla="*/ 24 h 785"/>
                  <a:gd name="T16" fmla="*/ 8 w 338"/>
                  <a:gd name="T17" fmla="*/ 25 h 785"/>
                  <a:gd name="T18" fmla="*/ 9 w 338"/>
                  <a:gd name="T19" fmla="*/ 25 h 785"/>
                  <a:gd name="T20" fmla="*/ 11 w 338"/>
                  <a:gd name="T21" fmla="*/ 27 h 785"/>
                  <a:gd name="T22" fmla="*/ 12 w 338"/>
                  <a:gd name="T23" fmla="*/ 29 h 785"/>
                  <a:gd name="T24" fmla="*/ 11 w 338"/>
                  <a:gd name="T25" fmla="*/ 26 h 785"/>
                  <a:gd name="T26" fmla="*/ 8 w 338"/>
                  <a:gd name="T27" fmla="*/ 17 h 785"/>
                  <a:gd name="T28" fmla="*/ 5 w 338"/>
                  <a:gd name="T29" fmla="*/ 7 h 785"/>
                  <a:gd name="T30" fmla="*/ 2 w 338"/>
                  <a:gd name="T31" fmla="*/ 11 h 785"/>
                  <a:gd name="T32" fmla="*/ 2 w 338"/>
                  <a:gd name="T33" fmla="*/ 10 h 785"/>
                  <a:gd name="T34" fmla="*/ 1 w 338"/>
                  <a:gd name="T35" fmla="*/ 8 h 785"/>
                  <a:gd name="T36" fmla="*/ 1 w 338"/>
                  <a:gd name="T37" fmla="*/ 5 h 785"/>
                  <a:gd name="T38" fmla="*/ 1 w 338"/>
                  <a:gd name="T39" fmla="*/ 3 h 785"/>
                  <a:gd name="T40" fmla="*/ 1 w 338"/>
                  <a:gd name="T41" fmla="*/ 1 h 785"/>
                  <a:gd name="T42" fmla="*/ 2 w 338"/>
                  <a:gd name="T43" fmla="*/ 0 h 785"/>
                  <a:gd name="T44" fmla="*/ 1 w 338"/>
                  <a:gd name="T45" fmla="*/ 0 h 785"/>
                  <a:gd name="T46" fmla="*/ 1 w 338"/>
                  <a:gd name="T47" fmla="*/ 0 h 785"/>
                  <a:gd name="T48" fmla="*/ 1 w 338"/>
                  <a:gd name="T49" fmla="*/ 0 h 7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8"/>
                  <a:gd name="T76" fmla="*/ 0 h 785"/>
                  <a:gd name="T77" fmla="*/ 338 w 338"/>
                  <a:gd name="T78" fmla="*/ 785 h 7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8" h="785">
                    <a:moveTo>
                      <a:pt x="34" y="0"/>
                    </a:moveTo>
                    <a:lnTo>
                      <a:pt x="14" y="23"/>
                    </a:lnTo>
                    <a:lnTo>
                      <a:pt x="3" y="65"/>
                    </a:lnTo>
                    <a:lnTo>
                      <a:pt x="0" y="146"/>
                    </a:lnTo>
                    <a:lnTo>
                      <a:pt x="5" y="226"/>
                    </a:lnTo>
                    <a:lnTo>
                      <a:pt x="65" y="508"/>
                    </a:lnTo>
                    <a:lnTo>
                      <a:pt x="109" y="619"/>
                    </a:lnTo>
                    <a:lnTo>
                      <a:pt x="163" y="657"/>
                    </a:lnTo>
                    <a:lnTo>
                      <a:pt x="227" y="668"/>
                    </a:lnTo>
                    <a:lnTo>
                      <a:pt x="259" y="674"/>
                    </a:lnTo>
                    <a:lnTo>
                      <a:pt x="298" y="719"/>
                    </a:lnTo>
                    <a:lnTo>
                      <a:pt x="338" y="785"/>
                    </a:lnTo>
                    <a:lnTo>
                      <a:pt x="311" y="690"/>
                    </a:lnTo>
                    <a:lnTo>
                      <a:pt x="219" y="464"/>
                    </a:lnTo>
                    <a:lnTo>
                      <a:pt x="126" y="188"/>
                    </a:lnTo>
                    <a:lnTo>
                      <a:pt x="57" y="296"/>
                    </a:lnTo>
                    <a:lnTo>
                      <a:pt x="44" y="269"/>
                    </a:lnTo>
                    <a:lnTo>
                      <a:pt x="34" y="222"/>
                    </a:lnTo>
                    <a:lnTo>
                      <a:pt x="28" y="146"/>
                    </a:lnTo>
                    <a:lnTo>
                      <a:pt x="25" y="68"/>
                    </a:lnTo>
                    <a:lnTo>
                      <a:pt x="30" y="35"/>
                    </a:lnTo>
                    <a:lnTo>
                      <a:pt x="50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203"/>
              <p:cNvSpPr>
                <a:spLocks/>
              </p:cNvSpPr>
              <p:nvPr/>
            </p:nvSpPr>
            <p:spPr bwMode="auto">
              <a:xfrm>
                <a:off x="767" y="3266"/>
                <a:ext cx="195" cy="246"/>
              </a:xfrm>
              <a:custGeom>
                <a:avLst/>
                <a:gdLst>
                  <a:gd name="T0" fmla="*/ 2 w 586"/>
                  <a:gd name="T1" fmla="*/ 22 h 739"/>
                  <a:gd name="T2" fmla="*/ 5 w 586"/>
                  <a:gd name="T3" fmla="*/ 17 h 739"/>
                  <a:gd name="T4" fmla="*/ 8 w 586"/>
                  <a:gd name="T5" fmla="*/ 14 h 739"/>
                  <a:gd name="T6" fmla="*/ 10 w 586"/>
                  <a:gd name="T7" fmla="*/ 12 h 739"/>
                  <a:gd name="T8" fmla="*/ 12 w 586"/>
                  <a:gd name="T9" fmla="*/ 12 h 739"/>
                  <a:gd name="T10" fmla="*/ 12 w 586"/>
                  <a:gd name="T11" fmla="*/ 13 h 739"/>
                  <a:gd name="T12" fmla="*/ 11 w 586"/>
                  <a:gd name="T13" fmla="*/ 13 h 739"/>
                  <a:gd name="T14" fmla="*/ 9 w 586"/>
                  <a:gd name="T15" fmla="*/ 14 h 739"/>
                  <a:gd name="T16" fmla="*/ 8 w 586"/>
                  <a:gd name="T17" fmla="*/ 15 h 739"/>
                  <a:gd name="T18" fmla="*/ 9 w 586"/>
                  <a:gd name="T19" fmla="*/ 17 h 739"/>
                  <a:gd name="T20" fmla="*/ 13 w 586"/>
                  <a:gd name="T21" fmla="*/ 15 h 739"/>
                  <a:gd name="T22" fmla="*/ 15 w 586"/>
                  <a:gd name="T23" fmla="*/ 14 h 739"/>
                  <a:gd name="T24" fmla="*/ 15 w 586"/>
                  <a:gd name="T25" fmla="*/ 10 h 739"/>
                  <a:gd name="T26" fmla="*/ 14 w 586"/>
                  <a:gd name="T27" fmla="*/ 7 h 739"/>
                  <a:gd name="T28" fmla="*/ 14 w 586"/>
                  <a:gd name="T29" fmla="*/ 6 h 739"/>
                  <a:gd name="T30" fmla="*/ 15 w 586"/>
                  <a:gd name="T31" fmla="*/ 7 h 739"/>
                  <a:gd name="T32" fmla="*/ 16 w 586"/>
                  <a:gd name="T33" fmla="*/ 10 h 739"/>
                  <a:gd name="T34" fmla="*/ 17 w 586"/>
                  <a:gd name="T35" fmla="*/ 12 h 739"/>
                  <a:gd name="T36" fmla="*/ 19 w 586"/>
                  <a:gd name="T37" fmla="*/ 11 h 739"/>
                  <a:gd name="T38" fmla="*/ 19 w 586"/>
                  <a:gd name="T39" fmla="*/ 8 h 739"/>
                  <a:gd name="T40" fmla="*/ 16 w 586"/>
                  <a:gd name="T41" fmla="*/ 5 h 739"/>
                  <a:gd name="T42" fmla="*/ 18 w 586"/>
                  <a:gd name="T43" fmla="*/ 6 h 739"/>
                  <a:gd name="T44" fmla="*/ 19 w 586"/>
                  <a:gd name="T45" fmla="*/ 7 h 739"/>
                  <a:gd name="T46" fmla="*/ 20 w 586"/>
                  <a:gd name="T47" fmla="*/ 4 h 739"/>
                  <a:gd name="T48" fmla="*/ 16 w 586"/>
                  <a:gd name="T49" fmla="*/ 2 h 739"/>
                  <a:gd name="T50" fmla="*/ 12 w 586"/>
                  <a:gd name="T51" fmla="*/ 1 h 739"/>
                  <a:gd name="T52" fmla="*/ 9 w 586"/>
                  <a:gd name="T53" fmla="*/ 2 h 739"/>
                  <a:gd name="T54" fmla="*/ 9 w 586"/>
                  <a:gd name="T55" fmla="*/ 1 h 739"/>
                  <a:gd name="T56" fmla="*/ 12 w 586"/>
                  <a:gd name="T57" fmla="*/ 0 h 739"/>
                  <a:gd name="T58" fmla="*/ 16 w 586"/>
                  <a:gd name="T59" fmla="*/ 2 h 739"/>
                  <a:gd name="T60" fmla="*/ 21 w 586"/>
                  <a:gd name="T61" fmla="*/ 4 h 739"/>
                  <a:gd name="T62" fmla="*/ 22 w 586"/>
                  <a:gd name="T63" fmla="*/ 6 h 739"/>
                  <a:gd name="T64" fmla="*/ 21 w 586"/>
                  <a:gd name="T65" fmla="*/ 12 h 739"/>
                  <a:gd name="T66" fmla="*/ 18 w 586"/>
                  <a:gd name="T67" fmla="*/ 16 h 739"/>
                  <a:gd name="T68" fmla="*/ 12 w 586"/>
                  <a:gd name="T69" fmla="*/ 19 h 739"/>
                  <a:gd name="T70" fmla="*/ 11 w 586"/>
                  <a:gd name="T71" fmla="*/ 25 h 739"/>
                  <a:gd name="T72" fmla="*/ 7 w 586"/>
                  <a:gd name="T73" fmla="*/ 20 h 739"/>
                  <a:gd name="T74" fmla="*/ 7 w 586"/>
                  <a:gd name="T75" fmla="*/ 23 h 739"/>
                  <a:gd name="T76" fmla="*/ 0 w 586"/>
                  <a:gd name="T77" fmla="*/ 24 h 739"/>
                  <a:gd name="T78" fmla="*/ 0 w 586"/>
                  <a:gd name="T79" fmla="*/ 23 h 7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6"/>
                  <a:gd name="T121" fmla="*/ 0 h 739"/>
                  <a:gd name="T122" fmla="*/ 586 w 586"/>
                  <a:gd name="T123" fmla="*/ 739 h 7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6" h="739">
                    <a:moveTo>
                      <a:pt x="0" y="633"/>
                    </a:moveTo>
                    <a:lnTo>
                      <a:pt x="54" y="601"/>
                    </a:lnTo>
                    <a:lnTo>
                      <a:pt x="60" y="526"/>
                    </a:lnTo>
                    <a:lnTo>
                      <a:pt x="147" y="469"/>
                    </a:lnTo>
                    <a:lnTo>
                      <a:pt x="177" y="454"/>
                    </a:lnTo>
                    <a:lnTo>
                      <a:pt x="212" y="383"/>
                    </a:lnTo>
                    <a:lnTo>
                      <a:pt x="234" y="352"/>
                    </a:lnTo>
                    <a:lnTo>
                      <a:pt x="262" y="331"/>
                    </a:lnTo>
                    <a:lnTo>
                      <a:pt x="303" y="321"/>
                    </a:lnTo>
                    <a:lnTo>
                      <a:pt x="331" y="329"/>
                    </a:lnTo>
                    <a:lnTo>
                      <a:pt x="337" y="344"/>
                    </a:lnTo>
                    <a:lnTo>
                      <a:pt x="335" y="360"/>
                    </a:lnTo>
                    <a:lnTo>
                      <a:pt x="317" y="352"/>
                    </a:lnTo>
                    <a:lnTo>
                      <a:pt x="288" y="355"/>
                    </a:lnTo>
                    <a:lnTo>
                      <a:pt x="267" y="364"/>
                    </a:lnTo>
                    <a:lnTo>
                      <a:pt x="248" y="383"/>
                    </a:lnTo>
                    <a:lnTo>
                      <a:pt x="231" y="400"/>
                    </a:lnTo>
                    <a:lnTo>
                      <a:pt x="214" y="419"/>
                    </a:lnTo>
                    <a:lnTo>
                      <a:pt x="219" y="449"/>
                    </a:lnTo>
                    <a:lnTo>
                      <a:pt x="242" y="454"/>
                    </a:lnTo>
                    <a:lnTo>
                      <a:pt x="287" y="434"/>
                    </a:lnTo>
                    <a:lnTo>
                      <a:pt x="345" y="419"/>
                    </a:lnTo>
                    <a:lnTo>
                      <a:pt x="376" y="403"/>
                    </a:lnTo>
                    <a:lnTo>
                      <a:pt x="411" y="374"/>
                    </a:lnTo>
                    <a:lnTo>
                      <a:pt x="433" y="329"/>
                    </a:lnTo>
                    <a:lnTo>
                      <a:pt x="400" y="277"/>
                    </a:lnTo>
                    <a:lnTo>
                      <a:pt x="389" y="240"/>
                    </a:lnTo>
                    <a:lnTo>
                      <a:pt x="380" y="189"/>
                    </a:lnTo>
                    <a:lnTo>
                      <a:pt x="362" y="174"/>
                    </a:lnTo>
                    <a:lnTo>
                      <a:pt x="369" y="157"/>
                    </a:lnTo>
                    <a:lnTo>
                      <a:pt x="389" y="167"/>
                    </a:lnTo>
                    <a:lnTo>
                      <a:pt x="400" y="189"/>
                    </a:lnTo>
                    <a:lnTo>
                      <a:pt x="410" y="240"/>
                    </a:lnTo>
                    <a:lnTo>
                      <a:pt x="444" y="266"/>
                    </a:lnTo>
                    <a:lnTo>
                      <a:pt x="424" y="283"/>
                    </a:lnTo>
                    <a:lnTo>
                      <a:pt x="455" y="329"/>
                    </a:lnTo>
                    <a:lnTo>
                      <a:pt x="478" y="311"/>
                    </a:lnTo>
                    <a:lnTo>
                      <a:pt x="503" y="306"/>
                    </a:lnTo>
                    <a:lnTo>
                      <a:pt x="516" y="248"/>
                    </a:lnTo>
                    <a:lnTo>
                      <a:pt x="514" y="221"/>
                    </a:lnTo>
                    <a:lnTo>
                      <a:pt x="405" y="137"/>
                    </a:lnTo>
                    <a:lnTo>
                      <a:pt x="444" y="145"/>
                    </a:lnTo>
                    <a:lnTo>
                      <a:pt x="528" y="143"/>
                    </a:lnTo>
                    <a:lnTo>
                      <a:pt x="490" y="174"/>
                    </a:lnTo>
                    <a:lnTo>
                      <a:pt x="506" y="198"/>
                    </a:lnTo>
                    <a:lnTo>
                      <a:pt x="527" y="192"/>
                    </a:lnTo>
                    <a:lnTo>
                      <a:pt x="562" y="167"/>
                    </a:lnTo>
                    <a:lnTo>
                      <a:pt x="551" y="95"/>
                    </a:lnTo>
                    <a:lnTo>
                      <a:pt x="531" y="89"/>
                    </a:lnTo>
                    <a:lnTo>
                      <a:pt x="424" y="64"/>
                    </a:lnTo>
                    <a:lnTo>
                      <a:pt x="346" y="30"/>
                    </a:lnTo>
                    <a:lnTo>
                      <a:pt x="317" y="19"/>
                    </a:lnTo>
                    <a:lnTo>
                      <a:pt x="270" y="29"/>
                    </a:lnTo>
                    <a:lnTo>
                      <a:pt x="251" y="44"/>
                    </a:lnTo>
                    <a:lnTo>
                      <a:pt x="237" y="35"/>
                    </a:lnTo>
                    <a:lnTo>
                      <a:pt x="242" y="19"/>
                    </a:lnTo>
                    <a:lnTo>
                      <a:pt x="288" y="0"/>
                    </a:lnTo>
                    <a:lnTo>
                      <a:pt x="331" y="6"/>
                    </a:lnTo>
                    <a:lnTo>
                      <a:pt x="371" y="26"/>
                    </a:lnTo>
                    <a:lnTo>
                      <a:pt x="433" y="53"/>
                    </a:lnTo>
                    <a:lnTo>
                      <a:pt x="557" y="81"/>
                    </a:lnTo>
                    <a:lnTo>
                      <a:pt x="573" y="95"/>
                    </a:lnTo>
                    <a:lnTo>
                      <a:pt x="586" y="132"/>
                    </a:lnTo>
                    <a:lnTo>
                      <a:pt x="585" y="172"/>
                    </a:lnTo>
                    <a:lnTo>
                      <a:pt x="559" y="233"/>
                    </a:lnTo>
                    <a:lnTo>
                      <a:pt x="556" y="331"/>
                    </a:lnTo>
                    <a:lnTo>
                      <a:pt x="489" y="376"/>
                    </a:lnTo>
                    <a:lnTo>
                      <a:pt x="479" y="445"/>
                    </a:lnTo>
                    <a:lnTo>
                      <a:pt x="403" y="468"/>
                    </a:lnTo>
                    <a:lnTo>
                      <a:pt x="329" y="505"/>
                    </a:lnTo>
                    <a:lnTo>
                      <a:pt x="242" y="543"/>
                    </a:lnTo>
                    <a:lnTo>
                      <a:pt x="296" y="682"/>
                    </a:lnTo>
                    <a:lnTo>
                      <a:pt x="189" y="510"/>
                    </a:lnTo>
                    <a:lnTo>
                      <a:pt x="179" y="548"/>
                    </a:lnTo>
                    <a:lnTo>
                      <a:pt x="270" y="739"/>
                    </a:lnTo>
                    <a:lnTo>
                      <a:pt x="183" y="623"/>
                    </a:lnTo>
                    <a:lnTo>
                      <a:pt x="54" y="662"/>
                    </a:lnTo>
                    <a:lnTo>
                      <a:pt x="3" y="658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204"/>
              <p:cNvSpPr>
                <a:spLocks/>
              </p:cNvSpPr>
              <p:nvPr/>
            </p:nvSpPr>
            <p:spPr bwMode="auto">
              <a:xfrm>
                <a:off x="861" y="3345"/>
                <a:ext cx="23" cy="12"/>
              </a:xfrm>
              <a:custGeom>
                <a:avLst/>
                <a:gdLst>
                  <a:gd name="T0" fmla="*/ 2 w 69"/>
                  <a:gd name="T1" fmla="*/ 0 h 37"/>
                  <a:gd name="T2" fmla="*/ 1 w 69"/>
                  <a:gd name="T3" fmla="*/ 0 h 37"/>
                  <a:gd name="T4" fmla="*/ 0 w 69"/>
                  <a:gd name="T5" fmla="*/ 1 h 37"/>
                  <a:gd name="T6" fmla="*/ 0 w 69"/>
                  <a:gd name="T7" fmla="*/ 1 h 37"/>
                  <a:gd name="T8" fmla="*/ 1 w 69"/>
                  <a:gd name="T9" fmla="*/ 1 h 37"/>
                  <a:gd name="T10" fmla="*/ 2 w 69"/>
                  <a:gd name="T11" fmla="*/ 1 h 37"/>
                  <a:gd name="T12" fmla="*/ 3 w 69"/>
                  <a:gd name="T13" fmla="*/ 1 h 37"/>
                  <a:gd name="T14" fmla="*/ 2 w 69"/>
                  <a:gd name="T15" fmla="*/ 0 h 37"/>
                  <a:gd name="T16" fmla="*/ 2 w 69"/>
                  <a:gd name="T17" fmla="*/ 0 h 37"/>
                  <a:gd name="T18" fmla="*/ 2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37"/>
                  <a:gd name="T32" fmla="*/ 69 w 6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37">
                    <a:moveTo>
                      <a:pt x="60" y="0"/>
                    </a:moveTo>
                    <a:lnTo>
                      <a:pt x="33" y="6"/>
                    </a:lnTo>
                    <a:lnTo>
                      <a:pt x="3" y="17"/>
                    </a:lnTo>
                    <a:lnTo>
                      <a:pt x="0" y="35"/>
                    </a:lnTo>
                    <a:lnTo>
                      <a:pt x="24" y="37"/>
                    </a:lnTo>
                    <a:lnTo>
                      <a:pt x="55" y="26"/>
                    </a:lnTo>
                    <a:lnTo>
                      <a:pt x="69" y="1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205"/>
              <p:cNvSpPr>
                <a:spLocks/>
              </p:cNvSpPr>
              <p:nvPr/>
            </p:nvSpPr>
            <p:spPr bwMode="auto">
              <a:xfrm>
                <a:off x="853" y="3317"/>
                <a:ext cx="27" cy="13"/>
              </a:xfrm>
              <a:custGeom>
                <a:avLst/>
                <a:gdLst>
                  <a:gd name="T0" fmla="*/ 0 w 81"/>
                  <a:gd name="T1" fmla="*/ 1 h 38"/>
                  <a:gd name="T2" fmla="*/ 1 w 81"/>
                  <a:gd name="T3" fmla="*/ 1 h 38"/>
                  <a:gd name="T4" fmla="*/ 2 w 81"/>
                  <a:gd name="T5" fmla="*/ 1 h 38"/>
                  <a:gd name="T6" fmla="*/ 3 w 81"/>
                  <a:gd name="T7" fmla="*/ 0 h 38"/>
                  <a:gd name="T8" fmla="*/ 2 w 81"/>
                  <a:gd name="T9" fmla="*/ 0 h 38"/>
                  <a:gd name="T10" fmla="*/ 0 w 81"/>
                  <a:gd name="T11" fmla="*/ 1 h 38"/>
                  <a:gd name="T12" fmla="*/ 0 w 81"/>
                  <a:gd name="T13" fmla="*/ 1 h 38"/>
                  <a:gd name="T14" fmla="*/ 0 w 81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38"/>
                  <a:gd name="T26" fmla="*/ 81 w 8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38">
                    <a:moveTo>
                      <a:pt x="0" y="18"/>
                    </a:moveTo>
                    <a:lnTo>
                      <a:pt x="17" y="38"/>
                    </a:lnTo>
                    <a:lnTo>
                      <a:pt x="43" y="18"/>
                    </a:lnTo>
                    <a:lnTo>
                      <a:pt x="81" y="3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206"/>
              <p:cNvSpPr>
                <a:spLocks/>
              </p:cNvSpPr>
              <p:nvPr/>
            </p:nvSpPr>
            <p:spPr bwMode="auto">
              <a:xfrm>
                <a:off x="843" y="3288"/>
                <a:ext cx="45" cy="21"/>
              </a:xfrm>
              <a:custGeom>
                <a:avLst/>
                <a:gdLst>
                  <a:gd name="T0" fmla="*/ 0 w 136"/>
                  <a:gd name="T1" fmla="*/ 2 h 63"/>
                  <a:gd name="T2" fmla="*/ 1 w 136"/>
                  <a:gd name="T3" fmla="*/ 1 h 63"/>
                  <a:gd name="T4" fmla="*/ 2 w 136"/>
                  <a:gd name="T5" fmla="*/ 1 h 63"/>
                  <a:gd name="T6" fmla="*/ 3 w 136"/>
                  <a:gd name="T7" fmla="*/ 1 h 63"/>
                  <a:gd name="T8" fmla="*/ 5 w 136"/>
                  <a:gd name="T9" fmla="*/ 1 h 63"/>
                  <a:gd name="T10" fmla="*/ 4 w 136"/>
                  <a:gd name="T11" fmla="*/ 0 h 63"/>
                  <a:gd name="T12" fmla="*/ 2 w 136"/>
                  <a:gd name="T13" fmla="*/ 0 h 63"/>
                  <a:gd name="T14" fmla="*/ 1 w 136"/>
                  <a:gd name="T15" fmla="*/ 0 h 63"/>
                  <a:gd name="T16" fmla="*/ 0 w 136"/>
                  <a:gd name="T17" fmla="*/ 2 h 63"/>
                  <a:gd name="T18" fmla="*/ 0 w 136"/>
                  <a:gd name="T19" fmla="*/ 2 h 63"/>
                  <a:gd name="T20" fmla="*/ 0 w 136"/>
                  <a:gd name="T21" fmla="*/ 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63"/>
                  <a:gd name="T35" fmla="*/ 136 w 136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63">
                    <a:moveTo>
                      <a:pt x="0" y="63"/>
                    </a:moveTo>
                    <a:lnTo>
                      <a:pt x="34" y="24"/>
                    </a:lnTo>
                    <a:lnTo>
                      <a:pt x="65" y="15"/>
                    </a:lnTo>
                    <a:lnTo>
                      <a:pt x="93" y="21"/>
                    </a:lnTo>
                    <a:lnTo>
                      <a:pt x="136" y="36"/>
                    </a:lnTo>
                    <a:lnTo>
                      <a:pt x="103" y="7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207"/>
              <p:cNvSpPr>
                <a:spLocks/>
              </p:cNvSpPr>
              <p:nvPr/>
            </p:nvSpPr>
            <p:spPr bwMode="auto">
              <a:xfrm>
                <a:off x="890" y="3250"/>
                <a:ext cx="132" cy="121"/>
              </a:xfrm>
              <a:custGeom>
                <a:avLst/>
                <a:gdLst>
                  <a:gd name="T0" fmla="*/ 0 w 396"/>
                  <a:gd name="T1" fmla="*/ 3 h 363"/>
                  <a:gd name="T2" fmla="*/ 2 w 396"/>
                  <a:gd name="T3" fmla="*/ 2 h 363"/>
                  <a:gd name="T4" fmla="*/ 4 w 396"/>
                  <a:gd name="T5" fmla="*/ 1 h 363"/>
                  <a:gd name="T6" fmla="*/ 6 w 396"/>
                  <a:gd name="T7" fmla="*/ 1 h 363"/>
                  <a:gd name="T8" fmla="*/ 8 w 396"/>
                  <a:gd name="T9" fmla="*/ 1 h 363"/>
                  <a:gd name="T10" fmla="*/ 10 w 396"/>
                  <a:gd name="T11" fmla="*/ 1 h 363"/>
                  <a:gd name="T12" fmla="*/ 11 w 396"/>
                  <a:gd name="T13" fmla="*/ 2 h 363"/>
                  <a:gd name="T14" fmla="*/ 11 w 396"/>
                  <a:gd name="T15" fmla="*/ 2 h 363"/>
                  <a:gd name="T16" fmla="*/ 12 w 396"/>
                  <a:gd name="T17" fmla="*/ 1 h 363"/>
                  <a:gd name="T18" fmla="*/ 11 w 396"/>
                  <a:gd name="T19" fmla="*/ 0 h 363"/>
                  <a:gd name="T20" fmla="*/ 15 w 396"/>
                  <a:gd name="T21" fmla="*/ 1 h 363"/>
                  <a:gd name="T22" fmla="*/ 14 w 396"/>
                  <a:gd name="T23" fmla="*/ 3 h 363"/>
                  <a:gd name="T24" fmla="*/ 14 w 396"/>
                  <a:gd name="T25" fmla="*/ 4 h 363"/>
                  <a:gd name="T26" fmla="*/ 13 w 396"/>
                  <a:gd name="T27" fmla="*/ 1 h 363"/>
                  <a:gd name="T28" fmla="*/ 13 w 396"/>
                  <a:gd name="T29" fmla="*/ 3 h 363"/>
                  <a:gd name="T30" fmla="*/ 12 w 396"/>
                  <a:gd name="T31" fmla="*/ 3 h 363"/>
                  <a:gd name="T32" fmla="*/ 11 w 396"/>
                  <a:gd name="T33" fmla="*/ 4 h 363"/>
                  <a:gd name="T34" fmla="*/ 10 w 396"/>
                  <a:gd name="T35" fmla="*/ 3 h 363"/>
                  <a:gd name="T36" fmla="*/ 9 w 396"/>
                  <a:gd name="T37" fmla="*/ 4 h 363"/>
                  <a:gd name="T38" fmla="*/ 12 w 396"/>
                  <a:gd name="T39" fmla="*/ 13 h 363"/>
                  <a:gd name="T40" fmla="*/ 8 w 396"/>
                  <a:gd name="T41" fmla="*/ 3 h 363"/>
                  <a:gd name="T42" fmla="*/ 7 w 396"/>
                  <a:gd name="T43" fmla="*/ 4 h 363"/>
                  <a:gd name="T44" fmla="*/ 6 w 396"/>
                  <a:gd name="T45" fmla="*/ 3 h 363"/>
                  <a:gd name="T46" fmla="*/ 5 w 396"/>
                  <a:gd name="T47" fmla="*/ 5 h 363"/>
                  <a:gd name="T48" fmla="*/ 1 w 396"/>
                  <a:gd name="T49" fmla="*/ 4 h 363"/>
                  <a:gd name="T50" fmla="*/ 0 w 396"/>
                  <a:gd name="T51" fmla="*/ 3 h 363"/>
                  <a:gd name="T52" fmla="*/ 0 w 396"/>
                  <a:gd name="T53" fmla="*/ 3 h 363"/>
                  <a:gd name="T54" fmla="*/ 0 w 396"/>
                  <a:gd name="T55" fmla="*/ 3 h 3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6"/>
                  <a:gd name="T85" fmla="*/ 0 h 363"/>
                  <a:gd name="T86" fmla="*/ 396 w 396"/>
                  <a:gd name="T87" fmla="*/ 363 h 3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6" h="363">
                    <a:moveTo>
                      <a:pt x="0" y="74"/>
                    </a:moveTo>
                    <a:lnTo>
                      <a:pt x="45" y="61"/>
                    </a:lnTo>
                    <a:lnTo>
                      <a:pt x="104" y="37"/>
                    </a:lnTo>
                    <a:lnTo>
                      <a:pt x="165" y="27"/>
                    </a:lnTo>
                    <a:lnTo>
                      <a:pt x="217" y="32"/>
                    </a:lnTo>
                    <a:lnTo>
                      <a:pt x="268" y="40"/>
                    </a:lnTo>
                    <a:lnTo>
                      <a:pt x="294" y="49"/>
                    </a:lnTo>
                    <a:lnTo>
                      <a:pt x="309" y="45"/>
                    </a:lnTo>
                    <a:lnTo>
                      <a:pt x="320" y="32"/>
                    </a:lnTo>
                    <a:lnTo>
                      <a:pt x="298" y="0"/>
                    </a:lnTo>
                    <a:lnTo>
                      <a:pt x="396" y="17"/>
                    </a:lnTo>
                    <a:lnTo>
                      <a:pt x="386" y="69"/>
                    </a:lnTo>
                    <a:lnTo>
                      <a:pt x="378" y="97"/>
                    </a:lnTo>
                    <a:lnTo>
                      <a:pt x="347" y="27"/>
                    </a:lnTo>
                    <a:lnTo>
                      <a:pt x="340" y="94"/>
                    </a:lnTo>
                    <a:lnTo>
                      <a:pt x="311" y="69"/>
                    </a:lnTo>
                    <a:lnTo>
                      <a:pt x="289" y="112"/>
                    </a:lnTo>
                    <a:lnTo>
                      <a:pt x="259" y="74"/>
                    </a:lnTo>
                    <a:lnTo>
                      <a:pt x="247" y="108"/>
                    </a:lnTo>
                    <a:lnTo>
                      <a:pt x="313" y="363"/>
                    </a:lnTo>
                    <a:lnTo>
                      <a:pt x="214" y="94"/>
                    </a:lnTo>
                    <a:lnTo>
                      <a:pt x="196" y="116"/>
                    </a:lnTo>
                    <a:lnTo>
                      <a:pt x="160" y="92"/>
                    </a:lnTo>
                    <a:lnTo>
                      <a:pt x="138" y="126"/>
                    </a:lnTo>
                    <a:lnTo>
                      <a:pt x="37" y="10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208"/>
              <p:cNvSpPr>
                <a:spLocks/>
              </p:cNvSpPr>
              <p:nvPr/>
            </p:nvSpPr>
            <p:spPr bwMode="auto">
              <a:xfrm>
                <a:off x="962" y="3310"/>
                <a:ext cx="18" cy="88"/>
              </a:xfrm>
              <a:custGeom>
                <a:avLst/>
                <a:gdLst>
                  <a:gd name="T0" fmla="*/ 0 w 56"/>
                  <a:gd name="T1" fmla="*/ 1 h 264"/>
                  <a:gd name="T2" fmla="*/ 1 w 56"/>
                  <a:gd name="T3" fmla="*/ 3 h 264"/>
                  <a:gd name="T4" fmla="*/ 1 w 56"/>
                  <a:gd name="T5" fmla="*/ 6 h 264"/>
                  <a:gd name="T6" fmla="*/ 2 w 56"/>
                  <a:gd name="T7" fmla="*/ 10 h 264"/>
                  <a:gd name="T8" fmla="*/ 2 w 56"/>
                  <a:gd name="T9" fmla="*/ 6 h 264"/>
                  <a:gd name="T10" fmla="*/ 1 w 56"/>
                  <a:gd name="T11" fmla="*/ 3 h 264"/>
                  <a:gd name="T12" fmla="*/ 0 w 56"/>
                  <a:gd name="T13" fmla="*/ 0 h 264"/>
                  <a:gd name="T14" fmla="*/ 0 w 56"/>
                  <a:gd name="T15" fmla="*/ 1 h 264"/>
                  <a:gd name="T16" fmla="*/ 0 w 56"/>
                  <a:gd name="T17" fmla="*/ 1 h 264"/>
                  <a:gd name="T18" fmla="*/ 0 w 56"/>
                  <a:gd name="T19" fmla="*/ 1 h 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64"/>
                  <a:gd name="T32" fmla="*/ 56 w 56"/>
                  <a:gd name="T33" fmla="*/ 264 h 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64">
                    <a:moveTo>
                      <a:pt x="0" y="40"/>
                    </a:moveTo>
                    <a:lnTo>
                      <a:pt x="17" y="89"/>
                    </a:lnTo>
                    <a:lnTo>
                      <a:pt x="35" y="163"/>
                    </a:lnTo>
                    <a:lnTo>
                      <a:pt x="56" y="264"/>
                    </a:lnTo>
                    <a:lnTo>
                      <a:pt x="49" y="163"/>
                    </a:lnTo>
                    <a:lnTo>
                      <a:pt x="31" y="80"/>
                    </a:lnTo>
                    <a:lnTo>
                      <a:pt x="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209"/>
              <p:cNvSpPr>
                <a:spLocks/>
              </p:cNvSpPr>
              <p:nvPr/>
            </p:nvSpPr>
            <p:spPr bwMode="auto">
              <a:xfrm>
                <a:off x="772" y="3480"/>
                <a:ext cx="73" cy="109"/>
              </a:xfrm>
              <a:custGeom>
                <a:avLst/>
                <a:gdLst>
                  <a:gd name="T0" fmla="*/ 0 w 220"/>
                  <a:gd name="T1" fmla="*/ 0 h 325"/>
                  <a:gd name="T2" fmla="*/ 0 w 220"/>
                  <a:gd name="T3" fmla="*/ 2 h 325"/>
                  <a:gd name="T4" fmla="*/ 1 w 220"/>
                  <a:gd name="T5" fmla="*/ 3 h 325"/>
                  <a:gd name="T6" fmla="*/ 3 w 220"/>
                  <a:gd name="T7" fmla="*/ 5 h 325"/>
                  <a:gd name="T8" fmla="*/ 5 w 220"/>
                  <a:gd name="T9" fmla="*/ 7 h 325"/>
                  <a:gd name="T10" fmla="*/ 6 w 220"/>
                  <a:gd name="T11" fmla="*/ 8 h 325"/>
                  <a:gd name="T12" fmla="*/ 7 w 220"/>
                  <a:gd name="T13" fmla="*/ 12 h 325"/>
                  <a:gd name="T14" fmla="*/ 7 w 220"/>
                  <a:gd name="T15" fmla="*/ 10 h 325"/>
                  <a:gd name="T16" fmla="*/ 8 w 220"/>
                  <a:gd name="T17" fmla="*/ 12 h 325"/>
                  <a:gd name="T18" fmla="*/ 8 w 220"/>
                  <a:gd name="T19" fmla="*/ 10 h 325"/>
                  <a:gd name="T20" fmla="*/ 7 w 220"/>
                  <a:gd name="T21" fmla="*/ 7 h 325"/>
                  <a:gd name="T22" fmla="*/ 3 w 220"/>
                  <a:gd name="T23" fmla="*/ 3 h 325"/>
                  <a:gd name="T24" fmla="*/ 6 w 220"/>
                  <a:gd name="T25" fmla="*/ 7 h 325"/>
                  <a:gd name="T26" fmla="*/ 3 w 220"/>
                  <a:gd name="T27" fmla="*/ 5 h 325"/>
                  <a:gd name="T28" fmla="*/ 2 w 220"/>
                  <a:gd name="T29" fmla="*/ 3 h 325"/>
                  <a:gd name="T30" fmla="*/ 1 w 220"/>
                  <a:gd name="T31" fmla="*/ 2 h 325"/>
                  <a:gd name="T32" fmla="*/ 1 w 220"/>
                  <a:gd name="T33" fmla="*/ 0 h 325"/>
                  <a:gd name="T34" fmla="*/ 0 w 220"/>
                  <a:gd name="T35" fmla="*/ 0 h 325"/>
                  <a:gd name="T36" fmla="*/ 0 w 220"/>
                  <a:gd name="T37" fmla="*/ 0 h 325"/>
                  <a:gd name="T38" fmla="*/ 0 w 220"/>
                  <a:gd name="T39" fmla="*/ 0 h 3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0"/>
                  <a:gd name="T61" fmla="*/ 0 h 325"/>
                  <a:gd name="T62" fmla="*/ 220 w 220"/>
                  <a:gd name="T63" fmla="*/ 325 h 3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0" h="325">
                    <a:moveTo>
                      <a:pt x="0" y="12"/>
                    </a:moveTo>
                    <a:lnTo>
                      <a:pt x="8" y="46"/>
                    </a:lnTo>
                    <a:lnTo>
                      <a:pt x="33" y="89"/>
                    </a:lnTo>
                    <a:lnTo>
                      <a:pt x="85" y="145"/>
                    </a:lnTo>
                    <a:lnTo>
                      <a:pt x="147" y="199"/>
                    </a:lnTo>
                    <a:lnTo>
                      <a:pt x="162" y="216"/>
                    </a:lnTo>
                    <a:lnTo>
                      <a:pt x="188" y="325"/>
                    </a:lnTo>
                    <a:lnTo>
                      <a:pt x="191" y="253"/>
                    </a:lnTo>
                    <a:lnTo>
                      <a:pt x="220" y="314"/>
                    </a:lnTo>
                    <a:lnTo>
                      <a:pt x="216" y="253"/>
                    </a:lnTo>
                    <a:lnTo>
                      <a:pt x="179" y="185"/>
                    </a:lnTo>
                    <a:lnTo>
                      <a:pt x="85" y="69"/>
                    </a:lnTo>
                    <a:lnTo>
                      <a:pt x="151" y="180"/>
                    </a:lnTo>
                    <a:lnTo>
                      <a:pt x="92" y="126"/>
                    </a:lnTo>
                    <a:lnTo>
                      <a:pt x="46" y="74"/>
                    </a:lnTo>
                    <a:lnTo>
                      <a:pt x="30" y="41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210"/>
              <p:cNvSpPr>
                <a:spLocks/>
              </p:cNvSpPr>
              <p:nvPr/>
            </p:nvSpPr>
            <p:spPr bwMode="auto">
              <a:xfrm>
                <a:off x="808" y="3497"/>
                <a:ext cx="127" cy="202"/>
              </a:xfrm>
              <a:custGeom>
                <a:avLst/>
                <a:gdLst>
                  <a:gd name="T0" fmla="*/ 0 w 382"/>
                  <a:gd name="T1" fmla="*/ 1 h 606"/>
                  <a:gd name="T2" fmla="*/ 2 w 382"/>
                  <a:gd name="T3" fmla="*/ 3 h 606"/>
                  <a:gd name="T4" fmla="*/ 4 w 382"/>
                  <a:gd name="T5" fmla="*/ 6 h 606"/>
                  <a:gd name="T6" fmla="*/ 6 w 382"/>
                  <a:gd name="T7" fmla="*/ 9 h 606"/>
                  <a:gd name="T8" fmla="*/ 7 w 382"/>
                  <a:gd name="T9" fmla="*/ 10 h 606"/>
                  <a:gd name="T10" fmla="*/ 8 w 382"/>
                  <a:gd name="T11" fmla="*/ 12 h 606"/>
                  <a:gd name="T12" fmla="*/ 8 w 382"/>
                  <a:gd name="T13" fmla="*/ 15 h 606"/>
                  <a:gd name="T14" fmla="*/ 8 w 382"/>
                  <a:gd name="T15" fmla="*/ 17 h 606"/>
                  <a:gd name="T16" fmla="*/ 8 w 382"/>
                  <a:gd name="T17" fmla="*/ 18 h 606"/>
                  <a:gd name="T18" fmla="*/ 9 w 382"/>
                  <a:gd name="T19" fmla="*/ 20 h 606"/>
                  <a:gd name="T20" fmla="*/ 11 w 382"/>
                  <a:gd name="T21" fmla="*/ 21 h 606"/>
                  <a:gd name="T22" fmla="*/ 14 w 382"/>
                  <a:gd name="T23" fmla="*/ 22 h 606"/>
                  <a:gd name="T24" fmla="*/ 11 w 382"/>
                  <a:gd name="T25" fmla="*/ 21 h 606"/>
                  <a:gd name="T26" fmla="*/ 10 w 382"/>
                  <a:gd name="T27" fmla="*/ 19 h 606"/>
                  <a:gd name="T28" fmla="*/ 9 w 382"/>
                  <a:gd name="T29" fmla="*/ 18 h 606"/>
                  <a:gd name="T30" fmla="*/ 8 w 382"/>
                  <a:gd name="T31" fmla="*/ 16 h 606"/>
                  <a:gd name="T32" fmla="*/ 8 w 382"/>
                  <a:gd name="T33" fmla="*/ 14 h 606"/>
                  <a:gd name="T34" fmla="*/ 8 w 382"/>
                  <a:gd name="T35" fmla="*/ 12 h 606"/>
                  <a:gd name="T36" fmla="*/ 8 w 382"/>
                  <a:gd name="T37" fmla="*/ 10 h 606"/>
                  <a:gd name="T38" fmla="*/ 7 w 382"/>
                  <a:gd name="T39" fmla="*/ 8 h 606"/>
                  <a:gd name="T40" fmla="*/ 5 w 382"/>
                  <a:gd name="T41" fmla="*/ 5 h 606"/>
                  <a:gd name="T42" fmla="*/ 2 w 382"/>
                  <a:gd name="T43" fmla="*/ 3 h 606"/>
                  <a:gd name="T44" fmla="*/ 0 w 382"/>
                  <a:gd name="T45" fmla="*/ 0 h 606"/>
                  <a:gd name="T46" fmla="*/ 0 w 382"/>
                  <a:gd name="T47" fmla="*/ 1 h 606"/>
                  <a:gd name="T48" fmla="*/ 0 w 382"/>
                  <a:gd name="T49" fmla="*/ 1 h 606"/>
                  <a:gd name="T50" fmla="*/ 0 w 382"/>
                  <a:gd name="T51" fmla="*/ 1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2"/>
                  <a:gd name="T79" fmla="*/ 0 h 606"/>
                  <a:gd name="T80" fmla="*/ 382 w 382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2" h="606">
                    <a:moveTo>
                      <a:pt x="0" y="14"/>
                    </a:moveTo>
                    <a:lnTo>
                      <a:pt x="50" y="79"/>
                    </a:lnTo>
                    <a:lnTo>
                      <a:pt x="108" y="158"/>
                    </a:lnTo>
                    <a:lnTo>
                      <a:pt x="171" y="231"/>
                    </a:lnTo>
                    <a:lnTo>
                      <a:pt x="197" y="283"/>
                    </a:lnTo>
                    <a:lnTo>
                      <a:pt x="206" y="321"/>
                    </a:lnTo>
                    <a:lnTo>
                      <a:pt x="208" y="409"/>
                    </a:lnTo>
                    <a:lnTo>
                      <a:pt x="213" y="447"/>
                    </a:lnTo>
                    <a:lnTo>
                      <a:pt x="228" y="491"/>
                    </a:lnTo>
                    <a:lnTo>
                      <a:pt x="253" y="531"/>
                    </a:lnTo>
                    <a:lnTo>
                      <a:pt x="296" y="570"/>
                    </a:lnTo>
                    <a:lnTo>
                      <a:pt x="382" y="606"/>
                    </a:lnTo>
                    <a:lnTo>
                      <a:pt x="311" y="557"/>
                    </a:lnTo>
                    <a:lnTo>
                      <a:pt x="265" y="522"/>
                    </a:lnTo>
                    <a:lnTo>
                      <a:pt x="242" y="479"/>
                    </a:lnTo>
                    <a:lnTo>
                      <a:pt x="228" y="441"/>
                    </a:lnTo>
                    <a:lnTo>
                      <a:pt x="227" y="390"/>
                    </a:lnTo>
                    <a:lnTo>
                      <a:pt x="225" y="314"/>
                    </a:lnTo>
                    <a:lnTo>
                      <a:pt x="213" y="271"/>
                    </a:lnTo>
                    <a:lnTo>
                      <a:pt x="183" y="211"/>
                    </a:lnTo>
                    <a:lnTo>
                      <a:pt x="122" y="142"/>
                    </a:lnTo>
                    <a:lnTo>
                      <a:pt x="60" y="73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211"/>
              <p:cNvSpPr>
                <a:spLocks/>
              </p:cNvSpPr>
              <p:nvPr/>
            </p:nvSpPr>
            <p:spPr bwMode="auto">
              <a:xfrm>
                <a:off x="864" y="3536"/>
                <a:ext cx="56" cy="138"/>
              </a:xfrm>
              <a:custGeom>
                <a:avLst/>
                <a:gdLst>
                  <a:gd name="T0" fmla="*/ 0 w 167"/>
                  <a:gd name="T1" fmla="*/ 1 h 414"/>
                  <a:gd name="T2" fmla="*/ 2 w 167"/>
                  <a:gd name="T3" fmla="*/ 4 h 414"/>
                  <a:gd name="T4" fmla="*/ 3 w 167"/>
                  <a:gd name="T5" fmla="*/ 5 h 414"/>
                  <a:gd name="T6" fmla="*/ 3 w 167"/>
                  <a:gd name="T7" fmla="*/ 7 h 414"/>
                  <a:gd name="T8" fmla="*/ 3 w 167"/>
                  <a:gd name="T9" fmla="*/ 9 h 414"/>
                  <a:gd name="T10" fmla="*/ 3 w 167"/>
                  <a:gd name="T11" fmla="*/ 12 h 414"/>
                  <a:gd name="T12" fmla="*/ 4 w 167"/>
                  <a:gd name="T13" fmla="*/ 13 h 414"/>
                  <a:gd name="T14" fmla="*/ 6 w 167"/>
                  <a:gd name="T15" fmla="*/ 15 h 414"/>
                  <a:gd name="T16" fmla="*/ 4 w 167"/>
                  <a:gd name="T17" fmla="*/ 13 h 414"/>
                  <a:gd name="T18" fmla="*/ 4 w 167"/>
                  <a:gd name="T19" fmla="*/ 12 h 414"/>
                  <a:gd name="T20" fmla="*/ 4 w 167"/>
                  <a:gd name="T21" fmla="*/ 9 h 414"/>
                  <a:gd name="T22" fmla="*/ 4 w 167"/>
                  <a:gd name="T23" fmla="*/ 6 h 414"/>
                  <a:gd name="T24" fmla="*/ 3 w 167"/>
                  <a:gd name="T25" fmla="*/ 5 h 414"/>
                  <a:gd name="T26" fmla="*/ 3 w 167"/>
                  <a:gd name="T27" fmla="*/ 3 h 414"/>
                  <a:gd name="T28" fmla="*/ 0 w 167"/>
                  <a:gd name="T29" fmla="*/ 0 h 414"/>
                  <a:gd name="T30" fmla="*/ 0 w 167"/>
                  <a:gd name="T31" fmla="*/ 1 h 414"/>
                  <a:gd name="T32" fmla="*/ 0 w 167"/>
                  <a:gd name="T33" fmla="*/ 1 h 414"/>
                  <a:gd name="T34" fmla="*/ 0 w 167"/>
                  <a:gd name="T35" fmla="*/ 1 h 4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"/>
                  <a:gd name="T55" fmla="*/ 0 h 414"/>
                  <a:gd name="T56" fmla="*/ 167 w 167"/>
                  <a:gd name="T57" fmla="*/ 414 h 4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" h="414">
                    <a:moveTo>
                      <a:pt x="0" y="14"/>
                    </a:moveTo>
                    <a:lnTo>
                      <a:pt x="53" y="96"/>
                    </a:lnTo>
                    <a:lnTo>
                      <a:pt x="73" y="143"/>
                    </a:lnTo>
                    <a:lnTo>
                      <a:pt x="78" y="186"/>
                    </a:lnTo>
                    <a:lnTo>
                      <a:pt x="83" y="248"/>
                    </a:lnTo>
                    <a:lnTo>
                      <a:pt x="87" y="324"/>
                    </a:lnTo>
                    <a:lnTo>
                      <a:pt x="101" y="360"/>
                    </a:lnTo>
                    <a:lnTo>
                      <a:pt x="167" y="414"/>
                    </a:lnTo>
                    <a:lnTo>
                      <a:pt x="115" y="352"/>
                    </a:lnTo>
                    <a:lnTo>
                      <a:pt x="103" y="312"/>
                    </a:lnTo>
                    <a:lnTo>
                      <a:pt x="98" y="241"/>
                    </a:lnTo>
                    <a:lnTo>
                      <a:pt x="101" y="172"/>
                    </a:lnTo>
                    <a:lnTo>
                      <a:pt x="93" y="137"/>
                    </a:lnTo>
                    <a:lnTo>
                      <a:pt x="78" y="9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212"/>
              <p:cNvSpPr>
                <a:spLocks/>
              </p:cNvSpPr>
              <p:nvPr/>
            </p:nvSpPr>
            <p:spPr bwMode="auto">
              <a:xfrm>
                <a:off x="880" y="3538"/>
                <a:ext cx="84" cy="185"/>
              </a:xfrm>
              <a:custGeom>
                <a:avLst/>
                <a:gdLst>
                  <a:gd name="T0" fmla="*/ 0 w 252"/>
                  <a:gd name="T1" fmla="*/ 0 h 553"/>
                  <a:gd name="T2" fmla="*/ 1 w 252"/>
                  <a:gd name="T3" fmla="*/ 2 h 553"/>
                  <a:gd name="T4" fmla="*/ 2 w 252"/>
                  <a:gd name="T5" fmla="*/ 4 h 553"/>
                  <a:gd name="T6" fmla="*/ 3 w 252"/>
                  <a:gd name="T7" fmla="*/ 6 h 553"/>
                  <a:gd name="T8" fmla="*/ 3 w 252"/>
                  <a:gd name="T9" fmla="*/ 8 h 553"/>
                  <a:gd name="T10" fmla="*/ 3 w 252"/>
                  <a:gd name="T11" fmla="*/ 10 h 553"/>
                  <a:gd name="T12" fmla="*/ 3 w 252"/>
                  <a:gd name="T13" fmla="*/ 11 h 553"/>
                  <a:gd name="T14" fmla="*/ 5 w 252"/>
                  <a:gd name="T15" fmla="*/ 13 h 553"/>
                  <a:gd name="T16" fmla="*/ 6 w 252"/>
                  <a:gd name="T17" fmla="*/ 14 h 553"/>
                  <a:gd name="T18" fmla="*/ 7 w 252"/>
                  <a:gd name="T19" fmla="*/ 16 h 553"/>
                  <a:gd name="T20" fmla="*/ 8 w 252"/>
                  <a:gd name="T21" fmla="*/ 17 h 553"/>
                  <a:gd name="T22" fmla="*/ 9 w 252"/>
                  <a:gd name="T23" fmla="*/ 18 h 553"/>
                  <a:gd name="T24" fmla="*/ 9 w 252"/>
                  <a:gd name="T25" fmla="*/ 19 h 553"/>
                  <a:gd name="T26" fmla="*/ 8 w 252"/>
                  <a:gd name="T27" fmla="*/ 21 h 553"/>
                  <a:gd name="T28" fmla="*/ 9 w 252"/>
                  <a:gd name="T29" fmla="*/ 20 h 553"/>
                  <a:gd name="T30" fmla="*/ 9 w 252"/>
                  <a:gd name="T31" fmla="*/ 18 h 553"/>
                  <a:gd name="T32" fmla="*/ 9 w 252"/>
                  <a:gd name="T33" fmla="*/ 17 h 553"/>
                  <a:gd name="T34" fmla="*/ 8 w 252"/>
                  <a:gd name="T35" fmla="*/ 15 h 553"/>
                  <a:gd name="T36" fmla="*/ 6 w 252"/>
                  <a:gd name="T37" fmla="*/ 14 h 553"/>
                  <a:gd name="T38" fmla="*/ 5 w 252"/>
                  <a:gd name="T39" fmla="*/ 13 h 553"/>
                  <a:gd name="T40" fmla="*/ 4 w 252"/>
                  <a:gd name="T41" fmla="*/ 11 h 553"/>
                  <a:gd name="T42" fmla="*/ 4 w 252"/>
                  <a:gd name="T43" fmla="*/ 10 h 553"/>
                  <a:gd name="T44" fmla="*/ 4 w 252"/>
                  <a:gd name="T45" fmla="*/ 8 h 553"/>
                  <a:gd name="T46" fmla="*/ 3 w 252"/>
                  <a:gd name="T47" fmla="*/ 5 h 553"/>
                  <a:gd name="T48" fmla="*/ 3 w 252"/>
                  <a:gd name="T49" fmla="*/ 4 h 553"/>
                  <a:gd name="T50" fmla="*/ 2 w 252"/>
                  <a:gd name="T51" fmla="*/ 2 h 553"/>
                  <a:gd name="T52" fmla="*/ 1 w 252"/>
                  <a:gd name="T53" fmla="*/ 0 h 553"/>
                  <a:gd name="T54" fmla="*/ 0 w 252"/>
                  <a:gd name="T55" fmla="*/ 0 h 553"/>
                  <a:gd name="T56" fmla="*/ 0 w 252"/>
                  <a:gd name="T57" fmla="*/ 0 h 553"/>
                  <a:gd name="T58" fmla="*/ 0 w 252"/>
                  <a:gd name="T59" fmla="*/ 0 h 5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2"/>
                  <a:gd name="T91" fmla="*/ 0 h 553"/>
                  <a:gd name="T92" fmla="*/ 252 w 252"/>
                  <a:gd name="T93" fmla="*/ 553 h 55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2" h="553">
                    <a:moveTo>
                      <a:pt x="0" y="11"/>
                    </a:moveTo>
                    <a:lnTo>
                      <a:pt x="36" y="58"/>
                    </a:lnTo>
                    <a:lnTo>
                      <a:pt x="64" y="115"/>
                    </a:lnTo>
                    <a:lnTo>
                      <a:pt x="72" y="149"/>
                    </a:lnTo>
                    <a:lnTo>
                      <a:pt x="79" y="211"/>
                    </a:lnTo>
                    <a:lnTo>
                      <a:pt x="77" y="258"/>
                    </a:lnTo>
                    <a:lnTo>
                      <a:pt x="85" y="302"/>
                    </a:lnTo>
                    <a:lnTo>
                      <a:pt x="124" y="352"/>
                    </a:lnTo>
                    <a:lnTo>
                      <a:pt x="149" y="382"/>
                    </a:lnTo>
                    <a:lnTo>
                      <a:pt x="196" y="422"/>
                    </a:lnTo>
                    <a:lnTo>
                      <a:pt x="225" y="450"/>
                    </a:lnTo>
                    <a:lnTo>
                      <a:pt x="234" y="484"/>
                    </a:lnTo>
                    <a:lnTo>
                      <a:pt x="236" y="521"/>
                    </a:lnTo>
                    <a:lnTo>
                      <a:pt x="227" y="553"/>
                    </a:lnTo>
                    <a:lnTo>
                      <a:pt x="250" y="528"/>
                    </a:lnTo>
                    <a:lnTo>
                      <a:pt x="252" y="490"/>
                    </a:lnTo>
                    <a:lnTo>
                      <a:pt x="242" y="446"/>
                    </a:lnTo>
                    <a:lnTo>
                      <a:pt x="208" y="408"/>
                    </a:lnTo>
                    <a:lnTo>
                      <a:pt x="161" y="367"/>
                    </a:lnTo>
                    <a:lnTo>
                      <a:pt x="138" y="342"/>
                    </a:lnTo>
                    <a:lnTo>
                      <a:pt x="108" y="298"/>
                    </a:lnTo>
                    <a:lnTo>
                      <a:pt x="97" y="262"/>
                    </a:lnTo>
                    <a:lnTo>
                      <a:pt x="97" y="210"/>
                    </a:lnTo>
                    <a:lnTo>
                      <a:pt x="94" y="144"/>
                    </a:lnTo>
                    <a:lnTo>
                      <a:pt x="80" y="95"/>
                    </a:lnTo>
                    <a:lnTo>
                      <a:pt x="57" y="4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213"/>
              <p:cNvSpPr>
                <a:spLocks/>
              </p:cNvSpPr>
              <p:nvPr/>
            </p:nvSpPr>
            <p:spPr bwMode="auto">
              <a:xfrm>
                <a:off x="919" y="3511"/>
                <a:ext cx="62" cy="199"/>
              </a:xfrm>
              <a:custGeom>
                <a:avLst/>
                <a:gdLst>
                  <a:gd name="T0" fmla="*/ 0 w 184"/>
                  <a:gd name="T1" fmla="*/ 0 h 598"/>
                  <a:gd name="T2" fmla="*/ 1 w 184"/>
                  <a:gd name="T3" fmla="*/ 4 h 598"/>
                  <a:gd name="T4" fmla="*/ 1 w 184"/>
                  <a:gd name="T5" fmla="*/ 7 h 598"/>
                  <a:gd name="T6" fmla="*/ 2 w 184"/>
                  <a:gd name="T7" fmla="*/ 9 h 598"/>
                  <a:gd name="T8" fmla="*/ 1 w 184"/>
                  <a:gd name="T9" fmla="*/ 11 h 598"/>
                  <a:gd name="T10" fmla="*/ 1 w 184"/>
                  <a:gd name="T11" fmla="*/ 13 h 598"/>
                  <a:gd name="T12" fmla="*/ 1 w 184"/>
                  <a:gd name="T13" fmla="*/ 14 h 598"/>
                  <a:gd name="T14" fmla="*/ 3 w 184"/>
                  <a:gd name="T15" fmla="*/ 16 h 598"/>
                  <a:gd name="T16" fmla="*/ 5 w 184"/>
                  <a:gd name="T17" fmla="*/ 18 h 598"/>
                  <a:gd name="T18" fmla="*/ 6 w 184"/>
                  <a:gd name="T19" fmla="*/ 20 h 598"/>
                  <a:gd name="T20" fmla="*/ 7 w 184"/>
                  <a:gd name="T21" fmla="*/ 22 h 598"/>
                  <a:gd name="T22" fmla="*/ 7 w 184"/>
                  <a:gd name="T23" fmla="*/ 20 h 598"/>
                  <a:gd name="T24" fmla="*/ 6 w 184"/>
                  <a:gd name="T25" fmla="*/ 18 h 598"/>
                  <a:gd name="T26" fmla="*/ 4 w 184"/>
                  <a:gd name="T27" fmla="*/ 16 h 598"/>
                  <a:gd name="T28" fmla="*/ 2 w 184"/>
                  <a:gd name="T29" fmla="*/ 14 h 598"/>
                  <a:gd name="T30" fmla="*/ 2 w 184"/>
                  <a:gd name="T31" fmla="*/ 12 h 598"/>
                  <a:gd name="T32" fmla="*/ 2 w 184"/>
                  <a:gd name="T33" fmla="*/ 11 h 598"/>
                  <a:gd name="T34" fmla="*/ 2 w 184"/>
                  <a:gd name="T35" fmla="*/ 9 h 598"/>
                  <a:gd name="T36" fmla="*/ 2 w 184"/>
                  <a:gd name="T37" fmla="*/ 7 h 598"/>
                  <a:gd name="T38" fmla="*/ 2 w 184"/>
                  <a:gd name="T39" fmla="*/ 4 h 598"/>
                  <a:gd name="T40" fmla="*/ 1 w 184"/>
                  <a:gd name="T41" fmla="*/ 0 h 598"/>
                  <a:gd name="T42" fmla="*/ 0 w 184"/>
                  <a:gd name="T43" fmla="*/ 0 h 598"/>
                  <a:gd name="T44" fmla="*/ 0 w 184"/>
                  <a:gd name="T45" fmla="*/ 0 h 598"/>
                  <a:gd name="T46" fmla="*/ 0 w 184"/>
                  <a:gd name="T47" fmla="*/ 0 h 5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598"/>
                  <a:gd name="T74" fmla="*/ 184 w 184"/>
                  <a:gd name="T75" fmla="*/ 598 h 5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598">
                    <a:moveTo>
                      <a:pt x="0" y="11"/>
                    </a:moveTo>
                    <a:lnTo>
                      <a:pt x="34" y="120"/>
                    </a:lnTo>
                    <a:lnTo>
                      <a:pt x="39" y="181"/>
                    </a:lnTo>
                    <a:lnTo>
                      <a:pt x="41" y="248"/>
                    </a:lnTo>
                    <a:lnTo>
                      <a:pt x="32" y="306"/>
                    </a:lnTo>
                    <a:lnTo>
                      <a:pt x="25" y="341"/>
                    </a:lnTo>
                    <a:lnTo>
                      <a:pt x="39" y="372"/>
                    </a:lnTo>
                    <a:lnTo>
                      <a:pt x="74" y="431"/>
                    </a:lnTo>
                    <a:lnTo>
                      <a:pt x="133" y="494"/>
                    </a:lnTo>
                    <a:lnTo>
                      <a:pt x="169" y="536"/>
                    </a:lnTo>
                    <a:lnTo>
                      <a:pt x="184" y="598"/>
                    </a:lnTo>
                    <a:lnTo>
                      <a:pt x="184" y="533"/>
                    </a:lnTo>
                    <a:lnTo>
                      <a:pt x="150" y="482"/>
                    </a:lnTo>
                    <a:lnTo>
                      <a:pt x="99" y="420"/>
                    </a:lnTo>
                    <a:lnTo>
                      <a:pt x="64" y="367"/>
                    </a:lnTo>
                    <a:lnTo>
                      <a:pt x="53" y="334"/>
                    </a:lnTo>
                    <a:lnTo>
                      <a:pt x="50" y="297"/>
                    </a:lnTo>
                    <a:lnTo>
                      <a:pt x="61" y="248"/>
                    </a:lnTo>
                    <a:lnTo>
                      <a:pt x="61" y="179"/>
                    </a:lnTo>
                    <a:lnTo>
                      <a:pt x="53" y="11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214"/>
              <p:cNvSpPr>
                <a:spLocks/>
              </p:cNvSpPr>
              <p:nvPr/>
            </p:nvSpPr>
            <p:spPr bwMode="auto">
              <a:xfrm>
                <a:off x="931" y="3494"/>
                <a:ext cx="28" cy="141"/>
              </a:xfrm>
              <a:custGeom>
                <a:avLst/>
                <a:gdLst>
                  <a:gd name="T0" fmla="*/ 0 w 83"/>
                  <a:gd name="T1" fmla="*/ 1 h 422"/>
                  <a:gd name="T2" fmla="*/ 1 w 83"/>
                  <a:gd name="T3" fmla="*/ 3 h 422"/>
                  <a:gd name="T4" fmla="*/ 2 w 83"/>
                  <a:gd name="T5" fmla="*/ 6 h 422"/>
                  <a:gd name="T6" fmla="*/ 2 w 83"/>
                  <a:gd name="T7" fmla="*/ 7 h 422"/>
                  <a:gd name="T8" fmla="*/ 2 w 83"/>
                  <a:gd name="T9" fmla="*/ 9 h 422"/>
                  <a:gd name="T10" fmla="*/ 2 w 83"/>
                  <a:gd name="T11" fmla="*/ 16 h 422"/>
                  <a:gd name="T12" fmla="*/ 3 w 83"/>
                  <a:gd name="T13" fmla="*/ 9 h 422"/>
                  <a:gd name="T14" fmla="*/ 3 w 83"/>
                  <a:gd name="T15" fmla="*/ 7 h 422"/>
                  <a:gd name="T16" fmla="*/ 3 w 83"/>
                  <a:gd name="T17" fmla="*/ 6 h 422"/>
                  <a:gd name="T18" fmla="*/ 2 w 83"/>
                  <a:gd name="T19" fmla="*/ 3 h 422"/>
                  <a:gd name="T20" fmla="*/ 1 w 83"/>
                  <a:gd name="T21" fmla="*/ 0 h 422"/>
                  <a:gd name="T22" fmla="*/ 0 w 83"/>
                  <a:gd name="T23" fmla="*/ 1 h 422"/>
                  <a:gd name="T24" fmla="*/ 0 w 83"/>
                  <a:gd name="T25" fmla="*/ 1 h 422"/>
                  <a:gd name="T26" fmla="*/ 0 w 83"/>
                  <a:gd name="T27" fmla="*/ 1 h 4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3"/>
                  <a:gd name="T43" fmla="*/ 0 h 422"/>
                  <a:gd name="T44" fmla="*/ 83 w 83"/>
                  <a:gd name="T45" fmla="*/ 422 h 4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3" h="422">
                    <a:moveTo>
                      <a:pt x="0" y="24"/>
                    </a:moveTo>
                    <a:lnTo>
                      <a:pt x="34" y="86"/>
                    </a:lnTo>
                    <a:lnTo>
                      <a:pt x="55" y="163"/>
                    </a:lnTo>
                    <a:lnTo>
                      <a:pt x="60" y="190"/>
                    </a:lnTo>
                    <a:lnTo>
                      <a:pt x="63" y="236"/>
                    </a:lnTo>
                    <a:lnTo>
                      <a:pt x="65" y="422"/>
                    </a:lnTo>
                    <a:lnTo>
                      <a:pt x="83" y="231"/>
                    </a:lnTo>
                    <a:lnTo>
                      <a:pt x="79" y="188"/>
                    </a:lnTo>
                    <a:lnTo>
                      <a:pt x="74" y="152"/>
                    </a:lnTo>
                    <a:lnTo>
                      <a:pt x="52" y="78"/>
                    </a:lnTo>
                    <a:lnTo>
                      <a:pt x="1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215"/>
              <p:cNvSpPr>
                <a:spLocks/>
              </p:cNvSpPr>
              <p:nvPr/>
            </p:nvSpPr>
            <p:spPr bwMode="auto">
              <a:xfrm>
                <a:off x="949" y="3498"/>
                <a:ext cx="54" cy="184"/>
              </a:xfrm>
              <a:custGeom>
                <a:avLst/>
                <a:gdLst>
                  <a:gd name="T0" fmla="*/ 0 w 162"/>
                  <a:gd name="T1" fmla="*/ 0 h 553"/>
                  <a:gd name="T2" fmla="*/ 1 w 162"/>
                  <a:gd name="T3" fmla="*/ 3 h 553"/>
                  <a:gd name="T4" fmla="*/ 2 w 162"/>
                  <a:gd name="T5" fmla="*/ 6 h 553"/>
                  <a:gd name="T6" fmla="*/ 2 w 162"/>
                  <a:gd name="T7" fmla="*/ 9 h 553"/>
                  <a:gd name="T8" fmla="*/ 2 w 162"/>
                  <a:gd name="T9" fmla="*/ 12 h 553"/>
                  <a:gd name="T10" fmla="*/ 2 w 162"/>
                  <a:gd name="T11" fmla="*/ 14 h 553"/>
                  <a:gd name="T12" fmla="*/ 2 w 162"/>
                  <a:gd name="T13" fmla="*/ 16 h 553"/>
                  <a:gd name="T14" fmla="*/ 3 w 162"/>
                  <a:gd name="T15" fmla="*/ 18 h 553"/>
                  <a:gd name="T16" fmla="*/ 6 w 162"/>
                  <a:gd name="T17" fmla="*/ 20 h 553"/>
                  <a:gd name="T18" fmla="*/ 4 w 162"/>
                  <a:gd name="T19" fmla="*/ 17 h 553"/>
                  <a:gd name="T20" fmla="*/ 3 w 162"/>
                  <a:gd name="T21" fmla="*/ 16 h 553"/>
                  <a:gd name="T22" fmla="*/ 3 w 162"/>
                  <a:gd name="T23" fmla="*/ 14 h 553"/>
                  <a:gd name="T24" fmla="*/ 3 w 162"/>
                  <a:gd name="T25" fmla="*/ 12 h 553"/>
                  <a:gd name="T26" fmla="*/ 3 w 162"/>
                  <a:gd name="T27" fmla="*/ 9 h 553"/>
                  <a:gd name="T28" fmla="*/ 3 w 162"/>
                  <a:gd name="T29" fmla="*/ 6 h 553"/>
                  <a:gd name="T30" fmla="*/ 2 w 162"/>
                  <a:gd name="T31" fmla="*/ 3 h 553"/>
                  <a:gd name="T32" fmla="*/ 1 w 162"/>
                  <a:gd name="T33" fmla="*/ 0 h 553"/>
                  <a:gd name="T34" fmla="*/ 0 w 162"/>
                  <a:gd name="T35" fmla="*/ 0 h 553"/>
                  <a:gd name="T36" fmla="*/ 0 w 162"/>
                  <a:gd name="T37" fmla="*/ 0 h 553"/>
                  <a:gd name="T38" fmla="*/ 0 w 162"/>
                  <a:gd name="T39" fmla="*/ 0 h 5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2"/>
                  <a:gd name="T61" fmla="*/ 0 h 553"/>
                  <a:gd name="T62" fmla="*/ 162 w 162"/>
                  <a:gd name="T63" fmla="*/ 553 h 5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2" h="553">
                    <a:moveTo>
                      <a:pt x="0" y="13"/>
                    </a:moveTo>
                    <a:lnTo>
                      <a:pt x="29" y="87"/>
                    </a:lnTo>
                    <a:lnTo>
                      <a:pt x="47" y="167"/>
                    </a:lnTo>
                    <a:lnTo>
                      <a:pt x="51" y="236"/>
                    </a:lnTo>
                    <a:lnTo>
                      <a:pt x="51" y="322"/>
                    </a:lnTo>
                    <a:lnTo>
                      <a:pt x="56" y="389"/>
                    </a:lnTo>
                    <a:lnTo>
                      <a:pt x="62" y="429"/>
                    </a:lnTo>
                    <a:lnTo>
                      <a:pt x="79" y="483"/>
                    </a:lnTo>
                    <a:lnTo>
                      <a:pt x="162" y="553"/>
                    </a:lnTo>
                    <a:lnTo>
                      <a:pt x="95" y="470"/>
                    </a:lnTo>
                    <a:lnTo>
                      <a:pt x="84" y="420"/>
                    </a:lnTo>
                    <a:lnTo>
                      <a:pt x="74" y="371"/>
                    </a:lnTo>
                    <a:lnTo>
                      <a:pt x="74" y="322"/>
                    </a:lnTo>
                    <a:lnTo>
                      <a:pt x="70" y="231"/>
                    </a:lnTo>
                    <a:lnTo>
                      <a:pt x="70" y="166"/>
                    </a:lnTo>
                    <a:lnTo>
                      <a:pt x="51" y="75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216"/>
              <p:cNvSpPr>
                <a:spLocks/>
              </p:cNvSpPr>
              <p:nvPr/>
            </p:nvSpPr>
            <p:spPr bwMode="auto">
              <a:xfrm>
                <a:off x="1003" y="3690"/>
                <a:ext cx="12" cy="27"/>
              </a:xfrm>
              <a:custGeom>
                <a:avLst/>
                <a:gdLst>
                  <a:gd name="T0" fmla="*/ 0 w 37"/>
                  <a:gd name="T1" fmla="*/ 1 h 79"/>
                  <a:gd name="T2" fmla="*/ 1 w 37"/>
                  <a:gd name="T3" fmla="*/ 1 h 79"/>
                  <a:gd name="T4" fmla="*/ 1 w 37"/>
                  <a:gd name="T5" fmla="*/ 2 h 79"/>
                  <a:gd name="T6" fmla="*/ 1 w 37"/>
                  <a:gd name="T7" fmla="*/ 3 h 79"/>
                  <a:gd name="T8" fmla="*/ 0 w 37"/>
                  <a:gd name="T9" fmla="*/ 3 h 79"/>
                  <a:gd name="T10" fmla="*/ 1 w 37"/>
                  <a:gd name="T11" fmla="*/ 3 h 79"/>
                  <a:gd name="T12" fmla="*/ 1 w 37"/>
                  <a:gd name="T13" fmla="*/ 1 h 79"/>
                  <a:gd name="T14" fmla="*/ 1 w 37"/>
                  <a:gd name="T15" fmla="*/ 0 h 79"/>
                  <a:gd name="T16" fmla="*/ 0 w 37"/>
                  <a:gd name="T17" fmla="*/ 1 h 79"/>
                  <a:gd name="T18" fmla="*/ 0 w 37"/>
                  <a:gd name="T19" fmla="*/ 1 h 79"/>
                  <a:gd name="T20" fmla="*/ 0 w 37"/>
                  <a:gd name="T21" fmla="*/ 1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79"/>
                  <a:gd name="T35" fmla="*/ 37 w 37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79">
                    <a:moveTo>
                      <a:pt x="11" y="14"/>
                    </a:moveTo>
                    <a:lnTo>
                      <a:pt x="20" y="28"/>
                    </a:lnTo>
                    <a:lnTo>
                      <a:pt x="2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1" y="63"/>
                    </a:lnTo>
                    <a:lnTo>
                      <a:pt x="37" y="34"/>
                    </a:lnTo>
                    <a:lnTo>
                      <a:pt x="31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217"/>
              <p:cNvSpPr>
                <a:spLocks/>
              </p:cNvSpPr>
              <p:nvPr/>
            </p:nvSpPr>
            <p:spPr bwMode="auto">
              <a:xfrm>
                <a:off x="1003" y="3539"/>
                <a:ext cx="55" cy="173"/>
              </a:xfrm>
              <a:custGeom>
                <a:avLst/>
                <a:gdLst>
                  <a:gd name="T0" fmla="*/ 2 w 165"/>
                  <a:gd name="T1" fmla="*/ 19 h 519"/>
                  <a:gd name="T2" fmla="*/ 2 w 165"/>
                  <a:gd name="T3" fmla="*/ 17 h 519"/>
                  <a:gd name="T4" fmla="*/ 2 w 165"/>
                  <a:gd name="T5" fmla="*/ 15 h 519"/>
                  <a:gd name="T6" fmla="*/ 0 w 165"/>
                  <a:gd name="T7" fmla="*/ 14 h 519"/>
                  <a:gd name="T8" fmla="*/ 0 w 165"/>
                  <a:gd name="T9" fmla="*/ 13 h 519"/>
                  <a:gd name="T10" fmla="*/ 0 w 165"/>
                  <a:gd name="T11" fmla="*/ 12 h 519"/>
                  <a:gd name="T12" fmla="*/ 0 w 165"/>
                  <a:gd name="T13" fmla="*/ 11 h 519"/>
                  <a:gd name="T14" fmla="*/ 2 w 165"/>
                  <a:gd name="T15" fmla="*/ 9 h 519"/>
                  <a:gd name="T16" fmla="*/ 3 w 165"/>
                  <a:gd name="T17" fmla="*/ 7 h 519"/>
                  <a:gd name="T18" fmla="*/ 3 w 165"/>
                  <a:gd name="T19" fmla="*/ 8 h 519"/>
                  <a:gd name="T20" fmla="*/ 3 w 165"/>
                  <a:gd name="T21" fmla="*/ 9 h 519"/>
                  <a:gd name="T22" fmla="*/ 3 w 165"/>
                  <a:gd name="T23" fmla="*/ 11 h 519"/>
                  <a:gd name="T24" fmla="*/ 4 w 165"/>
                  <a:gd name="T25" fmla="*/ 14 h 519"/>
                  <a:gd name="T26" fmla="*/ 3 w 165"/>
                  <a:gd name="T27" fmla="*/ 11 h 519"/>
                  <a:gd name="T28" fmla="*/ 4 w 165"/>
                  <a:gd name="T29" fmla="*/ 9 h 519"/>
                  <a:gd name="T30" fmla="*/ 4 w 165"/>
                  <a:gd name="T31" fmla="*/ 7 h 519"/>
                  <a:gd name="T32" fmla="*/ 5 w 165"/>
                  <a:gd name="T33" fmla="*/ 5 h 519"/>
                  <a:gd name="T34" fmla="*/ 6 w 165"/>
                  <a:gd name="T35" fmla="*/ 3 h 519"/>
                  <a:gd name="T36" fmla="*/ 6 w 165"/>
                  <a:gd name="T37" fmla="*/ 0 h 519"/>
                  <a:gd name="T38" fmla="*/ 6 w 165"/>
                  <a:gd name="T39" fmla="*/ 3 h 519"/>
                  <a:gd name="T40" fmla="*/ 6 w 165"/>
                  <a:gd name="T41" fmla="*/ 6 h 519"/>
                  <a:gd name="T42" fmla="*/ 5 w 165"/>
                  <a:gd name="T43" fmla="*/ 7 h 519"/>
                  <a:gd name="T44" fmla="*/ 5 w 165"/>
                  <a:gd name="T45" fmla="*/ 8 h 519"/>
                  <a:gd name="T46" fmla="*/ 4 w 165"/>
                  <a:gd name="T47" fmla="*/ 9 h 519"/>
                  <a:gd name="T48" fmla="*/ 4 w 165"/>
                  <a:gd name="T49" fmla="*/ 11 h 519"/>
                  <a:gd name="T50" fmla="*/ 5 w 165"/>
                  <a:gd name="T51" fmla="*/ 15 h 519"/>
                  <a:gd name="T52" fmla="*/ 3 w 165"/>
                  <a:gd name="T53" fmla="*/ 14 h 519"/>
                  <a:gd name="T54" fmla="*/ 3 w 165"/>
                  <a:gd name="T55" fmla="*/ 13 h 519"/>
                  <a:gd name="T56" fmla="*/ 2 w 165"/>
                  <a:gd name="T57" fmla="*/ 10 h 519"/>
                  <a:gd name="T58" fmla="*/ 1 w 165"/>
                  <a:gd name="T59" fmla="*/ 11 h 519"/>
                  <a:gd name="T60" fmla="*/ 1 w 165"/>
                  <a:gd name="T61" fmla="*/ 12 h 519"/>
                  <a:gd name="T62" fmla="*/ 1 w 165"/>
                  <a:gd name="T63" fmla="*/ 13 h 519"/>
                  <a:gd name="T64" fmla="*/ 3 w 165"/>
                  <a:gd name="T65" fmla="*/ 15 h 519"/>
                  <a:gd name="T66" fmla="*/ 3 w 165"/>
                  <a:gd name="T67" fmla="*/ 16 h 519"/>
                  <a:gd name="T68" fmla="*/ 2 w 165"/>
                  <a:gd name="T69" fmla="*/ 19 h 519"/>
                  <a:gd name="T70" fmla="*/ 2 w 165"/>
                  <a:gd name="T71" fmla="*/ 19 h 519"/>
                  <a:gd name="T72" fmla="*/ 2 w 165"/>
                  <a:gd name="T73" fmla="*/ 19 h 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519"/>
                  <a:gd name="T113" fmla="*/ 165 w 165"/>
                  <a:gd name="T114" fmla="*/ 519 h 5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519">
                    <a:moveTo>
                      <a:pt x="61" y="519"/>
                    </a:moveTo>
                    <a:lnTo>
                      <a:pt x="60" y="448"/>
                    </a:lnTo>
                    <a:lnTo>
                      <a:pt x="45" y="409"/>
                    </a:lnTo>
                    <a:lnTo>
                      <a:pt x="8" y="368"/>
                    </a:lnTo>
                    <a:lnTo>
                      <a:pt x="0" y="344"/>
                    </a:lnTo>
                    <a:lnTo>
                      <a:pt x="3" y="321"/>
                    </a:lnTo>
                    <a:lnTo>
                      <a:pt x="11" y="294"/>
                    </a:lnTo>
                    <a:lnTo>
                      <a:pt x="49" y="246"/>
                    </a:lnTo>
                    <a:lnTo>
                      <a:pt x="69" y="181"/>
                    </a:lnTo>
                    <a:lnTo>
                      <a:pt x="77" y="214"/>
                    </a:lnTo>
                    <a:lnTo>
                      <a:pt x="77" y="250"/>
                    </a:lnTo>
                    <a:lnTo>
                      <a:pt x="80" y="309"/>
                    </a:lnTo>
                    <a:lnTo>
                      <a:pt x="109" y="365"/>
                    </a:lnTo>
                    <a:lnTo>
                      <a:pt x="94" y="297"/>
                    </a:lnTo>
                    <a:lnTo>
                      <a:pt x="96" y="242"/>
                    </a:lnTo>
                    <a:lnTo>
                      <a:pt x="118" y="192"/>
                    </a:lnTo>
                    <a:lnTo>
                      <a:pt x="141" y="139"/>
                    </a:lnTo>
                    <a:lnTo>
                      <a:pt x="153" y="75"/>
                    </a:lnTo>
                    <a:lnTo>
                      <a:pt x="162" y="0"/>
                    </a:lnTo>
                    <a:lnTo>
                      <a:pt x="165" y="77"/>
                    </a:lnTo>
                    <a:lnTo>
                      <a:pt x="156" y="151"/>
                    </a:lnTo>
                    <a:lnTo>
                      <a:pt x="136" y="199"/>
                    </a:lnTo>
                    <a:lnTo>
                      <a:pt x="125" y="220"/>
                    </a:lnTo>
                    <a:lnTo>
                      <a:pt x="120" y="248"/>
                    </a:lnTo>
                    <a:lnTo>
                      <a:pt x="116" y="302"/>
                    </a:lnTo>
                    <a:lnTo>
                      <a:pt x="134" y="415"/>
                    </a:lnTo>
                    <a:lnTo>
                      <a:pt x="86" y="376"/>
                    </a:lnTo>
                    <a:lnTo>
                      <a:pt x="69" y="340"/>
                    </a:lnTo>
                    <a:lnTo>
                      <a:pt x="60" y="280"/>
                    </a:lnTo>
                    <a:lnTo>
                      <a:pt x="36" y="302"/>
                    </a:lnTo>
                    <a:lnTo>
                      <a:pt x="25" y="330"/>
                    </a:lnTo>
                    <a:lnTo>
                      <a:pt x="33" y="364"/>
                    </a:lnTo>
                    <a:lnTo>
                      <a:pt x="71" y="413"/>
                    </a:lnTo>
                    <a:lnTo>
                      <a:pt x="80" y="435"/>
                    </a:lnTo>
                    <a:lnTo>
                      <a:pt x="61" y="5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218"/>
              <p:cNvSpPr>
                <a:spLocks/>
              </p:cNvSpPr>
              <p:nvPr/>
            </p:nvSpPr>
            <p:spPr bwMode="auto">
              <a:xfrm>
                <a:off x="1012" y="3430"/>
                <a:ext cx="20" cy="61"/>
              </a:xfrm>
              <a:custGeom>
                <a:avLst/>
                <a:gdLst>
                  <a:gd name="T0" fmla="*/ 0 w 62"/>
                  <a:gd name="T1" fmla="*/ 0 h 183"/>
                  <a:gd name="T2" fmla="*/ 0 w 62"/>
                  <a:gd name="T3" fmla="*/ 1 h 183"/>
                  <a:gd name="T4" fmla="*/ 1 w 62"/>
                  <a:gd name="T5" fmla="*/ 4 h 183"/>
                  <a:gd name="T6" fmla="*/ 2 w 62"/>
                  <a:gd name="T7" fmla="*/ 7 h 183"/>
                  <a:gd name="T8" fmla="*/ 1 w 62"/>
                  <a:gd name="T9" fmla="*/ 3 h 183"/>
                  <a:gd name="T10" fmla="*/ 1 w 62"/>
                  <a:gd name="T11" fmla="*/ 1 h 183"/>
                  <a:gd name="T12" fmla="*/ 0 w 62"/>
                  <a:gd name="T13" fmla="*/ 0 h 183"/>
                  <a:gd name="T14" fmla="*/ 0 w 62"/>
                  <a:gd name="T15" fmla="*/ 0 h 183"/>
                  <a:gd name="T16" fmla="*/ 0 w 62"/>
                  <a:gd name="T17" fmla="*/ 0 h 183"/>
                  <a:gd name="T18" fmla="*/ 0 w 62"/>
                  <a:gd name="T19" fmla="*/ 0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183"/>
                  <a:gd name="T32" fmla="*/ 62 w 62"/>
                  <a:gd name="T33" fmla="*/ 183 h 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183">
                    <a:moveTo>
                      <a:pt x="0" y="5"/>
                    </a:moveTo>
                    <a:lnTo>
                      <a:pt x="4" y="36"/>
                    </a:lnTo>
                    <a:lnTo>
                      <a:pt x="20" y="101"/>
                    </a:lnTo>
                    <a:lnTo>
                      <a:pt x="62" y="183"/>
                    </a:lnTo>
                    <a:lnTo>
                      <a:pt x="33" y="94"/>
                    </a:lnTo>
                    <a:lnTo>
                      <a:pt x="20" y="34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219"/>
              <p:cNvSpPr>
                <a:spLocks/>
              </p:cNvSpPr>
              <p:nvPr/>
            </p:nvSpPr>
            <p:spPr bwMode="auto">
              <a:xfrm>
                <a:off x="1019" y="3414"/>
                <a:ext cx="31" cy="92"/>
              </a:xfrm>
              <a:custGeom>
                <a:avLst/>
                <a:gdLst>
                  <a:gd name="T0" fmla="*/ 0 w 93"/>
                  <a:gd name="T1" fmla="*/ 0 h 277"/>
                  <a:gd name="T2" fmla="*/ 0 w 93"/>
                  <a:gd name="T3" fmla="*/ 2 h 277"/>
                  <a:gd name="T4" fmla="*/ 1 w 93"/>
                  <a:gd name="T5" fmla="*/ 6 h 277"/>
                  <a:gd name="T6" fmla="*/ 3 w 93"/>
                  <a:gd name="T7" fmla="*/ 10 h 277"/>
                  <a:gd name="T8" fmla="*/ 2 w 93"/>
                  <a:gd name="T9" fmla="*/ 5 h 277"/>
                  <a:gd name="T10" fmla="*/ 1 w 93"/>
                  <a:gd name="T11" fmla="*/ 2 h 277"/>
                  <a:gd name="T12" fmla="*/ 1 w 93"/>
                  <a:gd name="T13" fmla="*/ 0 h 277"/>
                  <a:gd name="T14" fmla="*/ 0 w 93"/>
                  <a:gd name="T15" fmla="*/ 0 h 277"/>
                  <a:gd name="T16" fmla="*/ 0 w 93"/>
                  <a:gd name="T17" fmla="*/ 0 h 277"/>
                  <a:gd name="T18" fmla="*/ 0 w 93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277"/>
                  <a:gd name="T32" fmla="*/ 93 w 93"/>
                  <a:gd name="T33" fmla="*/ 277 h 2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277">
                    <a:moveTo>
                      <a:pt x="0" y="2"/>
                    </a:moveTo>
                    <a:lnTo>
                      <a:pt x="10" y="66"/>
                    </a:lnTo>
                    <a:lnTo>
                      <a:pt x="32" y="153"/>
                    </a:lnTo>
                    <a:lnTo>
                      <a:pt x="93" y="277"/>
                    </a:lnTo>
                    <a:lnTo>
                      <a:pt x="47" y="149"/>
                    </a:lnTo>
                    <a:lnTo>
                      <a:pt x="25" y="64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220"/>
              <p:cNvSpPr>
                <a:spLocks/>
              </p:cNvSpPr>
              <p:nvPr/>
            </p:nvSpPr>
            <p:spPr bwMode="auto">
              <a:xfrm>
                <a:off x="1023" y="3389"/>
                <a:ext cx="38" cy="112"/>
              </a:xfrm>
              <a:custGeom>
                <a:avLst/>
                <a:gdLst>
                  <a:gd name="T0" fmla="*/ 1 w 113"/>
                  <a:gd name="T1" fmla="*/ 0 h 334"/>
                  <a:gd name="T2" fmla="*/ 0 w 113"/>
                  <a:gd name="T3" fmla="*/ 0 h 334"/>
                  <a:gd name="T4" fmla="*/ 1 w 113"/>
                  <a:gd name="T5" fmla="*/ 2 h 334"/>
                  <a:gd name="T6" fmla="*/ 1 w 113"/>
                  <a:gd name="T7" fmla="*/ 6 h 334"/>
                  <a:gd name="T8" fmla="*/ 2 w 113"/>
                  <a:gd name="T9" fmla="*/ 9 h 334"/>
                  <a:gd name="T10" fmla="*/ 4 w 113"/>
                  <a:gd name="T11" fmla="*/ 13 h 334"/>
                  <a:gd name="T12" fmla="*/ 3 w 113"/>
                  <a:gd name="T13" fmla="*/ 9 h 334"/>
                  <a:gd name="T14" fmla="*/ 2 w 113"/>
                  <a:gd name="T15" fmla="*/ 6 h 334"/>
                  <a:gd name="T16" fmla="*/ 1 w 113"/>
                  <a:gd name="T17" fmla="*/ 2 h 334"/>
                  <a:gd name="T18" fmla="*/ 1 w 113"/>
                  <a:gd name="T19" fmla="*/ 0 h 334"/>
                  <a:gd name="T20" fmla="*/ 1 w 113"/>
                  <a:gd name="T21" fmla="*/ 0 h 334"/>
                  <a:gd name="T22" fmla="*/ 1 w 113"/>
                  <a:gd name="T23" fmla="*/ 0 h 3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3"/>
                  <a:gd name="T37" fmla="*/ 0 h 334"/>
                  <a:gd name="T38" fmla="*/ 113 w 113"/>
                  <a:gd name="T39" fmla="*/ 334 h 3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3" h="334">
                    <a:moveTo>
                      <a:pt x="16" y="0"/>
                    </a:moveTo>
                    <a:lnTo>
                      <a:pt x="0" y="2"/>
                    </a:lnTo>
                    <a:lnTo>
                      <a:pt x="14" y="58"/>
                    </a:lnTo>
                    <a:lnTo>
                      <a:pt x="36" y="158"/>
                    </a:lnTo>
                    <a:lnTo>
                      <a:pt x="62" y="235"/>
                    </a:lnTo>
                    <a:lnTo>
                      <a:pt x="113" y="334"/>
                    </a:lnTo>
                    <a:lnTo>
                      <a:pt x="75" y="230"/>
                    </a:lnTo>
                    <a:lnTo>
                      <a:pt x="53" y="156"/>
                    </a:lnTo>
                    <a:lnTo>
                      <a:pt x="30" y="6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221"/>
              <p:cNvSpPr>
                <a:spLocks/>
              </p:cNvSpPr>
              <p:nvPr/>
            </p:nvSpPr>
            <p:spPr bwMode="auto">
              <a:xfrm>
                <a:off x="1038" y="3386"/>
                <a:ext cx="176" cy="246"/>
              </a:xfrm>
              <a:custGeom>
                <a:avLst/>
                <a:gdLst>
                  <a:gd name="T0" fmla="*/ 0 w 527"/>
                  <a:gd name="T1" fmla="*/ 0 h 739"/>
                  <a:gd name="T2" fmla="*/ 0 w 527"/>
                  <a:gd name="T3" fmla="*/ 2 h 739"/>
                  <a:gd name="T4" fmla="*/ 0 w 527"/>
                  <a:gd name="T5" fmla="*/ 4 h 739"/>
                  <a:gd name="T6" fmla="*/ 1 w 527"/>
                  <a:gd name="T7" fmla="*/ 6 h 739"/>
                  <a:gd name="T8" fmla="*/ 2 w 527"/>
                  <a:gd name="T9" fmla="*/ 8 h 739"/>
                  <a:gd name="T10" fmla="*/ 3 w 527"/>
                  <a:gd name="T11" fmla="*/ 10 h 739"/>
                  <a:gd name="T12" fmla="*/ 4 w 527"/>
                  <a:gd name="T13" fmla="*/ 12 h 739"/>
                  <a:gd name="T14" fmla="*/ 4 w 527"/>
                  <a:gd name="T15" fmla="*/ 16 h 739"/>
                  <a:gd name="T16" fmla="*/ 4 w 527"/>
                  <a:gd name="T17" fmla="*/ 11 h 739"/>
                  <a:gd name="T18" fmla="*/ 4 w 527"/>
                  <a:gd name="T19" fmla="*/ 8 h 739"/>
                  <a:gd name="T20" fmla="*/ 5 w 527"/>
                  <a:gd name="T21" fmla="*/ 8 h 739"/>
                  <a:gd name="T22" fmla="*/ 5 w 527"/>
                  <a:gd name="T23" fmla="*/ 9 h 739"/>
                  <a:gd name="T24" fmla="*/ 6 w 527"/>
                  <a:gd name="T25" fmla="*/ 14 h 739"/>
                  <a:gd name="T26" fmla="*/ 5 w 527"/>
                  <a:gd name="T27" fmla="*/ 18 h 739"/>
                  <a:gd name="T28" fmla="*/ 4 w 527"/>
                  <a:gd name="T29" fmla="*/ 22 h 739"/>
                  <a:gd name="T30" fmla="*/ 3 w 527"/>
                  <a:gd name="T31" fmla="*/ 24 h 739"/>
                  <a:gd name="T32" fmla="*/ 2 w 527"/>
                  <a:gd name="T33" fmla="*/ 26 h 739"/>
                  <a:gd name="T34" fmla="*/ 3 w 527"/>
                  <a:gd name="T35" fmla="*/ 24 h 739"/>
                  <a:gd name="T36" fmla="*/ 5 w 527"/>
                  <a:gd name="T37" fmla="*/ 22 h 739"/>
                  <a:gd name="T38" fmla="*/ 6 w 527"/>
                  <a:gd name="T39" fmla="*/ 18 h 739"/>
                  <a:gd name="T40" fmla="*/ 6 w 527"/>
                  <a:gd name="T41" fmla="*/ 14 h 739"/>
                  <a:gd name="T42" fmla="*/ 6 w 527"/>
                  <a:gd name="T43" fmla="*/ 10 h 739"/>
                  <a:gd name="T44" fmla="*/ 7 w 527"/>
                  <a:gd name="T45" fmla="*/ 11 h 739"/>
                  <a:gd name="T46" fmla="*/ 7 w 527"/>
                  <a:gd name="T47" fmla="*/ 14 h 739"/>
                  <a:gd name="T48" fmla="*/ 7 w 527"/>
                  <a:gd name="T49" fmla="*/ 17 h 739"/>
                  <a:gd name="T50" fmla="*/ 6 w 527"/>
                  <a:gd name="T51" fmla="*/ 19 h 739"/>
                  <a:gd name="T52" fmla="*/ 5 w 527"/>
                  <a:gd name="T53" fmla="*/ 23 h 739"/>
                  <a:gd name="T54" fmla="*/ 7 w 527"/>
                  <a:gd name="T55" fmla="*/ 20 h 739"/>
                  <a:gd name="T56" fmla="*/ 7 w 527"/>
                  <a:gd name="T57" fmla="*/ 17 h 739"/>
                  <a:gd name="T58" fmla="*/ 8 w 527"/>
                  <a:gd name="T59" fmla="*/ 14 h 739"/>
                  <a:gd name="T60" fmla="*/ 8 w 527"/>
                  <a:gd name="T61" fmla="*/ 10 h 739"/>
                  <a:gd name="T62" fmla="*/ 14 w 527"/>
                  <a:gd name="T63" fmla="*/ 14 h 739"/>
                  <a:gd name="T64" fmla="*/ 12 w 527"/>
                  <a:gd name="T65" fmla="*/ 16 h 739"/>
                  <a:gd name="T66" fmla="*/ 10 w 527"/>
                  <a:gd name="T67" fmla="*/ 23 h 739"/>
                  <a:gd name="T68" fmla="*/ 13 w 527"/>
                  <a:gd name="T69" fmla="*/ 17 h 739"/>
                  <a:gd name="T70" fmla="*/ 14 w 527"/>
                  <a:gd name="T71" fmla="*/ 17 h 739"/>
                  <a:gd name="T72" fmla="*/ 13 w 527"/>
                  <a:gd name="T73" fmla="*/ 27 h 739"/>
                  <a:gd name="T74" fmla="*/ 15 w 527"/>
                  <a:gd name="T75" fmla="*/ 22 h 739"/>
                  <a:gd name="T76" fmla="*/ 17 w 527"/>
                  <a:gd name="T77" fmla="*/ 16 h 739"/>
                  <a:gd name="T78" fmla="*/ 20 w 527"/>
                  <a:gd name="T79" fmla="*/ 12 h 739"/>
                  <a:gd name="T80" fmla="*/ 17 w 527"/>
                  <a:gd name="T81" fmla="*/ 12 h 739"/>
                  <a:gd name="T82" fmla="*/ 14 w 527"/>
                  <a:gd name="T83" fmla="*/ 11 h 739"/>
                  <a:gd name="T84" fmla="*/ 12 w 527"/>
                  <a:gd name="T85" fmla="*/ 12 h 739"/>
                  <a:gd name="T86" fmla="*/ 11 w 527"/>
                  <a:gd name="T87" fmla="*/ 12 h 739"/>
                  <a:gd name="T88" fmla="*/ 11 w 527"/>
                  <a:gd name="T89" fmla="*/ 11 h 739"/>
                  <a:gd name="T90" fmla="*/ 10 w 527"/>
                  <a:gd name="T91" fmla="*/ 9 h 739"/>
                  <a:gd name="T92" fmla="*/ 8 w 527"/>
                  <a:gd name="T93" fmla="*/ 8 h 739"/>
                  <a:gd name="T94" fmla="*/ 8 w 527"/>
                  <a:gd name="T95" fmla="*/ 6 h 739"/>
                  <a:gd name="T96" fmla="*/ 6 w 527"/>
                  <a:gd name="T97" fmla="*/ 5 h 739"/>
                  <a:gd name="T98" fmla="*/ 3 w 527"/>
                  <a:gd name="T99" fmla="*/ 4 h 739"/>
                  <a:gd name="T100" fmla="*/ 1 w 527"/>
                  <a:gd name="T101" fmla="*/ 1 h 739"/>
                  <a:gd name="T102" fmla="*/ 0 w 527"/>
                  <a:gd name="T103" fmla="*/ 0 h 739"/>
                  <a:gd name="T104" fmla="*/ 0 w 527"/>
                  <a:gd name="T105" fmla="*/ 0 h 739"/>
                  <a:gd name="T106" fmla="*/ 0 w 527"/>
                  <a:gd name="T107" fmla="*/ 0 h 7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7"/>
                  <a:gd name="T163" fmla="*/ 0 h 739"/>
                  <a:gd name="T164" fmla="*/ 527 w 527"/>
                  <a:gd name="T165" fmla="*/ 739 h 73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7" h="739">
                    <a:moveTo>
                      <a:pt x="0" y="0"/>
                    </a:moveTo>
                    <a:lnTo>
                      <a:pt x="0" y="41"/>
                    </a:lnTo>
                    <a:lnTo>
                      <a:pt x="10" y="98"/>
                    </a:lnTo>
                    <a:lnTo>
                      <a:pt x="22" y="160"/>
                    </a:lnTo>
                    <a:lnTo>
                      <a:pt x="47" y="223"/>
                    </a:lnTo>
                    <a:lnTo>
                      <a:pt x="88" y="263"/>
                    </a:lnTo>
                    <a:lnTo>
                      <a:pt x="102" y="315"/>
                    </a:lnTo>
                    <a:lnTo>
                      <a:pt x="108" y="423"/>
                    </a:lnTo>
                    <a:lnTo>
                      <a:pt x="118" y="310"/>
                    </a:lnTo>
                    <a:lnTo>
                      <a:pt x="104" y="213"/>
                    </a:lnTo>
                    <a:lnTo>
                      <a:pt x="125" y="217"/>
                    </a:lnTo>
                    <a:lnTo>
                      <a:pt x="140" y="256"/>
                    </a:lnTo>
                    <a:lnTo>
                      <a:pt x="150" y="370"/>
                    </a:lnTo>
                    <a:lnTo>
                      <a:pt x="138" y="499"/>
                    </a:lnTo>
                    <a:lnTo>
                      <a:pt x="106" y="583"/>
                    </a:lnTo>
                    <a:lnTo>
                      <a:pt x="69" y="651"/>
                    </a:lnTo>
                    <a:lnTo>
                      <a:pt x="44" y="695"/>
                    </a:lnTo>
                    <a:lnTo>
                      <a:pt x="83" y="656"/>
                    </a:lnTo>
                    <a:lnTo>
                      <a:pt x="127" y="592"/>
                    </a:lnTo>
                    <a:lnTo>
                      <a:pt x="156" y="499"/>
                    </a:lnTo>
                    <a:lnTo>
                      <a:pt x="165" y="370"/>
                    </a:lnTo>
                    <a:lnTo>
                      <a:pt x="165" y="257"/>
                    </a:lnTo>
                    <a:lnTo>
                      <a:pt x="177" y="297"/>
                    </a:lnTo>
                    <a:lnTo>
                      <a:pt x="185" y="377"/>
                    </a:lnTo>
                    <a:lnTo>
                      <a:pt x="182" y="459"/>
                    </a:lnTo>
                    <a:lnTo>
                      <a:pt x="163" y="527"/>
                    </a:lnTo>
                    <a:lnTo>
                      <a:pt x="138" y="621"/>
                    </a:lnTo>
                    <a:lnTo>
                      <a:pt x="182" y="534"/>
                    </a:lnTo>
                    <a:lnTo>
                      <a:pt x="200" y="459"/>
                    </a:lnTo>
                    <a:lnTo>
                      <a:pt x="209" y="384"/>
                    </a:lnTo>
                    <a:lnTo>
                      <a:pt x="209" y="281"/>
                    </a:lnTo>
                    <a:lnTo>
                      <a:pt x="364" y="365"/>
                    </a:lnTo>
                    <a:lnTo>
                      <a:pt x="333" y="439"/>
                    </a:lnTo>
                    <a:lnTo>
                      <a:pt x="281" y="615"/>
                    </a:lnTo>
                    <a:lnTo>
                      <a:pt x="358" y="450"/>
                    </a:lnTo>
                    <a:lnTo>
                      <a:pt x="383" y="463"/>
                    </a:lnTo>
                    <a:lnTo>
                      <a:pt x="358" y="739"/>
                    </a:lnTo>
                    <a:lnTo>
                      <a:pt x="397" y="583"/>
                    </a:lnTo>
                    <a:lnTo>
                      <a:pt x="452" y="420"/>
                    </a:lnTo>
                    <a:lnTo>
                      <a:pt x="527" y="312"/>
                    </a:lnTo>
                    <a:lnTo>
                      <a:pt x="447" y="321"/>
                    </a:lnTo>
                    <a:lnTo>
                      <a:pt x="367" y="300"/>
                    </a:lnTo>
                    <a:lnTo>
                      <a:pt x="324" y="315"/>
                    </a:lnTo>
                    <a:lnTo>
                      <a:pt x="302" y="312"/>
                    </a:lnTo>
                    <a:lnTo>
                      <a:pt x="293" y="297"/>
                    </a:lnTo>
                    <a:lnTo>
                      <a:pt x="261" y="256"/>
                    </a:lnTo>
                    <a:lnTo>
                      <a:pt x="216" y="208"/>
                    </a:lnTo>
                    <a:lnTo>
                      <a:pt x="219" y="166"/>
                    </a:lnTo>
                    <a:lnTo>
                      <a:pt x="163" y="145"/>
                    </a:lnTo>
                    <a:lnTo>
                      <a:pt x="91" y="95"/>
                    </a:lnTo>
                    <a:lnTo>
                      <a:pt x="2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222"/>
              <p:cNvSpPr>
                <a:spLocks/>
              </p:cNvSpPr>
              <p:nvPr/>
            </p:nvSpPr>
            <p:spPr bwMode="auto">
              <a:xfrm>
                <a:off x="1092" y="3368"/>
                <a:ext cx="136" cy="90"/>
              </a:xfrm>
              <a:custGeom>
                <a:avLst/>
                <a:gdLst>
                  <a:gd name="T0" fmla="*/ 0 w 407"/>
                  <a:gd name="T1" fmla="*/ 7 h 271"/>
                  <a:gd name="T2" fmla="*/ 4 w 407"/>
                  <a:gd name="T3" fmla="*/ 8 h 271"/>
                  <a:gd name="T4" fmla="*/ 6 w 407"/>
                  <a:gd name="T5" fmla="*/ 8 h 271"/>
                  <a:gd name="T6" fmla="*/ 9 w 407"/>
                  <a:gd name="T7" fmla="*/ 8 h 271"/>
                  <a:gd name="T8" fmla="*/ 11 w 407"/>
                  <a:gd name="T9" fmla="*/ 7 h 271"/>
                  <a:gd name="T10" fmla="*/ 14 w 407"/>
                  <a:gd name="T11" fmla="*/ 6 h 271"/>
                  <a:gd name="T12" fmla="*/ 14 w 407"/>
                  <a:gd name="T13" fmla="*/ 1 h 271"/>
                  <a:gd name="T14" fmla="*/ 15 w 407"/>
                  <a:gd name="T15" fmla="*/ 0 h 271"/>
                  <a:gd name="T16" fmla="*/ 14 w 407"/>
                  <a:gd name="T17" fmla="*/ 1 h 271"/>
                  <a:gd name="T18" fmla="*/ 15 w 407"/>
                  <a:gd name="T19" fmla="*/ 6 h 271"/>
                  <a:gd name="T20" fmla="*/ 14 w 407"/>
                  <a:gd name="T21" fmla="*/ 7 h 271"/>
                  <a:gd name="T22" fmla="*/ 11 w 407"/>
                  <a:gd name="T23" fmla="*/ 8 h 271"/>
                  <a:gd name="T24" fmla="*/ 9 w 407"/>
                  <a:gd name="T25" fmla="*/ 9 h 271"/>
                  <a:gd name="T26" fmla="*/ 5 w 407"/>
                  <a:gd name="T27" fmla="*/ 10 h 271"/>
                  <a:gd name="T28" fmla="*/ 5 w 407"/>
                  <a:gd name="T29" fmla="*/ 9 h 271"/>
                  <a:gd name="T30" fmla="*/ 4 w 407"/>
                  <a:gd name="T31" fmla="*/ 9 h 271"/>
                  <a:gd name="T32" fmla="*/ 1 w 407"/>
                  <a:gd name="T33" fmla="*/ 8 h 271"/>
                  <a:gd name="T34" fmla="*/ 0 w 407"/>
                  <a:gd name="T35" fmla="*/ 7 h 271"/>
                  <a:gd name="T36" fmla="*/ 0 w 407"/>
                  <a:gd name="T37" fmla="*/ 7 h 271"/>
                  <a:gd name="T38" fmla="*/ 0 w 407"/>
                  <a:gd name="T39" fmla="*/ 7 h 2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7"/>
                  <a:gd name="T61" fmla="*/ 0 h 271"/>
                  <a:gd name="T62" fmla="*/ 407 w 407"/>
                  <a:gd name="T63" fmla="*/ 271 h 2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7" h="271">
                    <a:moveTo>
                      <a:pt x="0" y="199"/>
                    </a:moveTo>
                    <a:lnTo>
                      <a:pt x="116" y="217"/>
                    </a:lnTo>
                    <a:lnTo>
                      <a:pt x="171" y="222"/>
                    </a:lnTo>
                    <a:lnTo>
                      <a:pt x="240" y="214"/>
                    </a:lnTo>
                    <a:lnTo>
                      <a:pt x="302" y="197"/>
                    </a:lnTo>
                    <a:lnTo>
                      <a:pt x="376" y="153"/>
                    </a:lnTo>
                    <a:lnTo>
                      <a:pt x="373" y="38"/>
                    </a:lnTo>
                    <a:lnTo>
                      <a:pt x="407" y="0"/>
                    </a:lnTo>
                    <a:lnTo>
                      <a:pt x="390" y="40"/>
                    </a:lnTo>
                    <a:lnTo>
                      <a:pt x="397" y="161"/>
                    </a:lnTo>
                    <a:lnTo>
                      <a:pt x="371" y="178"/>
                    </a:lnTo>
                    <a:lnTo>
                      <a:pt x="307" y="217"/>
                    </a:lnTo>
                    <a:lnTo>
                      <a:pt x="248" y="231"/>
                    </a:lnTo>
                    <a:lnTo>
                      <a:pt x="142" y="271"/>
                    </a:lnTo>
                    <a:lnTo>
                      <a:pt x="131" y="237"/>
                    </a:lnTo>
                    <a:lnTo>
                      <a:pt x="107" y="233"/>
                    </a:lnTo>
                    <a:lnTo>
                      <a:pt x="39" y="2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223"/>
              <p:cNvSpPr>
                <a:spLocks/>
              </p:cNvSpPr>
              <p:nvPr/>
            </p:nvSpPr>
            <p:spPr bwMode="auto">
              <a:xfrm>
                <a:off x="1156" y="3355"/>
                <a:ext cx="236" cy="280"/>
              </a:xfrm>
              <a:custGeom>
                <a:avLst/>
                <a:gdLst>
                  <a:gd name="T0" fmla="*/ 10 w 706"/>
                  <a:gd name="T1" fmla="*/ 0 h 840"/>
                  <a:gd name="T2" fmla="*/ 10 w 706"/>
                  <a:gd name="T3" fmla="*/ 2 h 840"/>
                  <a:gd name="T4" fmla="*/ 10 w 706"/>
                  <a:gd name="T5" fmla="*/ 3 h 840"/>
                  <a:gd name="T6" fmla="*/ 10 w 706"/>
                  <a:gd name="T7" fmla="*/ 6 h 840"/>
                  <a:gd name="T8" fmla="*/ 9 w 706"/>
                  <a:gd name="T9" fmla="*/ 8 h 840"/>
                  <a:gd name="T10" fmla="*/ 9 w 706"/>
                  <a:gd name="T11" fmla="*/ 9 h 840"/>
                  <a:gd name="T12" fmla="*/ 7 w 706"/>
                  <a:gd name="T13" fmla="*/ 11 h 840"/>
                  <a:gd name="T14" fmla="*/ 3 w 706"/>
                  <a:gd name="T15" fmla="*/ 13 h 840"/>
                  <a:gd name="T16" fmla="*/ 0 w 706"/>
                  <a:gd name="T17" fmla="*/ 15 h 840"/>
                  <a:gd name="T18" fmla="*/ 4 w 706"/>
                  <a:gd name="T19" fmla="*/ 16 h 840"/>
                  <a:gd name="T20" fmla="*/ 6 w 706"/>
                  <a:gd name="T21" fmla="*/ 15 h 840"/>
                  <a:gd name="T22" fmla="*/ 12 w 706"/>
                  <a:gd name="T23" fmla="*/ 10 h 840"/>
                  <a:gd name="T24" fmla="*/ 13 w 706"/>
                  <a:gd name="T25" fmla="*/ 9 h 840"/>
                  <a:gd name="T26" fmla="*/ 12 w 706"/>
                  <a:gd name="T27" fmla="*/ 18 h 840"/>
                  <a:gd name="T28" fmla="*/ 12 w 706"/>
                  <a:gd name="T29" fmla="*/ 23 h 840"/>
                  <a:gd name="T30" fmla="*/ 11 w 706"/>
                  <a:gd name="T31" fmla="*/ 27 h 840"/>
                  <a:gd name="T32" fmla="*/ 11 w 706"/>
                  <a:gd name="T33" fmla="*/ 28 h 840"/>
                  <a:gd name="T34" fmla="*/ 12 w 706"/>
                  <a:gd name="T35" fmla="*/ 26 h 840"/>
                  <a:gd name="T36" fmla="*/ 13 w 706"/>
                  <a:gd name="T37" fmla="*/ 23 h 840"/>
                  <a:gd name="T38" fmla="*/ 14 w 706"/>
                  <a:gd name="T39" fmla="*/ 20 h 840"/>
                  <a:gd name="T40" fmla="*/ 15 w 706"/>
                  <a:gd name="T41" fmla="*/ 14 h 840"/>
                  <a:gd name="T42" fmla="*/ 15 w 706"/>
                  <a:gd name="T43" fmla="*/ 14 h 840"/>
                  <a:gd name="T44" fmla="*/ 16 w 706"/>
                  <a:gd name="T45" fmla="*/ 15 h 840"/>
                  <a:gd name="T46" fmla="*/ 16 w 706"/>
                  <a:gd name="T47" fmla="*/ 17 h 840"/>
                  <a:gd name="T48" fmla="*/ 17 w 706"/>
                  <a:gd name="T49" fmla="*/ 26 h 840"/>
                  <a:gd name="T50" fmla="*/ 18 w 706"/>
                  <a:gd name="T51" fmla="*/ 23 h 840"/>
                  <a:gd name="T52" fmla="*/ 18 w 706"/>
                  <a:gd name="T53" fmla="*/ 19 h 840"/>
                  <a:gd name="T54" fmla="*/ 19 w 706"/>
                  <a:gd name="T55" fmla="*/ 14 h 840"/>
                  <a:gd name="T56" fmla="*/ 20 w 706"/>
                  <a:gd name="T57" fmla="*/ 17 h 840"/>
                  <a:gd name="T58" fmla="*/ 21 w 706"/>
                  <a:gd name="T59" fmla="*/ 20 h 840"/>
                  <a:gd name="T60" fmla="*/ 22 w 706"/>
                  <a:gd name="T61" fmla="*/ 24 h 840"/>
                  <a:gd name="T62" fmla="*/ 23 w 706"/>
                  <a:gd name="T63" fmla="*/ 25 h 840"/>
                  <a:gd name="T64" fmla="*/ 23 w 706"/>
                  <a:gd name="T65" fmla="*/ 27 h 840"/>
                  <a:gd name="T66" fmla="*/ 24 w 706"/>
                  <a:gd name="T67" fmla="*/ 29 h 840"/>
                  <a:gd name="T68" fmla="*/ 25 w 706"/>
                  <a:gd name="T69" fmla="*/ 30 h 840"/>
                  <a:gd name="T70" fmla="*/ 25 w 706"/>
                  <a:gd name="T71" fmla="*/ 31 h 840"/>
                  <a:gd name="T72" fmla="*/ 26 w 706"/>
                  <a:gd name="T73" fmla="*/ 30 h 840"/>
                  <a:gd name="T74" fmla="*/ 26 w 706"/>
                  <a:gd name="T75" fmla="*/ 29 h 840"/>
                  <a:gd name="T76" fmla="*/ 25 w 706"/>
                  <a:gd name="T77" fmla="*/ 26 h 840"/>
                  <a:gd name="T78" fmla="*/ 25 w 706"/>
                  <a:gd name="T79" fmla="*/ 25 h 840"/>
                  <a:gd name="T80" fmla="*/ 25 w 706"/>
                  <a:gd name="T81" fmla="*/ 21 h 840"/>
                  <a:gd name="T82" fmla="*/ 24 w 706"/>
                  <a:gd name="T83" fmla="*/ 18 h 840"/>
                  <a:gd name="T84" fmla="*/ 24 w 706"/>
                  <a:gd name="T85" fmla="*/ 15 h 840"/>
                  <a:gd name="T86" fmla="*/ 20 w 706"/>
                  <a:gd name="T87" fmla="*/ 10 h 840"/>
                  <a:gd name="T88" fmla="*/ 16 w 706"/>
                  <a:gd name="T89" fmla="*/ 6 h 840"/>
                  <a:gd name="T90" fmla="*/ 15 w 706"/>
                  <a:gd name="T91" fmla="*/ 6 h 840"/>
                  <a:gd name="T92" fmla="*/ 12 w 706"/>
                  <a:gd name="T93" fmla="*/ 8 h 840"/>
                  <a:gd name="T94" fmla="*/ 12 w 706"/>
                  <a:gd name="T95" fmla="*/ 6 h 840"/>
                  <a:gd name="T96" fmla="*/ 11 w 706"/>
                  <a:gd name="T97" fmla="*/ 3 h 840"/>
                  <a:gd name="T98" fmla="*/ 10 w 706"/>
                  <a:gd name="T99" fmla="*/ 0 h 840"/>
                  <a:gd name="T100" fmla="*/ 10 w 706"/>
                  <a:gd name="T101" fmla="*/ 0 h 840"/>
                  <a:gd name="T102" fmla="*/ 10 w 706"/>
                  <a:gd name="T103" fmla="*/ 0 h 840"/>
                  <a:gd name="T104" fmla="*/ 10 w 706"/>
                  <a:gd name="T105" fmla="*/ 0 h 8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840"/>
                  <a:gd name="T161" fmla="*/ 706 w 706"/>
                  <a:gd name="T162" fmla="*/ 840 h 8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840">
                    <a:moveTo>
                      <a:pt x="257" y="4"/>
                    </a:moveTo>
                    <a:lnTo>
                      <a:pt x="262" y="50"/>
                    </a:lnTo>
                    <a:lnTo>
                      <a:pt x="257" y="90"/>
                    </a:lnTo>
                    <a:lnTo>
                      <a:pt x="257" y="166"/>
                    </a:lnTo>
                    <a:lnTo>
                      <a:pt x="252" y="220"/>
                    </a:lnTo>
                    <a:lnTo>
                      <a:pt x="231" y="253"/>
                    </a:lnTo>
                    <a:lnTo>
                      <a:pt x="195" y="290"/>
                    </a:lnTo>
                    <a:lnTo>
                      <a:pt x="92" y="349"/>
                    </a:lnTo>
                    <a:lnTo>
                      <a:pt x="0" y="393"/>
                    </a:lnTo>
                    <a:lnTo>
                      <a:pt x="117" y="434"/>
                    </a:lnTo>
                    <a:lnTo>
                      <a:pt x="172" y="405"/>
                    </a:lnTo>
                    <a:lnTo>
                      <a:pt x="316" y="261"/>
                    </a:lnTo>
                    <a:lnTo>
                      <a:pt x="337" y="243"/>
                    </a:lnTo>
                    <a:lnTo>
                      <a:pt x="323" y="489"/>
                    </a:lnTo>
                    <a:lnTo>
                      <a:pt x="314" y="608"/>
                    </a:lnTo>
                    <a:lnTo>
                      <a:pt x="309" y="721"/>
                    </a:lnTo>
                    <a:lnTo>
                      <a:pt x="307" y="749"/>
                    </a:lnTo>
                    <a:lnTo>
                      <a:pt x="334" y="708"/>
                    </a:lnTo>
                    <a:lnTo>
                      <a:pt x="357" y="634"/>
                    </a:lnTo>
                    <a:lnTo>
                      <a:pt x="376" y="533"/>
                    </a:lnTo>
                    <a:lnTo>
                      <a:pt x="393" y="368"/>
                    </a:lnTo>
                    <a:lnTo>
                      <a:pt x="415" y="378"/>
                    </a:lnTo>
                    <a:lnTo>
                      <a:pt x="421" y="394"/>
                    </a:lnTo>
                    <a:lnTo>
                      <a:pt x="435" y="470"/>
                    </a:lnTo>
                    <a:lnTo>
                      <a:pt x="462" y="691"/>
                    </a:lnTo>
                    <a:lnTo>
                      <a:pt x="482" y="616"/>
                    </a:lnTo>
                    <a:lnTo>
                      <a:pt x="494" y="501"/>
                    </a:lnTo>
                    <a:lnTo>
                      <a:pt x="501" y="378"/>
                    </a:lnTo>
                    <a:lnTo>
                      <a:pt x="531" y="448"/>
                    </a:lnTo>
                    <a:lnTo>
                      <a:pt x="560" y="536"/>
                    </a:lnTo>
                    <a:lnTo>
                      <a:pt x="594" y="640"/>
                    </a:lnTo>
                    <a:lnTo>
                      <a:pt x="628" y="685"/>
                    </a:lnTo>
                    <a:lnTo>
                      <a:pt x="629" y="739"/>
                    </a:lnTo>
                    <a:lnTo>
                      <a:pt x="646" y="783"/>
                    </a:lnTo>
                    <a:lnTo>
                      <a:pt x="677" y="809"/>
                    </a:lnTo>
                    <a:lnTo>
                      <a:pt x="673" y="840"/>
                    </a:lnTo>
                    <a:lnTo>
                      <a:pt x="698" y="809"/>
                    </a:lnTo>
                    <a:lnTo>
                      <a:pt x="706" y="774"/>
                    </a:lnTo>
                    <a:lnTo>
                      <a:pt x="682" y="714"/>
                    </a:lnTo>
                    <a:lnTo>
                      <a:pt x="673" y="676"/>
                    </a:lnTo>
                    <a:lnTo>
                      <a:pt x="683" y="567"/>
                    </a:lnTo>
                    <a:lnTo>
                      <a:pt x="646" y="492"/>
                    </a:lnTo>
                    <a:lnTo>
                      <a:pt x="648" y="394"/>
                    </a:lnTo>
                    <a:lnTo>
                      <a:pt x="541" y="281"/>
                    </a:lnTo>
                    <a:lnTo>
                      <a:pt x="440" y="169"/>
                    </a:lnTo>
                    <a:lnTo>
                      <a:pt x="395" y="166"/>
                    </a:lnTo>
                    <a:lnTo>
                      <a:pt x="312" y="206"/>
                    </a:lnTo>
                    <a:lnTo>
                      <a:pt x="314" y="151"/>
                    </a:lnTo>
                    <a:lnTo>
                      <a:pt x="299" y="74"/>
                    </a:lnTo>
                    <a:lnTo>
                      <a:pt x="270" y="0"/>
                    </a:lnTo>
                    <a:lnTo>
                      <a:pt x="25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224"/>
              <p:cNvSpPr>
                <a:spLocks/>
              </p:cNvSpPr>
              <p:nvPr/>
            </p:nvSpPr>
            <p:spPr bwMode="auto">
              <a:xfrm>
                <a:off x="1256" y="3285"/>
                <a:ext cx="67" cy="133"/>
              </a:xfrm>
              <a:custGeom>
                <a:avLst/>
                <a:gdLst>
                  <a:gd name="T0" fmla="*/ 0 w 200"/>
                  <a:gd name="T1" fmla="*/ 14 h 397"/>
                  <a:gd name="T2" fmla="*/ 2 w 200"/>
                  <a:gd name="T3" fmla="*/ 12 h 397"/>
                  <a:gd name="T4" fmla="*/ 2 w 200"/>
                  <a:gd name="T5" fmla="*/ 11 h 397"/>
                  <a:gd name="T6" fmla="*/ 2 w 200"/>
                  <a:gd name="T7" fmla="*/ 10 h 397"/>
                  <a:gd name="T8" fmla="*/ 2 w 200"/>
                  <a:gd name="T9" fmla="*/ 6 h 397"/>
                  <a:gd name="T10" fmla="*/ 1 w 200"/>
                  <a:gd name="T11" fmla="*/ 4 h 397"/>
                  <a:gd name="T12" fmla="*/ 1 w 200"/>
                  <a:gd name="T13" fmla="*/ 2 h 397"/>
                  <a:gd name="T14" fmla="*/ 1 w 200"/>
                  <a:gd name="T15" fmla="*/ 1 h 397"/>
                  <a:gd name="T16" fmla="*/ 2 w 200"/>
                  <a:gd name="T17" fmla="*/ 0 h 397"/>
                  <a:gd name="T18" fmla="*/ 3 w 200"/>
                  <a:gd name="T19" fmla="*/ 0 h 397"/>
                  <a:gd name="T20" fmla="*/ 4 w 200"/>
                  <a:gd name="T21" fmla="*/ 0 h 397"/>
                  <a:gd name="T22" fmla="*/ 5 w 200"/>
                  <a:gd name="T23" fmla="*/ 3 h 397"/>
                  <a:gd name="T24" fmla="*/ 6 w 200"/>
                  <a:gd name="T25" fmla="*/ 6 h 397"/>
                  <a:gd name="T26" fmla="*/ 7 w 200"/>
                  <a:gd name="T27" fmla="*/ 9 h 397"/>
                  <a:gd name="T28" fmla="*/ 7 w 200"/>
                  <a:gd name="T29" fmla="*/ 11 h 397"/>
                  <a:gd name="T30" fmla="*/ 7 w 200"/>
                  <a:gd name="T31" fmla="*/ 13 h 397"/>
                  <a:gd name="T32" fmla="*/ 7 w 200"/>
                  <a:gd name="T33" fmla="*/ 14 h 397"/>
                  <a:gd name="T34" fmla="*/ 4 w 200"/>
                  <a:gd name="T35" fmla="*/ 15 h 397"/>
                  <a:gd name="T36" fmla="*/ 3 w 200"/>
                  <a:gd name="T37" fmla="*/ 14 h 397"/>
                  <a:gd name="T38" fmla="*/ 3 w 200"/>
                  <a:gd name="T39" fmla="*/ 13 h 397"/>
                  <a:gd name="T40" fmla="*/ 4 w 200"/>
                  <a:gd name="T41" fmla="*/ 12 h 397"/>
                  <a:gd name="T42" fmla="*/ 5 w 200"/>
                  <a:gd name="T43" fmla="*/ 11 h 397"/>
                  <a:gd name="T44" fmla="*/ 4 w 200"/>
                  <a:gd name="T45" fmla="*/ 9 h 397"/>
                  <a:gd name="T46" fmla="*/ 4 w 200"/>
                  <a:gd name="T47" fmla="*/ 6 h 397"/>
                  <a:gd name="T48" fmla="*/ 3 w 200"/>
                  <a:gd name="T49" fmla="*/ 5 h 397"/>
                  <a:gd name="T50" fmla="*/ 3 w 200"/>
                  <a:gd name="T51" fmla="*/ 3 h 397"/>
                  <a:gd name="T52" fmla="*/ 3 w 200"/>
                  <a:gd name="T53" fmla="*/ 1 h 397"/>
                  <a:gd name="T54" fmla="*/ 2 w 200"/>
                  <a:gd name="T55" fmla="*/ 1 h 397"/>
                  <a:gd name="T56" fmla="*/ 2 w 200"/>
                  <a:gd name="T57" fmla="*/ 2 h 397"/>
                  <a:gd name="T58" fmla="*/ 1 w 200"/>
                  <a:gd name="T59" fmla="*/ 3 h 397"/>
                  <a:gd name="T60" fmla="*/ 2 w 200"/>
                  <a:gd name="T61" fmla="*/ 4 h 397"/>
                  <a:gd name="T62" fmla="*/ 3 w 200"/>
                  <a:gd name="T63" fmla="*/ 6 h 397"/>
                  <a:gd name="T64" fmla="*/ 2 w 200"/>
                  <a:gd name="T65" fmla="*/ 10 h 397"/>
                  <a:gd name="T66" fmla="*/ 3 w 200"/>
                  <a:gd name="T67" fmla="*/ 12 h 397"/>
                  <a:gd name="T68" fmla="*/ 2 w 200"/>
                  <a:gd name="T69" fmla="*/ 13 h 397"/>
                  <a:gd name="T70" fmla="*/ 1 w 200"/>
                  <a:gd name="T71" fmla="*/ 14 h 397"/>
                  <a:gd name="T72" fmla="*/ 0 w 200"/>
                  <a:gd name="T73" fmla="*/ 15 h 397"/>
                  <a:gd name="T74" fmla="*/ 0 w 200"/>
                  <a:gd name="T75" fmla="*/ 14 h 397"/>
                  <a:gd name="T76" fmla="*/ 0 w 200"/>
                  <a:gd name="T77" fmla="*/ 14 h 397"/>
                  <a:gd name="T78" fmla="*/ 0 w 200"/>
                  <a:gd name="T79" fmla="*/ 14 h 3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"/>
                  <a:gd name="T121" fmla="*/ 0 h 397"/>
                  <a:gd name="T122" fmla="*/ 200 w 200"/>
                  <a:gd name="T123" fmla="*/ 397 h 3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" h="397">
                    <a:moveTo>
                      <a:pt x="1" y="370"/>
                    </a:moveTo>
                    <a:lnTo>
                      <a:pt x="43" y="330"/>
                    </a:lnTo>
                    <a:lnTo>
                      <a:pt x="52" y="299"/>
                    </a:lnTo>
                    <a:lnTo>
                      <a:pt x="43" y="257"/>
                    </a:lnTo>
                    <a:lnTo>
                      <a:pt x="47" y="169"/>
                    </a:lnTo>
                    <a:lnTo>
                      <a:pt x="17" y="95"/>
                    </a:lnTo>
                    <a:lnTo>
                      <a:pt x="24" y="59"/>
                    </a:lnTo>
                    <a:lnTo>
                      <a:pt x="33" y="23"/>
                    </a:lnTo>
                    <a:lnTo>
                      <a:pt x="63" y="6"/>
                    </a:lnTo>
                    <a:lnTo>
                      <a:pt x="86" y="0"/>
                    </a:lnTo>
                    <a:lnTo>
                      <a:pt x="104" y="8"/>
                    </a:lnTo>
                    <a:lnTo>
                      <a:pt x="141" y="81"/>
                    </a:lnTo>
                    <a:lnTo>
                      <a:pt x="161" y="158"/>
                    </a:lnTo>
                    <a:lnTo>
                      <a:pt x="188" y="253"/>
                    </a:lnTo>
                    <a:lnTo>
                      <a:pt x="200" y="283"/>
                    </a:lnTo>
                    <a:lnTo>
                      <a:pt x="192" y="340"/>
                    </a:lnTo>
                    <a:lnTo>
                      <a:pt x="175" y="360"/>
                    </a:lnTo>
                    <a:lnTo>
                      <a:pt x="113" y="388"/>
                    </a:lnTo>
                    <a:lnTo>
                      <a:pt x="86" y="383"/>
                    </a:lnTo>
                    <a:lnTo>
                      <a:pt x="91" y="350"/>
                    </a:lnTo>
                    <a:lnTo>
                      <a:pt x="118" y="323"/>
                    </a:lnTo>
                    <a:lnTo>
                      <a:pt x="141" y="291"/>
                    </a:lnTo>
                    <a:lnTo>
                      <a:pt x="96" y="254"/>
                    </a:lnTo>
                    <a:lnTo>
                      <a:pt x="103" y="166"/>
                    </a:lnTo>
                    <a:lnTo>
                      <a:pt x="83" y="130"/>
                    </a:lnTo>
                    <a:lnTo>
                      <a:pt x="72" y="84"/>
                    </a:lnTo>
                    <a:lnTo>
                      <a:pt x="86" y="20"/>
                    </a:lnTo>
                    <a:lnTo>
                      <a:pt x="63" y="34"/>
                    </a:lnTo>
                    <a:lnTo>
                      <a:pt x="44" y="55"/>
                    </a:lnTo>
                    <a:lnTo>
                      <a:pt x="40" y="77"/>
                    </a:lnTo>
                    <a:lnTo>
                      <a:pt x="43" y="95"/>
                    </a:lnTo>
                    <a:lnTo>
                      <a:pt x="69" y="169"/>
                    </a:lnTo>
                    <a:lnTo>
                      <a:pt x="65" y="261"/>
                    </a:lnTo>
                    <a:lnTo>
                      <a:pt x="72" y="314"/>
                    </a:lnTo>
                    <a:lnTo>
                      <a:pt x="60" y="356"/>
                    </a:lnTo>
                    <a:lnTo>
                      <a:pt x="22" y="386"/>
                    </a:lnTo>
                    <a:lnTo>
                      <a:pt x="0" y="397"/>
                    </a:lnTo>
                    <a:lnTo>
                      <a:pt x="1" y="3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225"/>
              <p:cNvSpPr>
                <a:spLocks/>
              </p:cNvSpPr>
              <p:nvPr/>
            </p:nvSpPr>
            <p:spPr bwMode="auto">
              <a:xfrm>
                <a:off x="1244" y="3457"/>
                <a:ext cx="15" cy="93"/>
              </a:xfrm>
              <a:custGeom>
                <a:avLst/>
                <a:gdLst>
                  <a:gd name="T0" fmla="*/ 1 w 47"/>
                  <a:gd name="T1" fmla="*/ 0 h 278"/>
                  <a:gd name="T2" fmla="*/ 1 w 47"/>
                  <a:gd name="T3" fmla="*/ 2 h 278"/>
                  <a:gd name="T4" fmla="*/ 1 w 47"/>
                  <a:gd name="T5" fmla="*/ 5 h 278"/>
                  <a:gd name="T6" fmla="*/ 0 w 47"/>
                  <a:gd name="T7" fmla="*/ 10 h 278"/>
                  <a:gd name="T8" fmla="*/ 1 w 47"/>
                  <a:gd name="T9" fmla="*/ 5 h 278"/>
                  <a:gd name="T10" fmla="*/ 2 w 47"/>
                  <a:gd name="T11" fmla="*/ 2 h 278"/>
                  <a:gd name="T12" fmla="*/ 1 w 47"/>
                  <a:gd name="T13" fmla="*/ 0 h 278"/>
                  <a:gd name="T14" fmla="*/ 1 w 47"/>
                  <a:gd name="T15" fmla="*/ 0 h 278"/>
                  <a:gd name="T16" fmla="*/ 1 w 47"/>
                  <a:gd name="T17" fmla="*/ 0 h 278"/>
                  <a:gd name="T18" fmla="*/ 1 w 47"/>
                  <a:gd name="T19" fmla="*/ 0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78"/>
                  <a:gd name="T32" fmla="*/ 47 w 47"/>
                  <a:gd name="T33" fmla="*/ 278 h 2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78">
                    <a:moveTo>
                      <a:pt x="22" y="0"/>
                    </a:moveTo>
                    <a:lnTo>
                      <a:pt x="27" y="64"/>
                    </a:lnTo>
                    <a:lnTo>
                      <a:pt x="18" y="138"/>
                    </a:lnTo>
                    <a:lnTo>
                      <a:pt x="0" y="278"/>
                    </a:lnTo>
                    <a:lnTo>
                      <a:pt x="32" y="147"/>
                    </a:lnTo>
                    <a:lnTo>
                      <a:pt x="47" y="67"/>
                    </a:lnTo>
                    <a:lnTo>
                      <a:pt x="38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226"/>
              <p:cNvSpPr>
                <a:spLocks/>
              </p:cNvSpPr>
              <p:nvPr/>
            </p:nvSpPr>
            <p:spPr bwMode="auto">
              <a:xfrm>
                <a:off x="1298" y="3256"/>
                <a:ext cx="81" cy="129"/>
              </a:xfrm>
              <a:custGeom>
                <a:avLst/>
                <a:gdLst>
                  <a:gd name="T0" fmla="*/ 0 w 242"/>
                  <a:gd name="T1" fmla="*/ 6 h 386"/>
                  <a:gd name="T2" fmla="*/ 0 w 242"/>
                  <a:gd name="T3" fmla="*/ 3 h 386"/>
                  <a:gd name="T4" fmla="*/ 1 w 242"/>
                  <a:gd name="T5" fmla="*/ 2 h 386"/>
                  <a:gd name="T6" fmla="*/ 2 w 242"/>
                  <a:gd name="T7" fmla="*/ 0 h 386"/>
                  <a:gd name="T8" fmla="*/ 3 w 242"/>
                  <a:gd name="T9" fmla="*/ 1 h 386"/>
                  <a:gd name="T10" fmla="*/ 3 w 242"/>
                  <a:gd name="T11" fmla="*/ 1 h 386"/>
                  <a:gd name="T12" fmla="*/ 3 w 242"/>
                  <a:gd name="T13" fmla="*/ 3 h 386"/>
                  <a:gd name="T14" fmla="*/ 5 w 242"/>
                  <a:gd name="T15" fmla="*/ 4 h 386"/>
                  <a:gd name="T16" fmla="*/ 5 w 242"/>
                  <a:gd name="T17" fmla="*/ 0 h 386"/>
                  <a:gd name="T18" fmla="*/ 6 w 242"/>
                  <a:gd name="T19" fmla="*/ 0 h 386"/>
                  <a:gd name="T20" fmla="*/ 7 w 242"/>
                  <a:gd name="T21" fmla="*/ 0 h 386"/>
                  <a:gd name="T22" fmla="*/ 7 w 242"/>
                  <a:gd name="T23" fmla="*/ 1 h 386"/>
                  <a:gd name="T24" fmla="*/ 9 w 242"/>
                  <a:gd name="T25" fmla="*/ 6 h 386"/>
                  <a:gd name="T26" fmla="*/ 9 w 242"/>
                  <a:gd name="T27" fmla="*/ 7 h 386"/>
                  <a:gd name="T28" fmla="*/ 6 w 242"/>
                  <a:gd name="T29" fmla="*/ 10 h 386"/>
                  <a:gd name="T30" fmla="*/ 6 w 242"/>
                  <a:gd name="T31" fmla="*/ 13 h 386"/>
                  <a:gd name="T32" fmla="*/ 5 w 242"/>
                  <a:gd name="T33" fmla="*/ 14 h 386"/>
                  <a:gd name="T34" fmla="*/ 3 w 242"/>
                  <a:gd name="T35" fmla="*/ 14 h 386"/>
                  <a:gd name="T36" fmla="*/ 2 w 242"/>
                  <a:gd name="T37" fmla="*/ 14 h 386"/>
                  <a:gd name="T38" fmla="*/ 3 w 242"/>
                  <a:gd name="T39" fmla="*/ 14 h 386"/>
                  <a:gd name="T40" fmla="*/ 3 w 242"/>
                  <a:gd name="T41" fmla="*/ 13 h 386"/>
                  <a:gd name="T42" fmla="*/ 4 w 242"/>
                  <a:gd name="T43" fmla="*/ 12 h 386"/>
                  <a:gd name="T44" fmla="*/ 3 w 242"/>
                  <a:gd name="T45" fmla="*/ 12 h 386"/>
                  <a:gd name="T46" fmla="*/ 2 w 242"/>
                  <a:gd name="T47" fmla="*/ 6 h 386"/>
                  <a:gd name="T48" fmla="*/ 2 w 242"/>
                  <a:gd name="T49" fmla="*/ 4 h 386"/>
                  <a:gd name="T50" fmla="*/ 2 w 242"/>
                  <a:gd name="T51" fmla="*/ 4 h 386"/>
                  <a:gd name="T52" fmla="*/ 2 w 242"/>
                  <a:gd name="T53" fmla="*/ 2 h 386"/>
                  <a:gd name="T54" fmla="*/ 2 w 242"/>
                  <a:gd name="T55" fmla="*/ 2 h 386"/>
                  <a:gd name="T56" fmla="*/ 2 w 242"/>
                  <a:gd name="T57" fmla="*/ 1 h 386"/>
                  <a:gd name="T58" fmla="*/ 1 w 242"/>
                  <a:gd name="T59" fmla="*/ 2 h 386"/>
                  <a:gd name="T60" fmla="*/ 1 w 242"/>
                  <a:gd name="T61" fmla="*/ 3 h 386"/>
                  <a:gd name="T62" fmla="*/ 1 w 242"/>
                  <a:gd name="T63" fmla="*/ 8 h 386"/>
                  <a:gd name="T64" fmla="*/ 0 w 242"/>
                  <a:gd name="T65" fmla="*/ 6 h 386"/>
                  <a:gd name="T66" fmla="*/ 0 w 242"/>
                  <a:gd name="T67" fmla="*/ 6 h 386"/>
                  <a:gd name="T68" fmla="*/ 0 w 242"/>
                  <a:gd name="T69" fmla="*/ 6 h 3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86"/>
                  <a:gd name="T107" fmla="*/ 242 w 242"/>
                  <a:gd name="T108" fmla="*/ 386 h 3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86">
                    <a:moveTo>
                      <a:pt x="0" y="154"/>
                    </a:moveTo>
                    <a:lnTo>
                      <a:pt x="0" y="78"/>
                    </a:lnTo>
                    <a:lnTo>
                      <a:pt x="16" y="42"/>
                    </a:lnTo>
                    <a:lnTo>
                      <a:pt x="44" y="13"/>
                    </a:lnTo>
                    <a:lnTo>
                      <a:pt x="68" y="15"/>
                    </a:lnTo>
                    <a:lnTo>
                      <a:pt x="84" y="35"/>
                    </a:lnTo>
                    <a:lnTo>
                      <a:pt x="94" y="93"/>
                    </a:lnTo>
                    <a:lnTo>
                      <a:pt x="126" y="121"/>
                    </a:lnTo>
                    <a:lnTo>
                      <a:pt x="137" y="4"/>
                    </a:lnTo>
                    <a:lnTo>
                      <a:pt x="151" y="0"/>
                    </a:lnTo>
                    <a:lnTo>
                      <a:pt x="181" y="5"/>
                    </a:lnTo>
                    <a:lnTo>
                      <a:pt x="200" y="33"/>
                    </a:lnTo>
                    <a:lnTo>
                      <a:pt x="242" y="154"/>
                    </a:lnTo>
                    <a:lnTo>
                      <a:pt x="233" y="184"/>
                    </a:lnTo>
                    <a:lnTo>
                      <a:pt x="164" y="265"/>
                    </a:lnTo>
                    <a:lnTo>
                      <a:pt x="161" y="355"/>
                    </a:lnTo>
                    <a:lnTo>
                      <a:pt x="134" y="373"/>
                    </a:lnTo>
                    <a:lnTo>
                      <a:pt x="94" y="384"/>
                    </a:lnTo>
                    <a:lnTo>
                      <a:pt x="56" y="386"/>
                    </a:lnTo>
                    <a:lnTo>
                      <a:pt x="73" y="370"/>
                    </a:lnTo>
                    <a:lnTo>
                      <a:pt x="94" y="358"/>
                    </a:lnTo>
                    <a:lnTo>
                      <a:pt x="103" y="335"/>
                    </a:lnTo>
                    <a:lnTo>
                      <a:pt x="87" y="321"/>
                    </a:lnTo>
                    <a:lnTo>
                      <a:pt x="61" y="174"/>
                    </a:lnTo>
                    <a:lnTo>
                      <a:pt x="50" y="118"/>
                    </a:lnTo>
                    <a:lnTo>
                      <a:pt x="45" y="98"/>
                    </a:lnTo>
                    <a:lnTo>
                      <a:pt x="53" y="62"/>
                    </a:lnTo>
                    <a:lnTo>
                      <a:pt x="59" y="42"/>
                    </a:lnTo>
                    <a:lnTo>
                      <a:pt x="48" y="35"/>
                    </a:lnTo>
                    <a:lnTo>
                      <a:pt x="29" y="59"/>
                    </a:lnTo>
                    <a:lnTo>
                      <a:pt x="23" y="73"/>
                    </a:lnTo>
                    <a:lnTo>
                      <a:pt x="16" y="20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227"/>
              <p:cNvSpPr>
                <a:spLocks/>
              </p:cNvSpPr>
              <p:nvPr/>
            </p:nvSpPr>
            <p:spPr bwMode="auto">
              <a:xfrm>
                <a:off x="1037" y="3338"/>
                <a:ext cx="167" cy="84"/>
              </a:xfrm>
              <a:custGeom>
                <a:avLst/>
                <a:gdLst>
                  <a:gd name="T0" fmla="*/ 0 w 502"/>
                  <a:gd name="T1" fmla="*/ 1 h 252"/>
                  <a:gd name="T2" fmla="*/ 0 w 502"/>
                  <a:gd name="T3" fmla="*/ 2 h 252"/>
                  <a:gd name="T4" fmla="*/ 1 w 502"/>
                  <a:gd name="T5" fmla="*/ 3 h 252"/>
                  <a:gd name="T6" fmla="*/ 3 w 502"/>
                  <a:gd name="T7" fmla="*/ 5 h 252"/>
                  <a:gd name="T8" fmla="*/ 5 w 502"/>
                  <a:gd name="T9" fmla="*/ 7 h 252"/>
                  <a:gd name="T10" fmla="*/ 7 w 502"/>
                  <a:gd name="T11" fmla="*/ 8 h 252"/>
                  <a:gd name="T12" fmla="*/ 10 w 502"/>
                  <a:gd name="T13" fmla="*/ 9 h 252"/>
                  <a:gd name="T14" fmla="*/ 13 w 502"/>
                  <a:gd name="T15" fmla="*/ 9 h 252"/>
                  <a:gd name="T16" fmla="*/ 18 w 502"/>
                  <a:gd name="T17" fmla="*/ 9 h 252"/>
                  <a:gd name="T18" fmla="*/ 19 w 502"/>
                  <a:gd name="T19" fmla="*/ 8 h 252"/>
                  <a:gd name="T20" fmla="*/ 18 w 502"/>
                  <a:gd name="T21" fmla="*/ 8 h 252"/>
                  <a:gd name="T22" fmla="*/ 16 w 502"/>
                  <a:gd name="T23" fmla="*/ 7 h 252"/>
                  <a:gd name="T24" fmla="*/ 11 w 502"/>
                  <a:gd name="T25" fmla="*/ 6 h 252"/>
                  <a:gd name="T26" fmla="*/ 8 w 502"/>
                  <a:gd name="T27" fmla="*/ 5 h 252"/>
                  <a:gd name="T28" fmla="*/ 5 w 502"/>
                  <a:gd name="T29" fmla="*/ 3 h 252"/>
                  <a:gd name="T30" fmla="*/ 3 w 502"/>
                  <a:gd name="T31" fmla="*/ 2 h 252"/>
                  <a:gd name="T32" fmla="*/ 1 w 502"/>
                  <a:gd name="T33" fmla="*/ 0 h 252"/>
                  <a:gd name="T34" fmla="*/ 0 w 502"/>
                  <a:gd name="T35" fmla="*/ 0 h 252"/>
                  <a:gd name="T36" fmla="*/ 0 w 502"/>
                  <a:gd name="T37" fmla="*/ 1 h 252"/>
                  <a:gd name="T38" fmla="*/ 0 w 502"/>
                  <a:gd name="T39" fmla="*/ 1 h 252"/>
                  <a:gd name="T40" fmla="*/ 0 w 502"/>
                  <a:gd name="T41" fmla="*/ 1 h 2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2"/>
                  <a:gd name="T64" fmla="*/ 0 h 252"/>
                  <a:gd name="T65" fmla="*/ 502 w 502"/>
                  <a:gd name="T66" fmla="*/ 252 h 2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2" h="252">
                    <a:moveTo>
                      <a:pt x="0" y="15"/>
                    </a:moveTo>
                    <a:lnTo>
                      <a:pt x="8" y="45"/>
                    </a:lnTo>
                    <a:lnTo>
                      <a:pt x="31" y="88"/>
                    </a:lnTo>
                    <a:lnTo>
                      <a:pt x="77" y="144"/>
                    </a:lnTo>
                    <a:lnTo>
                      <a:pt x="133" y="194"/>
                    </a:lnTo>
                    <a:lnTo>
                      <a:pt x="197" y="228"/>
                    </a:lnTo>
                    <a:lnTo>
                      <a:pt x="267" y="251"/>
                    </a:lnTo>
                    <a:lnTo>
                      <a:pt x="362" y="252"/>
                    </a:lnTo>
                    <a:lnTo>
                      <a:pt x="476" y="243"/>
                    </a:lnTo>
                    <a:lnTo>
                      <a:pt x="502" y="228"/>
                    </a:lnTo>
                    <a:lnTo>
                      <a:pt x="498" y="209"/>
                    </a:lnTo>
                    <a:lnTo>
                      <a:pt x="424" y="194"/>
                    </a:lnTo>
                    <a:lnTo>
                      <a:pt x="311" y="165"/>
                    </a:lnTo>
                    <a:lnTo>
                      <a:pt x="214" y="135"/>
                    </a:lnTo>
                    <a:lnTo>
                      <a:pt x="134" y="91"/>
                    </a:lnTo>
                    <a:lnTo>
                      <a:pt x="77" y="56"/>
                    </a:lnTo>
                    <a:lnTo>
                      <a:pt x="22" y="11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228"/>
              <p:cNvSpPr>
                <a:spLocks/>
              </p:cNvSpPr>
              <p:nvPr/>
            </p:nvSpPr>
            <p:spPr bwMode="auto">
              <a:xfrm>
                <a:off x="1262" y="3175"/>
                <a:ext cx="58" cy="81"/>
              </a:xfrm>
              <a:custGeom>
                <a:avLst/>
                <a:gdLst>
                  <a:gd name="T0" fmla="*/ 0 w 175"/>
                  <a:gd name="T1" fmla="*/ 0 h 243"/>
                  <a:gd name="T2" fmla="*/ 1 w 175"/>
                  <a:gd name="T3" fmla="*/ 2 h 243"/>
                  <a:gd name="T4" fmla="*/ 2 w 175"/>
                  <a:gd name="T5" fmla="*/ 4 h 243"/>
                  <a:gd name="T6" fmla="*/ 2 w 175"/>
                  <a:gd name="T7" fmla="*/ 6 h 243"/>
                  <a:gd name="T8" fmla="*/ 3 w 175"/>
                  <a:gd name="T9" fmla="*/ 8 h 243"/>
                  <a:gd name="T10" fmla="*/ 3 w 175"/>
                  <a:gd name="T11" fmla="*/ 9 h 243"/>
                  <a:gd name="T12" fmla="*/ 4 w 175"/>
                  <a:gd name="T13" fmla="*/ 9 h 243"/>
                  <a:gd name="T14" fmla="*/ 5 w 175"/>
                  <a:gd name="T15" fmla="*/ 9 h 243"/>
                  <a:gd name="T16" fmla="*/ 6 w 175"/>
                  <a:gd name="T17" fmla="*/ 8 h 243"/>
                  <a:gd name="T18" fmla="*/ 6 w 175"/>
                  <a:gd name="T19" fmla="*/ 7 h 243"/>
                  <a:gd name="T20" fmla="*/ 5 w 175"/>
                  <a:gd name="T21" fmla="*/ 4 h 243"/>
                  <a:gd name="T22" fmla="*/ 4 w 175"/>
                  <a:gd name="T23" fmla="*/ 2 h 243"/>
                  <a:gd name="T24" fmla="*/ 2 w 175"/>
                  <a:gd name="T25" fmla="*/ 1 h 243"/>
                  <a:gd name="T26" fmla="*/ 1 w 175"/>
                  <a:gd name="T27" fmla="*/ 0 h 243"/>
                  <a:gd name="T28" fmla="*/ 1 w 175"/>
                  <a:gd name="T29" fmla="*/ 0 h 243"/>
                  <a:gd name="T30" fmla="*/ 0 w 175"/>
                  <a:gd name="T31" fmla="*/ 0 h 243"/>
                  <a:gd name="T32" fmla="*/ 0 w 175"/>
                  <a:gd name="T33" fmla="*/ 0 h 243"/>
                  <a:gd name="T34" fmla="*/ 0 w 175"/>
                  <a:gd name="T35" fmla="*/ 0 h 2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243"/>
                  <a:gd name="T56" fmla="*/ 175 w 175"/>
                  <a:gd name="T57" fmla="*/ 243 h 2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243">
                    <a:moveTo>
                      <a:pt x="0" y="7"/>
                    </a:moveTo>
                    <a:lnTo>
                      <a:pt x="26" y="49"/>
                    </a:lnTo>
                    <a:lnTo>
                      <a:pt x="48" y="110"/>
                    </a:lnTo>
                    <a:lnTo>
                      <a:pt x="60" y="167"/>
                    </a:lnTo>
                    <a:lnTo>
                      <a:pt x="74" y="217"/>
                    </a:lnTo>
                    <a:lnTo>
                      <a:pt x="94" y="241"/>
                    </a:lnTo>
                    <a:lnTo>
                      <a:pt x="107" y="243"/>
                    </a:lnTo>
                    <a:lnTo>
                      <a:pt x="143" y="243"/>
                    </a:lnTo>
                    <a:lnTo>
                      <a:pt x="174" y="227"/>
                    </a:lnTo>
                    <a:lnTo>
                      <a:pt x="175" y="178"/>
                    </a:lnTo>
                    <a:lnTo>
                      <a:pt x="149" y="105"/>
                    </a:lnTo>
                    <a:lnTo>
                      <a:pt x="119" y="66"/>
                    </a:lnTo>
                    <a:lnTo>
                      <a:pt x="64" y="25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229"/>
              <p:cNvSpPr>
                <a:spLocks/>
              </p:cNvSpPr>
              <p:nvPr/>
            </p:nvSpPr>
            <p:spPr bwMode="auto">
              <a:xfrm>
                <a:off x="1011" y="3137"/>
                <a:ext cx="338" cy="300"/>
              </a:xfrm>
              <a:custGeom>
                <a:avLst/>
                <a:gdLst>
                  <a:gd name="T0" fmla="*/ 37 w 1013"/>
                  <a:gd name="T1" fmla="*/ 14 h 900"/>
                  <a:gd name="T2" fmla="*/ 36 w 1013"/>
                  <a:gd name="T3" fmla="*/ 11 h 900"/>
                  <a:gd name="T4" fmla="*/ 34 w 1013"/>
                  <a:gd name="T5" fmla="*/ 7 h 900"/>
                  <a:gd name="T6" fmla="*/ 32 w 1013"/>
                  <a:gd name="T7" fmla="*/ 4 h 900"/>
                  <a:gd name="T8" fmla="*/ 27 w 1013"/>
                  <a:gd name="T9" fmla="*/ 2 h 900"/>
                  <a:gd name="T10" fmla="*/ 22 w 1013"/>
                  <a:gd name="T11" fmla="*/ 0 h 900"/>
                  <a:gd name="T12" fmla="*/ 18 w 1013"/>
                  <a:gd name="T13" fmla="*/ 1 h 900"/>
                  <a:gd name="T14" fmla="*/ 13 w 1013"/>
                  <a:gd name="T15" fmla="*/ 2 h 900"/>
                  <a:gd name="T16" fmla="*/ 9 w 1013"/>
                  <a:gd name="T17" fmla="*/ 3 h 900"/>
                  <a:gd name="T18" fmla="*/ 6 w 1013"/>
                  <a:gd name="T19" fmla="*/ 5 h 900"/>
                  <a:gd name="T20" fmla="*/ 3 w 1013"/>
                  <a:gd name="T21" fmla="*/ 8 h 900"/>
                  <a:gd name="T22" fmla="*/ 2 w 1013"/>
                  <a:gd name="T23" fmla="*/ 12 h 900"/>
                  <a:gd name="T24" fmla="*/ 1 w 1013"/>
                  <a:gd name="T25" fmla="*/ 17 h 900"/>
                  <a:gd name="T26" fmla="*/ 1 w 1013"/>
                  <a:gd name="T27" fmla="*/ 21 h 900"/>
                  <a:gd name="T28" fmla="*/ 2 w 1013"/>
                  <a:gd name="T29" fmla="*/ 25 h 900"/>
                  <a:gd name="T30" fmla="*/ 4 w 1013"/>
                  <a:gd name="T31" fmla="*/ 28 h 900"/>
                  <a:gd name="T32" fmla="*/ 6 w 1013"/>
                  <a:gd name="T33" fmla="*/ 31 h 900"/>
                  <a:gd name="T34" fmla="*/ 7 w 1013"/>
                  <a:gd name="T35" fmla="*/ 32 h 900"/>
                  <a:gd name="T36" fmla="*/ 10 w 1013"/>
                  <a:gd name="T37" fmla="*/ 33 h 900"/>
                  <a:gd name="T38" fmla="*/ 8 w 1013"/>
                  <a:gd name="T39" fmla="*/ 33 h 900"/>
                  <a:gd name="T40" fmla="*/ 3 w 1013"/>
                  <a:gd name="T41" fmla="*/ 28 h 900"/>
                  <a:gd name="T42" fmla="*/ 2 w 1013"/>
                  <a:gd name="T43" fmla="*/ 25 h 900"/>
                  <a:gd name="T44" fmla="*/ 0 w 1013"/>
                  <a:gd name="T45" fmla="*/ 21 h 900"/>
                  <a:gd name="T46" fmla="*/ 0 w 1013"/>
                  <a:gd name="T47" fmla="*/ 17 h 900"/>
                  <a:gd name="T48" fmla="*/ 0 w 1013"/>
                  <a:gd name="T49" fmla="*/ 14 h 900"/>
                  <a:gd name="T50" fmla="*/ 2 w 1013"/>
                  <a:gd name="T51" fmla="*/ 10 h 900"/>
                  <a:gd name="T52" fmla="*/ 3 w 1013"/>
                  <a:gd name="T53" fmla="*/ 8 h 900"/>
                  <a:gd name="T54" fmla="*/ 5 w 1013"/>
                  <a:gd name="T55" fmla="*/ 5 h 900"/>
                  <a:gd name="T56" fmla="*/ 9 w 1013"/>
                  <a:gd name="T57" fmla="*/ 3 h 900"/>
                  <a:gd name="T58" fmla="*/ 12 w 1013"/>
                  <a:gd name="T59" fmla="*/ 1 h 900"/>
                  <a:gd name="T60" fmla="*/ 18 w 1013"/>
                  <a:gd name="T61" fmla="*/ 0 h 900"/>
                  <a:gd name="T62" fmla="*/ 22 w 1013"/>
                  <a:gd name="T63" fmla="*/ 0 h 900"/>
                  <a:gd name="T64" fmla="*/ 27 w 1013"/>
                  <a:gd name="T65" fmla="*/ 1 h 900"/>
                  <a:gd name="T66" fmla="*/ 32 w 1013"/>
                  <a:gd name="T67" fmla="*/ 4 h 900"/>
                  <a:gd name="T68" fmla="*/ 35 w 1013"/>
                  <a:gd name="T69" fmla="*/ 7 h 900"/>
                  <a:gd name="T70" fmla="*/ 37 w 1013"/>
                  <a:gd name="T71" fmla="*/ 11 h 900"/>
                  <a:gd name="T72" fmla="*/ 38 w 1013"/>
                  <a:gd name="T73" fmla="*/ 14 h 900"/>
                  <a:gd name="T74" fmla="*/ 37 w 1013"/>
                  <a:gd name="T75" fmla="*/ 14 h 900"/>
                  <a:gd name="T76" fmla="*/ 37 w 1013"/>
                  <a:gd name="T77" fmla="*/ 14 h 900"/>
                  <a:gd name="T78" fmla="*/ 37 w 1013"/>
                  <a:gd name="T79" fmla="*/ 14 h 9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3"/>
                  <a:gd name="T121" fmla="*/ 0 h 900"/>
                  <a:gd name="T122" fmla="*/ 1013 w 1013"/>
                  <a:gd name="T123" fmla="*/ 900 h 9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3" h="900">
                    <a:moveTo>
                      <a:pt x="993" y="383"/>
                    </a:moveTo>
                    <a:lnTo>
                      <a:pt x="967" y="297"/>
                    </a:lnTo>
                    <a:lnTo>
                      <a:pt x="923" y="193"/>
                    </a:lnTo>
                    <a:lnTo>
                      <a:pt x="851" y="113"/>
                    </a:lnTo>
                    <a:lnTo>
                      <a:pt x="730" y="44"/>
                    </a:lnTo>
                    <a:lnTo>
                      <a:pt x="593" y="12"/>
                    </a:lnTo>
                    <a:lnTo>
                      <a:pt x="487" y="17"/>
                    </a:lnTo>
                    <a:lnTo>
                      <a:pt x="339" y="55"/>
                    </a:lnTo>
                    <a:lnTo>
                      <a:pt x="244" y="91"/>
                    </a:lnTo>
                    <a:lnTo>
                      <a:pt x="162" y="139"/>
                    </a:lnTo>
                    <a:lnTo>
                      <a:pt x="91" y="218"/>
                    </a:lnTo>
                    <a:lnTo>
                      <a:pt x="46" y="323"/>
                    </a:lnTo>
                    <a:lnTo>
                      <a:pt x="20" y="455"/>
                    </a:lnTo>
                    <a:lnTo>
                      <a:pt x="27" y="565"/>
                    </a:lnTo>
                    <a:lnTo>
                      <a:pt x="64" y="678"/>
                    </a:lnTo>
                    <a:lnTo>
                      <a:pt x="116" y="758"/>
                    </a:lnTo>
                    <a:lnTo>
                      <a:pt x="167" y="827"/>
                    </a:lnTo>
                    <a:lnTo>
                      <a:pt x="201" y="853"/>
                    </a:lnTo>
                    <a:lnTo>
                      <a:pt x="270" y="900"/>
                    </a:lnTo>
                    <a:lnTo>
                      <a:pt x="226" y="900"/>
                    </a:lnTo>
                    <a:lnTo>
                      <a:pt x="81" y="746"/>
                    </a:lnTo>
                    <a:lnTo>
                      <a:pt x="47" y="683"/>
                    </a:lnTo>
                    <a:lnTo>
                      <a:pt x="11" y="572"/>
                    </a:lnTo>
                    <a:lnTo>
                      <a:pt x="0" y="461"/>
                    </a:lnTo>
                    <a:lnTo>
                      <a:pt x="8" y="383"/>
                    </a:lnTo>
                    <a:lnTo>
                      <a:pt x="47" y="257"/>
                    </a:lnTo>
                    <a:lnTo>
                      <a:pt x="80" y="207"/>
                    </a:lnTo>
                    <a:lnTo>
                      <a:pt x="144" y="125"/>
                    </a:lnTo>
                    <a:lnTo>
                      <a:pt x="237" y="72"/>
                    </a:lnTo>
                    <a:lnTo>
                      <a:pt x="331" y="37"/>
                    </a:lnTo>
                    <a:lnTo>
                      <a:pt x="478" y="1"/>
                    </a:lnTo>
                    <a:lnTo>
                      <a:pt x="596" y="0"/>
                    </a:lnTo>
                    <a:lnTo>
                      <a:pt x="736" y="32"/>
                    </a:lnTo>
                    <a:lnTo>
                      <a:pt x="865" y="100"/>
                    </a:lnTo>
                    <a:lnTo>
                      <a:pt x="944" y="182"/>
                    </a:lnTo>
                    <a:lnTo>
                      <a:pt x="990" y="286"/>
                    </a:lnTo>
                    <a:lnTo>
                      <a:pt x="1013" y="365"/>
                    </a:lnTo>
                    <a:lnTo>
                      <a:pt x="993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230"/>
              <p:cNvSpPr>
                <a:spLocks/>
              </p:cNvSpPr>
              <p:nvPr/>
            </p:nvSpPr>
            <p:spPr bwMode="auto">
              <a:xfrm>
                <a:off x="1057" y="3190"/>
                <a:ext cx="60" cy="64"/>
              </a:xfrm>
              <a:custGeom>
                <a:avLst/>
                <a:gdLst>
                  <a:gd name="T0" fmla="*/ 6 w 180"/>
                  <a:gd name="T1" fmla="*/ 0 h 193"/>
                  <a:gd name="T2" fmla="*/ 4 w 180"/>
                  <a:gd name="T3" fmla="*/ 0 h 193"/>
                  <a:gd name="T4" fmla="*/ 2 w 180"/>
                  <a:gd name="T5" fmla="*/ 2 h 193"/>
                  <a:gd name="T6" fmla="*/ 0 w 180"/>
                  <a:gd name="T7" fmla="*/ 5 h 193"/>
                  <a:gd name="T8" fmla="*/ 0 w 180"/>
                  <a:gd name="T9" fmla="*/ 7 h 193"/>
                  <a:gd name="T10" fmla="*/ 1 w 180"/>
                  <a:gd name="T11" fmla="*/ 5 h 193"/>
                  <a:gd name="T12" fmla="*/ 2 w 180"/>
                  <a:gd name="T13" fmla="*/ 2 h 193"/>
                  <a:gd name="T14" fmla="*/ 4 w 180"/>
                  <a:gd name="T15" fmla="*/ 1 h 193"/>
                  <a:gd name="T16" fmla="*/ 6 w 180"/>
                  <a:gd name="T17" fmla="*/ 1 h 193"/>
                  <a:gd name="T18" fmla="*/ 3 w 180"/>
                  <a:gd name="T19" fmla="*/ 5 h 193"/>
                  <a:gd name="T20" fmla="*/ 7 w 180"/>
                  <a:gd name="T21" fmla="*/ 0 h 193"/>
                  <a:gd name="T22" fmla="*/ 6 w 180"/>
                  <a:gd name="T23" fmla="*/ 0 h 193"/>
                  <a:gd name="T24" fmla="*/ 6 w 180"/>
                  <a:gd name="T25" fmla="*/ 0 h 193"/>
                  <a:gd name="T26" fmla="*/ 6 w 180"/>
                  <a:gd name="T27" fmla="*/ 0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193"/>
                  <a:gd name="T44" fmla="*/ 180 w 180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193">
                    <a:moveTo>
                      <a:pt x="163" y="7"/>
                    </a:moveTo>
                    <a:lnTo>
                      <a:pt x="99" y="0"/>
                    </a:lnTo>
                    <a:lnTo>
                      <a:pt x="50" y="55"/>
                    </a:lnTo>
                    <a:lnTo>
                      <a:pt x="7" y="134"/>
                    </a:lnTo>
                    <a:lnTo>
                      <a:pt x="0" y="193"/>
                    </a:lnTo>
                    <a:lnTo>
                      <a:pt x="23" y="141"/>
                    </a:lnTo>
                    <a:lnTo>
                      <a:pt x="64" y="64"/>
                    </a:lnTo>
                    <a:lnTo>
                      <a:pt x="105" y="22"/>
                    </a:lnTo>
                    <a:lnTo>
                      <a:pt x="149" y="29"/>
                    </a:lnTo>
                    <a:lnTo>
                      <a:pt x="86" y="143"/>
                    </a:lnTo>
                    <a:lnTo>
                      <a:pt x="180" y="12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231"/>
              <p:cNvSpPr>
                <a:spLocks/>
              </p:cNvSpPr>
              <p:nvPr/>
            </p:nvSpPr>
            <p:spPr bwMode="auto">
              <a:xfrm>
                <a:off x="1063" y="3250"/>
                <a:ext cx="16" cy="3"/>
              </a:xfrm>
              <a:custGeom>
                <a:avLst/>
                <a:gdLst>
                  <a:gd name="T0" fmla="*/ 0 w 48"/>
                  <a:gd name="T1" fmla="*/ 0 h 11"/>
                  <a:gd name="T2" fmla="*/ 2 w 48"/>
                  <a:gd name="T3" fmla="*/ 0 h 11"/>
                  <a:gd name="T4" fmla="*/ 2 w 48"/>
                  <a:gd name="T5" fmla="*/ 0 h 11"/>
                  <a:gd name="T6" fmla="*/ 0 w 48"/>
                  <a:gd name="T7" fmla="*/ 0 h 11"/>
                  <a:gd name="T8" fmla="*/ 0 w 48"/>
                  <a:gd name="T9" fmla="*/ 0 h 11"/>
                  <a:gd name="T10" fmla="*/ 0 w 48"/>
                  <a:gd name="T11" fmla="*/ 0 h 11"/>
                  <a:gd name="T12" fmla="*/ 0 w 4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1"/>
                  <a:gd name="T23" fmla="*/ 48 w 4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1">
                    <a:moveTo>
                      <a:pt x="0" y="0"/>
                    </a:moveTo>
                    <a:lnTo>
                      <a:pt x="48" y="0"/>
                    </a:lnTo>
                    <a:lnTo>
                      <a:pt x="44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232"/>
              <p:cNvSpPr>
                <a:spLocks/>
              </p:cNvSpPr>
              <p:nvPr/>
            </p:nvSpPr>
            <p:spPr bwMode="auto">
              <a:xfrm>
                <a:off x="444" y="3620"/>
                <a:ext cx="67" cy="66"/>
              </a:xfrm>
              <a:custGeom>
                <a:avLst/>
                <a:gdLst>
                  <a:gd name="T0" fmla="*/ 1 w 200"/>
                  <a:gd name="T1" fmla="*/ 1 h 198"/>
                  <a:gd name="T2" fmla="*/ 1 w 200"/>
                  <a:gd name="T3" fmla="*/ 3 h 198"/>
                  <a:gd name="T4" fmla="*/ 0 w 200"/>
                  <a:gd name="T5" fmla="*/ 4 h 198"/>
                  <a:gd name="T6" fmla="*/ 0 w 200"/>
                  <a:gd name="T7" fmla="*/ 5 h 198"/>
                  <a:gd name="T8" fmla="*/ 2 w 200"/>
                  <a:gd name="T9" fmla="*/ 5 h 198"/>
                  <a:gd name="T10" fmla="*/ 2 w 200"/>
                  <a:gd name="T11" fmla="*/ 7 h 198"/>
                  <a:gd name="T12" fmla="*/ 4 w 200"/>
                  <a:gd name="T13" fmla="*/ 5 h 198"/>
                  <a:gd name="T14" fmla="*/ 7 w 200"/>
                  <a:gd name="T15" fmla="*/ 5 h 198"/>
                  <a:gd name="T16" fmla="*/ 5 w 200"/>
                  <a:gd name="T17" fmla="*/ 3 h 198"/>
                  <a:gd name="T18" fmla="*/ 7 w 200"/>
                  <a:gd name="T19" fmla="*/ 0 h 198"/>
                  <a:gd name="T20" fmla="*/ 4 w 200"/>
                  <a:gd name="T21" fmla="*/ 1 h 198"/>
                  <a:gd name="T22" fmla="*/ 4 w 200"/>
                  <a:gd name="T23" fmla="*/ 2 h 198"/>
                  <a:gd name="T24" fmla="*/ 5 w 200"/>
                  <a:gd name="T25" fmla="*/ 1 h 198"/>
                  <a:gd name="T26" fmla="*/ 5 w 200"/>
                  <a:gd name="T27" fmla="*/ 3 h 198"/>
                  <a:gd name="T28" fmla="*/ 6 w 200"/>
                  <a:gd name="T29" fmla="*/ 5 h 198"/>
                  <a:gd name="T30" fmla="*/ 4 w 200"/>
                  <a:gd name="T31" fmla="*/ 4 h 198"/>
                  <a:gd name="T32" fmla="*/ 3 w 200"/>
                  <a:gd name="T33" fmla="*/ 6 h 198"/>
                  <a:gd name="T34" fmla="*/ 2 w 200"/>
                  <a:gd name="T35" fmla="*/ 5 h 198"/>
                  <a:gd name="T36" fmla="*/ 1 w 200"/>
                  <a:gd name="T37" fmla="*/ 5 h 198"/>
                  <a:gd name="T38" fmla="*/ 2 w 200"/>
                  <a:gd name="T39" fmla="*/ 3 h 198"/>
                  <a:gd name="T40" fmla="*/ 2 w 200"/>
                  <a:gd name="T41" fmla="*/ 0 h 198"/>
                  <a:gd name="T42" fmla="*/ 1 w 200"/>
                  <a:gd name="T43" fmla="*/ 1 h 198"/>
                  <a:gd name="T44" fmla="*/ 1 w 200"/>
                  <a:gd name="T45" fmla="*/ 1 h 198"/>
                  <a:gd name="T46" fmla="*/ 1 w 200"/>
                  <a:gd name="T47" fmla="*/ 1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198"/>
                  <a:gd name="T74" fmla="*/ 200 w 200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198">
                    <a:moveTo>
                      <a:pt x="40" y="15"/>
                    </a:moveTo>
                    <a:lnTo>
                      <a:pt x="40" y="74"/>
                    </a:lnTo>
                    <a:lnTo>
                      <a:pt x="0" y="112"/>
                    </a:lnTo>
                    <a:lnTo>
                      <a:pt x="3" y="133"/>
                    </a:lnTo>
                    <a:lnTo>
                      <a:pt x="48" y="137"/>
                    </a:lnTo>
                    <a:lnTo>
                      <a:pt x="65" y="198"/>
                    </a:lnTo>
                    <a:lnTo>
                      <a:pt x="106" y="138"/>
                    </a:lnTo>
                    <a:lnTo>
                      <a:pt x="200" y="139"/>
                    </a:lnTo>
                    <a:lnTo>
                      <a:pt x="143" y="77"/>
                    </a:lnTo>
                    <a:lnTo>
                      <a:pt x="176" y="0"/>
                    </a:lnTo>
                    <a:lnTo>
                      <a:pt x="98" y="39"/>
                    </a:lnTo>
                    <a:lnTo>
                      <a:pt x="106" y="50"/>
                    </a:lnTo>
                    <a:lnTo>
                      <a:pt x="146" y="28"/>
                    </a:lnTo>
                    <a:lnTo>
                      <a:pt x="123" y="74"/>
                    </a:lnTo>
                    <a:lnTo>
                      <a:pt x="167" y="124"/>
                    </a:lnTo>
                    <a:lnTo>
                      <a:pt x="106" y="121"/>
                    </a:lnTo>
                    <a:lnTo>
                      <a:pt x="72" y="162"/>
                    </a:lnTo>
                    <a:lnTo>
                      <a:pt x="59" y="127"/>
                    </a:lnTo>
                    <a:lnTo>
                      <a:pt x="18" y="122"/>
                    </a:lnTo>
                    <a:lnTo>
                      <a:pt x="53" y="80"/>
                    </a:lnTo>
                    <a:lnTo>
                      <a:pt x="55" y="11"/>
                    </a:ln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233"/>
              <p:cNvSpPr>
                <a:spLocks/>
              </p:cNvSpPr>
              <p:nvPr/>
            </p:nvSpPr>
            <p:spPr bwMode="auto">
              <a:xfrm>
                <a:off x="458" y="3622"/>
                <a:ext cx="23" cy="14"/>
              </a:xfrm>
              <a:custGeom>
                <a:avLst/>
                <a:gdLst>
                  <a:gd name="T0" fmla="*/ 0 w 69"/>
                  <a:gd name="T1" fmla="*/ 0 h 44"/>
                  <a:gd name="T2" fmla="*/ 1 w 69"/>
                  <a:gd name="T3" fmla="*/ 0 h 44"/>
                  <a:gd name="T4" fmla="*/ 3 w 69"/>
                  <a:gd name="T5" fmla="*/ 1 h 44"/>
                  <a:gd name="T6" fmla="*/ 2 w 69"/>
                  <a:gd name="T7" fmla="*/ 1 h 44"/>
                  <a:gd name="T8" fmla="*/ 1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w 6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44"/>
                  <a:gd name="T29" fmla="*/ 69 w 6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44">
                    <a:moveTo>
                      <a:pt x="0" y="9"/>
                    </a:moveTo>
                    <a:lnTo>
                      <a:pt x="20" y="0"/>
                    </a:lnTo>
                    <a:lnTo>
                      <a:pt x="69" y="34"/>
                    </a:lnTo>
                    <a:lnTo>
                      <a:pt x="66" y="44"/>
                    </a:lnTo>
                    <a:lnTo>
                      <a:pt x="18" y="13"/>
                    </a:lnTo>
                    <a:lnTo>
                      <a:pt x="9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34"/>
              <p:cNvSpPr>
                <a:spLocks/>
              </p:cNvSpPr>
              <p:nvPr/>
            </p:nvSpPr>
            <p:spPr bwMode="auto">
              <a:xfrm>
                <a:off x="508" y="3535"/>
                <a:ext cx="90" cy="86"/>
              </a:xfrm>
              <a:custGeom>
                <a:avLst/>
                <a:gdLst>
                  <a:gd name="T0" fmla="*/ 6 w 272"/>
                  <a:gd name="T1" fmla="*/ 0 h 259"/>
                  <a:gd name="T2" fmla="*/ 3 w 272"/>
                  <a:gd name="T3" fmla="*/ 3 h 259"/>
                  <a:gd name="T4" fmla="*/ 0 w 272"/>
                  <a:gd name="T5" fmla="*/ 3 h 259"/>
                  <a:gd name="T6" fmla="*/ 2 w 272"/>
                  <a:gd name="T7" fmla="*/ 5 h 259"/>
                  <a:gd name="T8" fmla="*/ 1 w 272"/>
                  <a:gd name="T9" fmla="*/ 9 h 259"/>
                  <a:gd name="T10" fmla="*/ 4 w 272"/>
                  <a:gd name="T11" fmla="*/ 7 h 259"/>
                  <a:gd name="T12" fmla="*/ 6 w 272"/>
                  <a:gd name="T13" fmla="*/ 10 h 259"/>
                  <a:gd name="T14" fmla="*/ 7 w 272"/>
                  <a:gd name="T15" fmla="*/ 6 h 259"/>
                  <a:gd name="T16" fmla="*/ 10 w 272"/>
                  <a:gd name="T17" fmla="*/ 4 h 259"/>
                  <a:gd name="T18" fmla="*/ 7 w 272"/>
                  <a:gd name="T19" fmla="*/ 3 h 259"/>
                  <a:gd name="T20" fmla="*/ 6 w 272"/>
                  <a:gd name="T21" fmla="*/ 3 h 259"/>
                  <a:gd name="T22" fmla="*/ 9 w 272"/>
                  <a:gd name="T23" fmla="*/ 4 h 259"/>
                  <a:gd name="T24" fmla="*/ 7 w 272"/>
                  <a:gd name="T25" fmla="*/ 5 h 259"/>
                  <a:gd name="T26" fmla="*/ 6 w 272"/>
                  <a:gd name="T27" fmla="*/ 8 h 259"/>
                  <a:gd name="T28" fmla="*/ 4 w 272"/>
                  <a:gd name="T29" fmla="*/ 6 h 259"/>
                  <a:gd name="T30" fmla="*/ 2 w 272"/>
                  <a:gd name="T31" fmla="*/ 7 h 259"/>
                  <a:gd name="T32" fmla="*/ 3 w 272"/>
                  <a:gd name="T33" fmla="*/ 5 h 259"/>
                  <a:gd name="T34" fmla="*/ 1 w 272"/>
                  <a:gd name="T35" fmla="*/ 4 h 259"/>
                  <a:gd name="T36" fmla="*/ 4 w 272"/>
                  <a:gd name="T37" fmla="*/ 3 h 259"/>
                  <a:gd name="T38" fmla="*/ 6 w 272"/>
                  <a:gd name="T39" fmla="*/ 1 h 259"/>
                  <a:gd name="T40" fmla="*/ 6 w 272"/>
                  <a:gd name="T41" fmla="*/ 0 h 259"/>
                  <a:gd name="T42" fmla="*/ 6 w 272"/>
                  <a:gd name="T43" fmla="*/ 0 h 259"/>
                  <a:gd name="T44" fmla="*/ 6 w 272"/>
                  <a:gd name="T45" fmla="*/ 0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2"/>
                  <a:gd name="T70" fmla="*/ 0 h 259"/>
                  <a:gd name="T71" fmla="*/ 272 w 272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2" h="259">
                    <a:moveTo>
                      <a:pt x="165" y="0"/>
                    </a:moveTo>
                    <a:lnTo>
                      <a:pt x="95" y="77"/>
                    </a:lnTo>
                    <a:lnTo>
                      <a:pt x="0" y="88"/>
                    </a:lnTo>
                    <a:lnTo>
                      <a:pt x="54" y="147"/>
                    </a:lnTo>
                    <a:lnTo>
                      <a:pt x="24" y="231"/>
                    </a:lnTo>
                    <a:lnTo>
                      <a:pt x="111" y="189"/>
                    </a:lnTo>
                    <a:lnTo>
                      <a:pt x="175" y="259"/>
                    </a:lnTo>
                    <a:lnTo>
                      <a:pt x="198" y="162"/>
                    </a:lnTo>
                    <a:lnTo>
                      <a:pt x="272" y="98"/>
                    </a:lnTo>
                    <a:lnTo>
                      <a:pt x="180" y="74"/>
                    </a:lnTo>
                    <a:lnTo>
                      <a:pt x="170" y="83"/>
                    </a:lnTo>
                    <a:lnTo>
                      <a:pt x="243" y="103"/>
                    </a:lnTo>
                    <a:lnTo>
                      <a:pt x="182" y="147"/>
                    </a:lnTo>
                    <a:lnTo>
                      <a:pt x="169" y="227"/>
                    </a:lnTo>
                    <a:lnTo>
                      <a:pt x="120" y="167"/>
                    </a:lnTo>
                    <a:lnTo>
                      <a:pt x="50" y="199"/>
                    </a:lnTo>
                    <a:lnTo>
                      <a:pt x="69" y="147"/>
                    </a:lnTo>
                    <a:lnTo>
                      <a:pt x="26" y="98"/>
                    </a:lnTo>
                    <a:lnTo>
                      <a:pt x="111" y="90"/>
                    </a:lnTo>
                    <a:lnTo>
                      <a:pt x="162" y="18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35"/>
              <p:cNvSpPr>
                <a:spLocks/>
              </p:cNvSpPr>
              <p:nvPr/>
            </p:nvSpPr>
            <p:spPr bwMode="auto">
              <a:xfrm>
                <a:off x="562" y="3535"/>
                <a:ext cx="6" cy="27"/>
              </a:xfrm>
              <a:custGeom>
                <a:avLst/>
                <a:gdLst>
                  <a:gd name="T0" fmla="*/ 0 w 18"/>
                  <a:gd name="T1" fmla="*/ 0 h 83"/>
                  <a:gd name="T2" fmla="*/ 1 w 18"/>
                  <a:gd name="T3" fmla="*/ 3 h 83"/>
                  <a:gd name="T4" fmla="*/ 0 w 18"/>
                  <a:gd name="T5" fmla="*/ 3 h 83"/>
                  <a:gd name="T6" fmla="*/ 0 w 18"/>
                  <a:gd name="T7" fmla="*/ 1 h 83"/>
                  <a:gd name="T8" fmla="*/ 0 w 18"/>
                  <a:gd name="T9" fmla="*/ 0 h 83"/>
                  <a:gd name="T10" fmla="*/ 0 w 18"/>
                  <a:gd name="T11" fmla="*/ 0 h 83"/>
                  <a:gd name="T12" fmla="*/ 0 w 18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83"/>
                  <a:gd name="T23" fmla="*/ 18 w 18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83">
                    <a:moveTo>
                      <a:pt x="3" y="0"/>
                    </a:moveTo>
                    <a:lnTo>
                      <a:pt x="18" y="74"/>
                    </a:lnTo>
                    <a:lnTo>
                      <a:pt x="8" y="83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36"/>
              <p:cNvSpPr>
                <a:spLocks/>
              </p:cNvSpPr>
              <p:nvPr/>
            </p:nvSpPr>
            <p:spPr bwMode="auto">
              <a:xfrm>
                <a:off x="594" y="3606"/>
                <a:ext cx="61" cy="57"/>
              </a:xfrm>
              <a:custGeom>
                <a:avLst/>
                <a:gdLst>
                  <a:gd name="T0" fmla="*/ 4 w 185"/>
                  <a:gd name="T1" fmla="*/ 0 h 169"/>
                  <a:gd name="T2" fmla="*/ 2 w 185"/>
                  <a:gd name="T3" fmla="*/ 2 h 169"/>
                  <a:gd name="T4" fmla="*/ 0 w 185"/>
                  <a:gd name="T5" fmla="*/ 2 h 169"/>
                  <a:gd name="T6" fmla="*/ 1 w 185"/>
                  <a:gd name="T7" fmla="*/ 3 h 169"/>
                  <a:gd name="T8" fmla="*/ 1 w 185"/>
                  <a:gd name="T9" fmla="*/ 6 h 169"/>
                  <a:gd name="T10" fmla="*/ 2 w 185"/>
                  <a:gd name="T11" fmla="*/ 5 h 169"/>
                  <a:gd name="T12" fmla="*/ 5 w 185"/>
                  <a:gd name="T13" fmla="*/ 6 h 169"/>
                  <a:gd name="T14" fmla="*/ 5 w 185"/>
                  <a:gd name="T15" fmla="*/ 4 h 169"/>
                  <a:gd name="T16" fmla="*/ 7 w 185"/>
                  <a:gd name="T17" fmla="*/ 2 h 169"/>
                  <a:gd name="T18" fmla="*/ 5 w 185"/>
                  <a:gd name="T19" fmla="*/ 2 h 169"/>
                  <a:gd name="T20" fmla="*/ 4 w 185"/>
                  <a:gd name="T21" fmla="*/ 2 h 169"/>
                  <a:gd name="T22" fmla="*/ 6 w 185"/>
                  <a:gd name="T23" fmla="*/ 2 h 169"/>
                  <a:gd name="T24" fmla="*/ 4 w 185"/>
                  <a:gd name="T25" fmla="*/ 3 h 169"/>
                  <a:gd name="T26" fmla="*/ 4 w 185"/>
                  <a:gd name="T27" fmla="*/ 5 h 169"/>
                  <a:gd name="T28" fmla="*/ 3 w 185"/>
                  <a:gd name="T29" fmla="*/ 4 h 169"/>
                  <a:gd name="T30" fmla="*/ 1 w 185"/>
                  <a:gd name="T31" fmla="*/ 5 h 169"/>
                  <a:gd name="T32" fmla="*/ 2 w 185"/>
                  <a:gd name="T33" fmla="*/ 3 h 169"/>
                  <a:gd name="T34" fmla="*/ 1 w 185"/>
                  <a:gd name="T35" fmla="*/ 2 h 169"/>
                  <a:gd name="T36" fmla="*/ 3 w 185"/>
                  <a:gd name="T37" fmla="*/ 2 h 169"/>
                  <a:gd name="T38" fmla="*/ 4 w 185"/>
                  <a:gd name="T39" fmla="*/ 1 h 169"/>
                  <a:gd name="T40" fmla="*/ 4 w 185"/>
                  <a:gd name="T41" fmla="*/ 0 h 169"/>
                  <a:gd name="T42" fmla="*/ 4 w 185"/>
                  <a:gd name="T43" fmla="*/ 0 h 169"/>
                  <a:gd name="T44" fmla="*/ 4 w 185"/>
                  <a:gd name="T45" fmla="*/ 0 h 169"/>
                  <a:gd name="T46" fmla="*/ 4 w 185"/>
                  <a:gd name="T47" fmla="*/ 0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5"/>
                  <a:gd name="T73" fmla="*/ 0 h 169"/>
                  <a:gd name="T74" fmla="*/ 185 w 185"/>
                  <a:gd name="T75" fmla="*/ 169 h 1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5" h="169">
                    <a:moveTo>
                      <a:pt x="97" y="1"/>
                    </a:moveTo>
                    <a:lnTo>
                      <a:pt x="67" y="43"/>
                    </a:lnTo>
                    <a:lnTo>
                      <a:pt x="0" y="48"/>
                    </a:lnTo>
                    <a:lnTo>
                      <a:pt x="35" y="84"/>
                    </a:lnTo>
                    <a:lnTo>
                      <a:pt x="14" y="155"/>
                    </a:lnTo>
                    <a:lnTo>
                      <a:pt x="68" y="134"/>
                    </a:lnTo>
                    <a:lnTo>
                      <a:pt x="130" y="169"/>
                    </a:lnTo>
                    <a:lnTo>
                      <a:pt x="130" y="103"/>
                    </a:lnTo>
                    <a:lnTo>
                      <a:pt x="185" y="61"/>
                    </a:lnTo>
                    <a:lnTo>
                      <a:pt x="126" y="44"/>
                    </a:lnTo>
                    <a:lnTo>
                      <a:pt x="111" y="50"/>
                    </a:lnTo>
                    <a:lnTo>
                      <a:pt x="156" y="61"/>
                    </a:lnTo>
                    <a:lnTo>
                      <a:pt x="117" y="92"/>
                    </a:lnTo>
                    <a:lnTo>
                      <a:pt x="120" y="143"/>
                    </a:lnTo>
                    <a:lnTo>
                      <a:pt x="76" y="119"/>
                    </a:lnTo>
                    <a:lnTo>
                      <a:pt x="38" y="132"/>
                    </a:lnTo>
                    <a:lnTo>
                      <a:pt x="59" y="83"/>
                    </a:lnTo>
                    <a:lnTo>
                      <a:pt x="35" y="59"/>
                    </a:lnTo>
                    <a:lnTo>
                      <a:pt x="82" y="55"/>
                    </a:lnTo>
                    <a:lnTo>
                      <a:pt x="107" y="16"/>
                    </a:lnTo>
                    <a:lnTo>
                      <a:pt x="107" y="0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37"/>
              <p:cNvSpPr>
                <a:spLocks/>
              </p:cNvSpPr>
              <p:nvPr/>
            </p:nvSpPr>
            <p:spPr bwMode="auto">
              <a:xfrm>
                <a:off x="627" y="3606"/>
                <a:ext cx="9" cy="17"/>
              </a:xfrm>
              <a:custGeom>
                <a:avLst/>
                <a:gdLst>
                  <a:gd name="T0" fmla="*/ 0 w 25"/>
                  <a:gd name="T1" fmla="*/ 0 h 50"/>
                  <a:gd name="T2" fmla="*/ 1 w 25"/>
                  <a:gd name="T3" fmla="*/ 2 h 50"/>
                  <a:gd name="T4" fmla="*/ 0 w 25"/>
                  <a:gd name="T5" fmla="*/ 2 h 50"/>
                  <a:gd name="T6" fmla="*/ 0 w 25"/>
                  <a:gd name="T7" fmla="*/ 1 h 50"/>
                  <a:gd name="T8" fmla="*/ 0 w 25"/>
                  <a:gd name="T9" fmla="*/ 0 h 50"/>
                  <a:gd name="T10" fmla="*/ 0 w 25"/>
                  <a:gd name="T11" fmla="*/ 0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50"/>
                  <a:gd name="T23" fmla="*/ 25 w 25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50">
                    <a:moveTo>
                      <a:pt x="6" y="0"/>
                    </a:moveTo>
                    <a:lnTo>
                      <a:pt x="25" y="44"/>
                    </a:lnTo>
                    <a:lnTo>
                      <a:pt x="10" y="50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38"/>
              <p:cNvSpPr>
                <a:spLocks/>
              </p:cNvSpPr>
              <p:nvPr/>
            </p:nvSpPr>
            <p:spPr bwMode="auto">
              <a:xfrm>
                <a:off x="567" y="3396"/>
                <a:ext cx="49" cy="42"/>
              </a:xfrm>
              <a:custGeom>
                <a:avLst/>
                <a:gdLst>
                  <a:gd name="T0" fmla="*/ 2 w 145"/>
                  <a:gd name="T1" fmla="*/ 1 h 125"/>
                  <a:gd name="T2" fmla="*/ 2 w 145"/>
                  <a:gd name="T3" fmla="*/ 2 h 125"/>
                  <a:gd name="T4" fmla="*/ 1 w 145"/>
                  <a:gd name="T5" fmla="*/ 3 h 125"/>
                  <a:gd name="T6" fmla="*/ 1 w 145"/>
                  <a:gd name="T7" fmla="*/ 4 h 125"/>
                  <a:gd name="T8" fmla="*/ 2 w 145"/>
                  <a:gd name="T9" fmla="*/ 3 h 125"/>
                  <a:gd name="T10" fmla="*/ 4 w 145"/>
                  <a:gd name="T11" fmla="*/ 4 h 125"/>
                  <a:gd name="T12" fmla="*/ 4 w 145"/>
                  <a:gd name="T13" fmla="*/ 2 h 125"/>
                  <a:gd name="T14" fmla="*/ 5 w 145"/>
                  <a:gd name="T15" fmla="*/ 1 h 125"/>
                  <a:gd name="T16" fmla="*/ 6 w 145"/>
                  <a:gd name="T17" fmla="*/ 2 h 125"/>
                  <a:gd name="T18" fmla="*/ 4 w 145"/>
                  <a:gd name="T19" fmla="*/ 3 h 125"/>
                  <a:gd name="T20" fmla="*/ 4 w 145"/>
                  <a:gd name="T21" fmla="*/ 5 h 125"/>
                  <a:gd name="T22" fmla="*/ 4 w 145"/>
                  <a:gd name="T23" fmla="*/ 4 h 125"/>
                  <a:gd name="T24" fmla="*/ 3 w 145"/>
                  <a:gd name="T25" fmla="*/ 4 h 125"/>
                  <a:gd name="T26" fmla="*/ 2 w 145"/>
                  <a:gd name="T27" fmla="*/ 5 h 125"/>
                  <a:gd name="T28" fmla="*/ 1 w 145"/>
                  <a:gd name="T29" fmla="*/ 5 h 125"/>
                  <a:gd name="T30" fmla="*/ 0 w 145"/>
                  <a:gd name="T31" fmla="*/ 3 h 125"/>
                  <a:gd name="T32" fmla="*/ 1 w 145"/>
                  <a:gd name="T33" fmla="*/ 2 h 125"/>
                  <a:gd name="T34" fmla="*/ 2 w 145"/>
                  <a:gd name="T35" fmla="*/ 0 h 125"/>
                  <a:gd name="T36" fmla="*/ 3 w 145"/>
                  <a:gd name="T37" fmla="*/ 1 h 125"/>
                  <a:gd name="T38" fmla="*/ 2 w 145"/>
                  <a:gd name="T39" fmla="*/ 1 h 125"/>
                  <a:gd name="T40" fmla="*/ 2 w 145"/>
                  <a:gd name="T41" fmla="*/ 1 h 125"/>
                  <a:gd name="T42" fmla="*/ 2 w 145"/>
                  <a:gd name="T43" fmla="*/ 1 h 1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5"/>
                  <a:gd name="T67" fmla="*/ 0 h 125"/>
                  <a:gd name="T68" fmla="*/ 145 w 145"/>
                  <a:gd name="T69" fmla="*/ 125 h 1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5" h="125">
                    <a:moveTo>
                      <a:pt x="62" y="28"/>
                    </a:moveTo>
                    <a:lnTo>
                      <a:pt x="50" y="55"/>
                    </a:lnTo>
                    <a:lnTo>
                      <a:pt x="15" y="84"/>
                    </a:lnTo>
                    <a:lnTo>
                      <a:pt x="35" y="115"/>
                    </a:lnTo>
                    <a:lnTo>
                      <a:pt x="62" y="85"/>
                    </a:lnTo>
                    <a:lnTo>
                      <a:pt x="101" y="105"/>
                    </a:lnTo>
                    <a:lnTo>
                      <a:pt x="96" y="60"/>
                    </a:lnTo>
                    <a:lnTo>
                      <a:pt x="141" y="33"/>
                    </a:lnTo>
                    <a:lnTo>
                      <a:pt x="145" y="44"/>
                    </a:lnTo>
                    <a:lnTo>
                      <a:pt x="113" y="68"/>
                    </a:lnTo>
                    <a:lnTo>
                      <a:pt x="116" y="122"/>
                    </a:lnTo>
                    <a:lnTo>
                      <a:pt x="96" y="117"/>
                    </a:lnTo>
                    <a:lnTo>
                      <a:pt x="68" y="100"/>
                    </a:lnTo>
                    <a:lnTo>
                      <a:pt x="42" y="125"/>
                    </a:lnTo>
                    <a:lnTo>
                      <a:pt x="23" y="124"/>
                    </a:lnTo>
                    <a:lnTo>
                      <a:pt x="0" y="88"/>
                    </a:lnTo>
                    <a:lnTo>
                      <a:pt x="35" y="53"/>
                    </a:lnTo>
                    <a:lnTo>
                      <a:pt x="62" y="0"/>
                    </a:lnTo>
                    <a:lnTo>
                      <a:pt x="82" y="24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39"/>
              <p:cNvSpPr>
                <a:spLocks/>
              </p:cNvSpPr>
              <p:nvPr/>
            </p:nvSpPr>
            <p:spPr bwMode="auto">
              <a:xfrm>
                <a:off x="590" y="3404"/>
                <a:ext cx="26" cy="7"/>
              </a:xfrm>
              <a:custGeom>
                <a:avLst/>
                <a:gdLst>
                  <a:gd name="T0" fmla="*/ 0 w 76"/>
                  <a:gd name="T1" fmla="*/ 0 h 21"/>
                  <a:gd name="T2" fmla="*/ 2 w 76"/>
                  <a:gd name="T3" fmla="*/ 0 h 21"/>
                  <a:gd name="T4" fmla="*/ 3 w 76"/>
                  <a:gd name="T5" fmla="*/ 0 h 21"/>
                  <a:gd name="T6" fmla="*/ 3 w 76"/>
                  <a:gd name="T7" fmla="*/ 1 h 21"/>
                  <a:gd name="T8" fmla="*/ 0 w 76"/>
                  <a:gd name="T9" fmla="*/ 0 h 21"/>
                  <a:gd name="T10" fmla="*/ 0 w 76"/>
                  <a:gd name="T11" fmla="*/ 0 h 21"/>
                  <a:gd name="T12" fmla="*/ 0 w 76"/>
                  <a:gd name="T13" fmla="*/ 0 h 21"/>
                  <a:gd name="T14" fmla="*/ 0 w 76"/>
                  <a:gd name="T15" fmla="*/ 0 h 21"/>
                  <a:gd name="T16" fmla="*/ 0 w 7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21"/>
                  <a:gd name="T29" fmla="*/ 76 w 7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21">
                    <a:moveTo>
                      <a:pt x="13" y="1"/>
                    </a:moveTo>
                    <a:lnTo>
                      <a:pt x="48" y="6"/>
                    </a:lnTo>
                    <a:lnTo>
                      <a:pt x="72" y="10"/>
                    </a:lnTo>
                    <a:lnTo>
                      <a:pt x="76" y="21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240"/>
              <p:cNvSpPr>
                <a:spLocks/>
              </p:cNvSpPr>
              <p:nvPr/>
            </p:nvSpPr>
            <p:spPr bwMode="auto">
              <a:xfrm>
                <a:off x="560" y="3437"/>
                <a:ext cx="43" cy="16"/>
              </a:xfrm>
              <a:custGeom>
                <a:avLst/>
                <a:gdLst>
                  <a:gd name="T0" fmla="*/ 0 w 129"/>
                  <a:gd name="T1" fmla="*/ 0 h 49"/>
                  <a:gd name="T2" fmla="*/ 2 w 129"/>
                  <a:gd name="T3" fmla="*/ 0 h 49"/>
                  <a:gd name="T4" fmla="*/ 4 w 129"/>
                  <a:gd name="T5" fmla="*/ 1 h 49"/>
                  <a:gd name="T6" fmla="*/ 5 w 129"/>
                  <a:gd name="T7" fmla="*/ 1 h 49"/>
                  <a:gd name="T8" fmla="*/ 5 w 129"/>
                  <a:gd name="T9" fmla="*/ 2 h 49"/>
                  <a:gd name="T10" fmla="*/ 4 w 129"/>
                  <a:gd name="T11" fmla="*/ 2 h 49"/>
                  <a:gd name="T12" fmla="*/ 3 w 129"/>
                  <a:gd name="T13" fmla="*/ 2 h 49"/>
                  <a:gd name="T14" fmla="*/ 1 w 129"/>
                  <a:gd name="T15" fmla="*/ 1 h 49"/>
                  <a:gd name="T16" fmla="*/ 0 w 129"/>
                  <a:gd name="T17" fmla="*/ 0 h 49"/>
                  <a:gd name="T18" fmla="*/ 0 w 129"/>
                  <a:gd name="T19" fmla="*/ 0 h 49"/>
                  <a:gd name="T20" fmla="*/ 0 w 129"/>
                  <a:gd name="T21" fmla="*/ 0 h 49"/>
                  <a:gd name="T22" fmla="*/ 0 w 129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49"/>
                  <a:gd name="T38" fmla="*/ 129 w 12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49">
                    <a:moveTo>
                      <a:pt x="0" y="0"/>
                    </a:moveTo>
                    <a:lnTo>
                      <a:pt x="63" y="2"/>
                    </a:lnTo>
                    <a:lnTo>
                      <a:pt x="107" y="16"/>
                    </a:lnTo>
                    <a:lnTo>
                      <a:pt x="127" y="26"/>
                    </a:lnTo>
                    <a:lnTo>
                      <a:pt x="129" y="43"/>
                    </a:lnTo>
                    <a:lnTo>
                      <a:pt x="107" y="49"/>
                    </a:lnTo>
                    <a:lnTo>
                      <a:pt x="68" y="43"/>
                    </a:lnTo>
                    <a:lnTo>
                      <a:pt x="38" y="25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241"/>
              <p:cNvSpPr>
                <a:spLocks/>
              </p:cNvSpPr>
              <p:nvPr/>
            </p:nvSpPr>
            <p:spPr bwMode="auto">
              <a:xfrm>
                <a:off x="1177" y="3528"/>
                <a:ext cx="63" cy="67"/>
              </a:xfrm>
              <a:custGeom>
                <a:avLst/>
                <a:gdLst>
                  <a:gd name="T0" fmla="*/ 3 w 189"/>
                  <a:gd name="T1" fmla="*/ 1 h 203"/>
                  <a:gd name="T2" fmla="*/ 2 w 189"/>
                  <a:gd name="T3" fmla="*/ 3 h 203"/>
                  <a:gd name="T4" fmla="*/ 0 w 189"/>
                  <a:gd name="T5" fmla="*/ 4 h 203"/>
                  <a:gd name="T6" fmla="*/ 0 w 189"/>
                  <a:gd name="T7" fmla="*/ 5 h 203"/>
                  <a:gd name="T8" fmla="*/ 2 w 189"/>
                  <a:gd name="T9" fmla="*/ 5 h 203"/>
                  <a:gd name="T10" fmla="*/ 2 w 189"/>
                  <a:gd name="T11" fmla="*/ 7 h 203"/>
                  <a:gd name="T12" fmla="*/ 4 w 189"/>
                  <a:gd name="T13" fmla="*/ 6 h 203"/>
                  <a:gd name="T14" fmla="*/ 6 w 189"/>
                  <a:gd name="T15" fmla="*/ 6 h 203"/>
                  <a:gd name="T16" fmla="*/ 5 w 189"/>
                  <a:gd name="T17" fmla="*/ 3 h 203"/>
                  <a:gd name="T18" fmla="*/ 7 w 189"/>
                  <a:gd name="T19" fmla="*/ 1 h 203"/>
                  <a:gd name="T20" fmla="*/ 4 w 189"/>
                  <a:gd name="T21" fmla="*/ 2 h 203"/>
                  <a:gd name="T22" fmla="*/ 4 w 189"/>
                  <a:gd name="T23" fmla="*/ 2 h 203"/>
                  <a:gd name="T24" fmla="*/ 6 w 189"/>
                  <a:gd name="T25" fmla="*/ 2 h 203"/>
                  <a:gd name="T26" fmla="*/ 5 w 189"/>
                  <a:gd name="T27" fmla="*/ 3 h 203"/>
                  <a:gd name="T28" fmla="*/ 6 w 189"/>
                  <a:gd name="T29" fmla="*/ 5 h 203"/>
                  <a:gd name="T30" fmla="*/ 4 w 189"/>
                  <a:gd name="T31" fmla="*/ 5 h 203"/>
                  <a:gd name="T32" fmla="*/ 3 w 189"/>
                  <a:gd name="T33" fmla="*/ 6 h 203"/>
                  <a:gd name="T34" fmla="*/ 2 w 189"/>
                  <a:gd name="T35" fmla="*/ 7 h 203"/>
                  <a:gd name="T36" fmla="*/ 2 w 189"/>
                  <a:gd name="T37" fmla="*/ 5 h 203"/>
                  <a:gd name="T38" fmla="*/ 1 w 189"/>
                  <a:gd name="T39" fmla="*/ 4 h 203"/>
                  <a:gd name="T40" fmla="*/ 3 w 189"/>
                  <a:gd name="T41" fmla="*/ 3 h 203"/>
                  <a:gd name="T42" fmla="*/ 3 w 189"/>
                  <a:gd name="T43" fmla="*/ 1 h 203"/>
                  <a:gd name="T44" fmla="*/ 3 w 189"/>
                  <a:gd name="T45" fmla="*/ 0 h 203"/>
                  <a:gd name="T46" fmla="*/ 3 w 189"/>
                  <a:gd name="T47" fmla="*/ 1 h 203"/>
                  <a:gd name="T48" fmla="*/ 3 w 189"/>
                  <a:gd name="T49" fmla="*/ 1 h 203"/>
                  <a:gd name="T50" fmla="*/ 3 w 189"/>
                  <a:gd name="T51" fmla="*/ 1 h 2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9"/>
                  <a:gd name="T79" fmla="*/ 0 h 203"/>
                  <a:gd name="T80" fmla="*/ 189 w 189"/>
                  <a:gd name="T81" fmla="*/ 203 h 2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9" h="203">
                    <a:moveTo>
                      <a:pt x="74" y="16"/>
                    </a:moveTo>
                    <a:lnTo>
                      <a:pt x="66" y="79"/>
                    </a:lnTo>
                    <a:lnTo>
                      <a:pt x="7" y="117"/>
                    </a:lnTo>
                    <a:lnTo>
                      <a:pt x="0" y="128"/>
                    </a:lnTo>
                    <a:lnTo>
                      <a:pt x="45" y="143"/>
                    </a:lnTo>
                    <a:lnTo>
                      <a:pt x="55" y="203"/>
                    </a:lnTo>
                    <a:lnTo>
                      <a:pt x="98" y="157"/>
                    </a:lnTo>
                    <a:lnTo>
                      <a:pt x="173" y="167"/>
                    </a:lnTo>
                    <a:lnTo>
                      <a:pt x="142" y="93"/>
                    </a:lnTo>
                    <a:lnTo>
                      <a:pt x="189" y="34"/>
                    </a:lnTo>
                    <a:lnTo>
                      <a:pt x="113" y="45"/>
                    </a:lnTo>
                    <a:lnTo>
                      <a:pt x="109" y="55"/>
                    </a:lnTo>
                    <a:lnTo>
                      <a:pt x="163" y="48"/>
                    </a:lnTo>
                    <a:lnTo>
                      <a:pt x="126" y="89"/>
                    </a:lnTo>
                    <a:lnTo>
                      <a:pt x="153" y="148"/>
                    </a:lnTo>
                    <a:lnTo>
                      <a:pt x="98" y="139"/>
                    </a:lnTo>
                    <a:lnTo>
                      <a:pt x="71" y="166"/>
                    </a:lnTo>
                    <a:lnTo>
                      <a:pt x="60" y="182"/>
                    </a:lnTo>
                    <a:lnTo>
                      <a:pt x="60" y="134"/>
                    </a:lnTo>
                    <a:lnTo>
                      <a:pt x="20" y="122"/>
                    </a:lnTo>
                    <a:lnTo>
                      <a:pt x="81" y="90"/>
                    </a:lnTo>
                    <a:lnTo>
                      <a:pt x="86" y="30"/>
                    </a:lnTo>
                    <a:lnTo>
                      <a:pt x="81" y="0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42"/>
              <p:cNvSpPr>
                <a:spLocks/>
              </p:cNvSpPr>
              <p:nvPr/>
            </p:nvSpPr>
            <p:spPr bwMode="auto">
              <a:xfrm>
                <a:off x="1204" y="3528"/>
                <a:ext cx="11" cy="18"/>
              </a:xfrm>
              <a:custGeom>
                <a:avLst/>
                <a:gdLst>
                  <a:gd name="T0" fmla="*/ 0 w 32"/>
                  <a:gd name="T1" fmla="*/ 0 h 55"/>
                  <a:gd name="T2" fmla="*/ 1 w 32"/>
                  <a:gd name="T3" fmla="*/ 2 h 55"/>
                  <a:gd name="T4" fmla="*/ 1 w 32"/>
                  <a:gd name="T5" fmla="*/ 2 h 55"/>
                  <a:gd name="T6" fmla="*/ 0 w 32"/>
                  <a:gd name="T7" fmla="*/ 1 h 55"/>
                  <a:gd name="T8" fmla="*/ 0 w 32"/>
                  <a:gd name="T9" fmla="*/ 0 h 55"/>
                  <a:gd name="T10" fmla="*/ 0 w 32"/>
                  <a:gd name="T11" fmla="*/ 0 h 55"/>
                  <a:gd name="T12" fmla="*/ 0 w 32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55"/>
                  <a:gd name="T23" fmla="*/ 32 w 32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55">
                    <a:moveTo>
                      <a:pt x="0" y="0"/>
                    </a:moveTo>
                    <a:lnTo>
                      <a:pt x="32" y="45"/>
                    </a:lnTo>
                    <a:lnTo>
                      <a:pt x="28" y="55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43"/>
              <p:cNvSpPr>
                <a:spLocks/>
              </p:cNvSpPr>
              <p:nvPr/>
            </p:nvSpPr>
            <p:spPr bwMode="auto">
              <a:xfrm>
                <a:off x="1280" y="3584"/>
                <a:ext cx="84" cy="81"/>
              </a:xfrm>
              <a:custGeom>
                <a:avLst/>
                <a:gdLst>
                  <a:gd name="T0" fmla="*/ 6 w 251"/>
                  <a:gd name="T1" fmla="*/ 0 h 245"/>
                  <a:gd name="T2" fmla="*/ 4 w 251"/>
                  <a:gd name="T3" fmla="*/ 2 h 245"/>
                  <a:gd name="T4" fmla="*/ 1 w 251"/>
                  <a:gd name="T5" fmla="*/ 2 h 245"/>
                  <a:gd name="T6" fmla="*/ 2 w 251"/>
                  <a:gd name="T7" fmla="*/ 4 h 245"/>
                  <a:gd name="T8" fmla="*/ 0 w 251"/>
                  <a:gd name="T9" fmla="*/ 6 h 245"/>
                  <a:gd name="T10" fmla="*/ 3 w 251"/>
                  <a:gd name="T11" fmla="*/ 6 h 245"/>
                  <a:gd name="T12" fmla="*/ 4 w 251"/>
                  <a:gd name="T13" fmla="*/ 9 h 245"/>
                  <a:gd name="T14" fmla="*/ 6 w 251"/>
                  <a:gd name="T15" fmla="*/ 6 h 245"/>
                  <a:gd name="T16" fmla="*/ 9 w 251"/>
                  <a:gd name="T17" fmla="*/ 5 h 245"/>
                  <a:gd name="T18" fmla="*/ 7 w 251"/>
                  <a:gd name="T19" fmla="*/ 4 h 245"/>
                  <a:gd name="T20" fmla="*/ 6 w 251"/>
                  <a:gd name="T21" fmla="*/ 4 h 245"/>
                  <a:gd name="T22" fmla="*/ 8 w 251"/>
                  <a:gd name="T23" fmla="*/ 5 h 245"/>
                  <a:gd name="T24" fmla="*/ 5 w 251"/>
                  <a:gd name="T25" fmla="*/ 6 h 245"/>
                  <a:gd name="T26" fmla="*/ 4 w 251"/>
                  <a:gd name="T27" fmla="*/ 8 h 245"/>
                  <a:gd name="T28" fmla="*/ 3 w 251"/>
                  <a:gd name="T29" fmla="*/ 6 h 245"/>
                  <a:gd name="T30" fmla="*/ 1 w 251"/>
                  <a:gd name="T31" fmla="*/ 6 h 245"/>
                  <a:gd name="T32" fmla="*/ 3 w 251"/>
                  <a:gd name="T33" fmla="*/ 4 h 245"/>
                  <a:gd name="T34" fmla="*/ 2 w 251"/>
                  <a:gd name="T35" fmla="*/ 2 h 245"/>
                  <a:gd name="T36" fmla="*/ 4 w 251"/>
                  <a:gd name="T37" fmla="*/ 3 h 245"/>
                  <a:gd name="T38" fmla="*/ 6 w 251"/>
                  <a:gd name="T39" fmla="*/ 1 h 245"/>
                  <a:gd name="T40" fmla="*/ 7 w 251"/>
                  <a:gd name="T41" fmla="*/ 0 h 245"/>
                  <a:gd name="T42" fmla="*/ 6 w 251"/>
                  <a:gd name="T43" fmla="*/ 0 h 245"/>
                  <a:gd name="T44" fmla="*/ 6 w 251"/>
                  <a:gd name="T45" fmla="*/ 0 h 245"/>
                  <a:gd name="T46" fmla="*/ 6 w 251"/>
                  <a:gd name="T47" fmla="*/ 0 h 2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245"/>
                  <a:gd name="T74" fmla="*/ 251 w 251"/>
                  <a:gd name="T75" fmla="*/ 245 h 2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245">
                    <a:moveTo>
                      <a:pt x="168" y="10"/>
                    </a:moveTo>
                    <a:lnTo>
                      <a:pt x="113" y="59"/>
                    </a:lnTo>
                    <a:lnTo>
                      <a:pt x="39" y="50"/>
                    </a:lnTo>
                    <a:lnTo>
                      <a:pt x="59" y="108"/>
                    </a:lnTo>
                    <a:lnTo>
                      <a:pt x="0" y="170"/>
                    </a:lnTo>
                    <a:lnTo>
                      <a:pt x="77" y="173"/>
                    </a:lnTo>
                    <a:lnTo>
                      <a:pt x="113" y="245"/>
                    </a:lnTo>
                    <a:lnTo>
                      <a:pt x="157" y="171"/>
                    </a:lnTo>
                    <a:lnTo>
                      <a:pt x="251" y="148"/>
                    </a:lnTo>
                    <a:lnTo>
                      <a:pt x="180" y="96"/>
                    </a:lnTo>
                    <a:lnTo>
                      <a:pt x="164" y="99"/>
                    </a:lnTo>
                    <a:lnTo>
                      <a:pt x="220" y="138"/>
                    </a:lnTo>
                    <a:lnTo>
                      <a:pt x="139" y="163"/>
                    </a:lnTo>
                    <a:lnTo>
                      <a:pt x="117" y="216"/>
                    </a:lnTo>
                    <a:lnTo>
                      <a:pt x="83" y="157"/>
                    </a:lnTo>
                    <a:lnTo>
                      <a:pt x="31" y="161"/>
                    </a:lnTo>
                    <a:lnTo>
                      <a:pt x="74" y="114"/>
                    </a:lnTo>
                    <a:lnTo>
                      <a:pt x="58" y="64"/>
                    </a:lnTo>
                    <a:lnTo>
                      <a:pt x="119" y="72"/>
                    </a:lnTo>
                    <a:lnTo>
                      <a:pt x="161" y="34"/>
                    </a:lnTo>
                    <a:lnTo>
                      <a:pt x="181" y="0"/>
                    </a:lnTo>
                    <a:lnTo>
                      <a:pt x="16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44"/>
              <p:cNvSpPr>
                <a:spLocks/>
              </p:cNvSpPr>
              <p:nvPr/>
            </p:nvSpPr>
            <p:spPr bwMode="auto">
              <a:xfrm>
                <a:off x="1335" y="3584"/>
                <a:ext cx="6" cy="33"/>
              </a:xfrm>
              <a:custGeom>
                <a:avLst/>
                <a:gdLst>
                  <a:gd name="T0" fmla="*/ 1 w 17"/>
                  <a:gd name="T1" fmla="*/ 0 h 99"/>
                  <a:gd name="T2" fmla="*/ 1 w 17"/>
                  <a:gd name="T3" fmla="*/ 4 h 99"/>
                  <a:gd name="T4" fmla="*/ 0 w 17"/>
                  <a:gd name="T5" fmla="*/ 4 h 99"/>
                  <a:gd name="T6" fmla="*/ 0 w 17"/>
                  <a:gd name="T7" fmla="*/ 1 h 99"/>
                  <a:gd name="T8" fmla="*/ 1 w 17"/>
                  <a:gd name="T9" fmla="*/ 0 h 99"/>
                  <a:gd name="T10" fmla="*/ 1 w 17"/>
                  <a:gd name="T11" fmla="*/ 0 h 99"/>
                  <a:gd name="T12" fmla="*/ 1 w 1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99"/>
                  <a:gd name="T23" fmla="*/ 17 w 1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99">
                    <a:moveTo>
                      <a:pt x="17" y="0"/>
                    </a:moveTo>
                    <a:lnTo>
                      <a:pt x="16" y="96"/>
                    </a:lnTo>
                    <a:lnTo>
                      <a:pt x="0" y="99"/>
                    </a:lnTo>
                    <a:lnTo>
                      <a:pt x="3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3" name="Text Box 37"/>
            <p:cNvSpPr txBox="1">
              <a:spLocks noChangeArrowheads="1"/>
            </p:cNvSpPr>
            <p:nvPr/>
          </p:nvSpPr>
          <p:spPr bwMode="auto">
            <a:xfrm>
              <a:off x="4888930" y="2687391"/>
              <a:ext cx="29937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Random variable </a:t>
              </a:r>
              <a:r>
                <a:rPr lang="en-CA" altLang="en-US" sz="2400" dirty="0" err="1">
                  <a:latin typeface="Calibri" pitchFamily="34" charset="0"/>
                </a:rPr>
                <a:t>x</a:t>
              </a:r>
              <a:r>
                <a:rPr lang="en-CA" altLang="en-US" sz="2400" dirty="0" err="1" smtClean="0">
                  <a:latin typeface="Calibri" pitchFamily="34" charset="0"/>
                  <a:sym typeface="Symbol"/>
                </a:rPr>
                <a:t>C</a:t>
              </a:r>
              <a:endParaRPr lang="en-CA" altLang="en-US" sz="2400" dirty="0">
                <a:latin typeface="Calibri" pitchFamily="34" charset="0"/>
              </a:endParaRPr>
            </a:p>
          </p:txBody>
        </p:sp>
        <p:cxnSp>
          <p:nvCxnSpPr>
            <p:cNvPr id="424" name="Straight Arrow Connector 423"/>
            <p:cNvCxnSpPr/>
            <p:nvPr/>
          </p:nvCxnSpPr>
          <p:spPr>
            <a:xfrm flipH="1">
              <a:off x="4801685" y="4183042"/>
              <a:ext cx="26648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/>
            <p:nvPr/>
          </p:nvCxnSpPr>
          <p:spPr>
            <a:xfrm>
              <a:off x="1670030" y="4182771"/>
              <a:ext cx="252594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Text Box 37"/>
            <p:cNvSpPr txBox="1">
              <a:spLocks noChangeArrowheads="1"/>
            </p:cNvSpPr>
            <p:nvPr/>
          </p:nvSpPr>
          <p:spPr bwMode="auto">
            <a:xfrm>
              <a:off x="1528842" y="3744148"/>
              <a:ext cx="26954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Assignment to C</a:t>
              </a:r>
              <a:endParaRPr lang="en-CA" altLang="en-US" sz="2400" dirty="0">
                <a:latin typeface="Calibri" pitchFamily="34" charset="0"/>
              </a:endParaRPr>
            </a:p>
          </p:txBody>
        </p:sp>
        <p:sp>
          <p:nvSpPr>
            <p:cNvPr id="427" name="Text Box 37"/>
            <p:cNvSpPr txBox="1">
              <a:spLocks noChangeArrowheads="1"/>
            </p:cNvSpPr>
            <p:nvPr/>
          </p:nvSpPr>
          <p:spPr bwMode="auto">
            <a:xfrm>
              <a:off x="4964523" y="3732603"/>
              <a:ext cx="260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Assignment to x</a:t>
              </a:r>
              <a:endParaRPr lang="en-CA" altLang="en-US" sz="2400" dirty="0">
                <a:latin typeface="Calibri" pitchFamily="34" charset="0"/>
              </a:endParaRPr>
            </a:p>
          </p:txBody>
        </p:sp>
      </p:grpSp>
      <p:grpSp>
        <p:nvGrpSpPr>
          <p:cNvPr id="3093" name="Group 3092"/>
          <p:cNvGrpSpPr/>
          <p:nvPr/>
        </p:nvGrpSpPr>
        <p:grpSpPr>
          <a:xfrm>
            <a:off x="272586" y="4448452"/>
            <a:ext cx="8785008" cy="2279225"/>
            <a:chOff x="272586" y="4448452"/>
            <a:chExt cx="8785008" cy="2279225"/>
          </a:xfrm>
        </p:grpSpPr>
        <p:sp>
          <p:nvSpPr>
            <p:cNvPr id="428" name="Text Box 37"/>
            <p:cNvSpPr txBox="1">
              <a:spLocks noChangeArrowheads="1"/>
            </p:cNvSpPr>
            <p:nvPr/>
          </p:nvSpPr>
          <p:spPr bwMode="auto">
            <a:xfrm>
              <a:off x="1588222" y="4448452"/>
              <a:ext cx="588765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3000" b="1" dirty="0" smtClean="0">
                  <a:solidFill>
                    <a:srgbClr val="FF0000"/>
                  </a:solidFill>
                  <a:latin typeface="Calibri" pitchFamily="34" charset="0"/>
                </a:rPr>
                <a:t>“Birthday Game”:</a:t>
              </a:r>
              <a:endParaRPr lang="en-CA" altLang="en-US" sz="3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429" name="Picture 133" descr="C:\Users\od user\AppData\Local\Microsoft\Windows\Temporary Internet Files\Content.IE5\VHBF4MU0\MCj0411652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158" y="5030775"/>
              <a:ext cx="1187875" cy="161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" name="Group 118"/>
            <p:cNvGrpSpPr>
              <a:grpSpLocks/>
            </p:cNvGrpSpPr>
            <p:nvPr/>
          </p:nvGrpSpPr>
          <p:grpSpPr bwMode="auto">
            <a:xfrm>
              <a:off x="272586" y="5228859"/>
              <a:ext cx="1483081" cy="1422630"/>
              <a:chOff x="408" y="2781"/>
              <a:chExt cx="992" cy="952"/>
            </a:xfrm>
          </p:grpSpPr>
          <p:sp>
            <p:nvSpPr>
              <p:cNvPr id="431" name="AutoShape 119"/>
              <p:cNvSpPr>
                <a:spLocks noChangeAspect="1" noChangeArrowheads="1" noTextEdit="1"/>
              </p:cNvSpPr>
              <p:nvPr/>
            </p:nvSpPr>
            <p:spPr bwMode="auto">
              <a:xfrm>
                <a:off x="408" y="2781"/>
                <a:ext cx="992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120"/>
              <p:cNvSpPr>
                <a:spLocks/>
              </p:cNvSpPr>
              <p:nvPr/>
            </p:nvSpPr>
            <p:spPr bwMode="auto">
              <a:xfrm>
                <a:off x="411" y="3227"/>
                <a:ext cx="980" cy="498"/>
              </a:xfrm>
              <a:custGeom>
                <a:avLst/>
                <a:gdLst>
                  <a:gd name="T0" fmla="*/ 20 w 2942"/>
                  <a:gd name="T1" fmla="*/ 3 h 1493"/>
                  <a:gd name="T2" fmla="*/ 12 w 2942"/>
                  <a:gd name="T3" fmla="*/ 17 h 1493"/>
                  <a:gd name="T4" fmla="*/ 11 w 2942"/>
                  <a:gd name="T5" fmla="*/ 22 h 1493"/>
                  <a:gd name="T6" fmla="*/ 10 w 2942"/>
                  <a:gd name="T7" fmla="*/ 24 h 1493"/>
                  <a:gd name="T8" fmla="*/ 6 w 2942"/>
                  <a:gd name="T9" fmla="*/ 26 h 1493"/>
                  <a:gd name="T10" fmla="*/ 6 w 2942"/>
                  <a:gd name="T11" fmla="*/ 31 h 1493"/>
                  <a:gd name="T12" fmla="*/ 4 w 2942"/>
                  <a:gd name="T13" fmla="*/ 31 h 1493"/>
                  <a:gd name="T14" fmla="*/ 4 w 2942"/>
                  <a:gd name="T15" fmla="*/ 34 h 1493"/>
                  <a:gd name="T16" fmla="*/ 2 w 2942"/>
                  <a:gd name="T17" fmla="*/ 36 h 1493"/>
                  <a:gd name="T18" fmla="*/ 0 w 2942"/>
                  <a:gd name="T19" fmla="*/ 38 h 1493"/>
                  <a:gd name="T20" fmla="*/ 2 w 2942"/>
                  <a:gd name="T21" fmla="*/ 42 h 1493"/>
                  <a:gd name="T22" fmla="*/ 2 w 2942"/>
                  <a:gd name="T23" fmla="*/ 44 h 1493"/>
                  <a:gd name="T24" fmla="*/ 1 w 2942"/>
                  <a:gd name="T25" fmla="*/ 46 h 1493"/>
                  <a:gd name="T26" fmla="*/ 4 w 2942"/>
                  <a:gd name="T27" fmla="*/ 49 h 1493"/>
                  <a:gd name="T28" fmla="*/ 4 w 2942"/>
                  <a:gd name="T29" fmla="*/ 55 h 1493"/>
                  <a:gd name="T30" fmla="*/ 109 w 2942"/>
                  <a:gd name="T31" fmla="*/ 55 h 1493"/>
                  <a:gd name="T32" fmla="*/ 108 w 2942"/>
                  <a:gd name="T33" fmla="*/ 44 h 1493"/>
                  <a:gd name="T34" fmla="*/ 107 w 2942"/>
                  <a:gd name="T35" fmla="*/ 41 h 1493"/>
                  <a:gd name="T36" fmla="*/ 106 w 2942"/>
                  <a:gd name="T37" fmla="*/ 36 h 1493"/>
                  <a:gd name="T38" fmla="*/ 103 w 2942"/>
                  <a:gd name="T39" fmla="*/ 28 h 1493"/>
                  <a:gd name="T40" fmla="*/ 95 w 2942"/>
                  <a:gd name="T41" fmla="*/ 20 h 1493"/>
                  <a:gd name="T42" fmla="*/ 20 w 2942"/>
                  <a:gd name="T43" fmla="*/ 0 h 1493"/>
                  <a:gd name="T44" fmla="*/ 20 w 2942"/>
                  <a:gd name="T45" fmla="*/ 3 h 1493"/>
                  <a:gd name="T46" fmla="*/ 20 w 2942"/>
                  <a:gd name="T47" fmla="*/ 3 h 1493"/>
                  <a:gd name="T48" fmla="*/ 20 w 2942"/>
                  <a:gd name="T49" fmla="*/ 3 h 1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42"/>
                  <a:gd name="T76" fmla="*/ 0 h 1493"/>
                  <a:gd name="T77" fmla="*/ 2942 w 2942"/>
                  <a:gd name="T78" fmla="*/ 1493 h 14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42" h="1493">
                    <a:moveTo>
                      <a:pt x="537" y="69"/>
                    </a:moveTo>
                    <a:lnTo>
                      <a:pt x="332" y="457"/>
                    </a:lnTo>
                    <a:lnTo>
                      <a:pt x="288" y="591"/>
                    </a:lnTo>
                    <a:lnTo>
                      <a:pt x="279" y="641"/>
                    </a:lnTo>
                    <a:lnTo>
                      <a:pt x="174" y="710"/>
                    </a:lnTo>
                    <a:lnTo>
                      <a:pt x="174" y="829"/>
                    </a:lnTo>
                    <a:lnTo>
                      <a:pt x="121" y="829"/>
                    </a:lnTo>
                    <a:lnTo>
                      <a:pt x="106" y="911"/>
                    </a:lnTo>
                    <a:lnTo>
                      <a:pt x="61" y="970"/>
                    </a:lnTo>
                    <a:lnTo>
                      <a:pt x="0" y="1015"/>
                    </a:lnTo>
                    <a:lnTo>
                      <a:pt x="54" y="1140"/>
                    </a:lnTo>
                    <a:lnTo>
                      <a:pt x="54" y="1186"/>
                    </a:lnTo>
                    <a:lnTo>
                      <a:pt x="22" y="1232"/>
                    </a:lnTo>
                    <a:lnTo>
                      <a:pt x="99" y="1314"/>
                    </a:lnTo>
                    <a:lnTo>
                      <a:pt x="106" y="1493"/>
                    </a:lnTo>
                    <a:lnTo>
                      <a:pt x="2942" y="1493"/>
                    </a:lnTo>
                    <a:lnTo>
                      <a:pt x="2925" y="1186"/>
                    </a:lnTo>
                    <a:lnTo>
                      <a:pt x="2888" y="1105"/>
                    </a:lnTo>
                    <a:lnTo>
                      <a:pt x="2864" y="970"/>
                    </a:lnTo>
                    <a:lnTo>
                      <a:pt x="2789" y="768"/>
                    </a:lnTo>
                    <a:lnTo>
                      <a:pt x="2578" y="546"/>
                    </a:lnTo>
                    <a:lnTo>
                      <a:pt x="552" y="0"/>
                    </a:lnTo>
                    <a:lnTo>
                      <a:pt x="537" y="69"/>
                    </a:lnTo>
                    <a:close/>
                  </a:path>
                </a:pathLst>
              </a:custGeom>
              <a:solidFill>
                <a:srgbClr val="997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121"/>
              <p:cNvSpPr>
                <a:spLocks/>
              </p:cNvSpPr>
              <p:nvPr/>
            </p:nvSpPr>
            <p:spPr bwMode="auto">
              <a:xfrm>
                <a:off x="1071" y="3536"/>
                <a:ext cx="307" cy="161"/>
              </a:xfrm>
              <a:custGeom>
                <a:avLst/>
                <a:gdLst>
                  <a:gd name="T0" fmla="*/ 6 w 923"/>
                  <a:gd name="T1" fmla="*/ 0 h 484"/>
                  <a:gd name="T2" fmla="*/ 1 w 923"/>
                  <a:gd name="T3" fmla="*/ 12 h 484"/>
                  <a:gd name="T4" fmla="*/ 0 w 923"/>
                  <a:gd name="T5" fmla="*/ 18 h 484"/>
                  <a:gd name="T6" fmla="*/ 5 w 923"/>
                  <a:gd name="T7" fmla="*/ 18 h 484"/>
                  <a:gd name="T8" fmla="*/ 34 w 923"/>
                  <a:gd name="T9" fmla="*/ 17 h 484"/>
                  <a:gd name="T10" fmla="*/ 29 w 923"/>
                  <a:gd name="T11" fmla="*/ 3 h 484"/>
                  <a:gd name="T12" fmla="*/ 26 w 923"/>
                  <a:gd name="T13" fmla="*/ 11 h 484"/>
                  <a:gd name="T14" fmla="*/ 25 w 923"/>
                  <a:gd name="T15" fmla="*/ 4 h 484"/>
                  <a:gd name="T16" fmla="*/ 19 w 923"/>
                  <a:gd name="T17" fmla="*/ 13 h 484"/>
                  <a:gd name="T18" fmla="*/ 20 w 923"/>
                  <a:gd name="T19" fmla="*/ 2 h 484"/>
                  <a:gd name="T20" fmla="*/ 16 w 923"/>
                  <a:gd name="T21" fmla="*/ 9 h 484"/>
                  <a:gd name="T22" fmla="*/ 16 w 923"/>
                  <a:gd name="T23" fmla="*/ 0 h 484"/>
                  <a:gd name="T24" fmla="*/ 9 w 923"/>
                  <a:gd name="T25" fmla="*/ 15 h 484"/>
                  <a:gd name="T26" fmla="*/ 8 w 923"/>
                  <a:gd name="T27" fmla="*/ 8 h 484"/>
                  <a:gd name="T28" fmla="*/ 4 w 923"/>
                  <a:gd name="T29" fmla="*/ 11 h 484"/>
                  <a:gd name="T30" fmla="*/ 6 w 923"/>
                  <a:gd name="T31" fmla="*/ 1 h 484"/>
                  <a:gd name="T32" fmla="*/ 6 w 923"/>
                  <a:gd name="T33" fmla="*/ 0 h 484"/>
                  <a:gd name="T34" fmla="*/ 6 w 923"/>
                  <a:gd name="T35" fmla="*/ 0 h 484"/>
                  <a:gd name="T36" fmla="*/ 6 w 923"/>
                  <a:gd name="T37" fmla="*/ 0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3"/>
                  <a:gd name="T58" fmla="*/ 0 h 484"/>
                  <a:gd name="T59" fmla="*/ 923 w 923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3" h="484">
                    <a:moveTo>
                      <a:pt x="160" y="0"/>
                    </a:moveTo>
                    <a:lnTo>
                      <a:pt x="32" y="335"/>
                    </a:lnTo>
                    <a:lnTo>
                      <a:pt x="0" y="484"/>
                    </a:lnTo>
                    <a:lnTo>
                      <a:pt x="137" y="484"/>
                    </a:lnTo>
                    <a:lnTo>
                      <a:pt x="923" y="469"/>
                    </a:lnTo>
                    <a:lnTo>
                      <a:pt x="801" y="82"/>
                    </a:lnTo>
                    <a:lnTo>
                      <a:pt x="719" y="306"/>
                    </a:lnTo>
                    <a:lnTo>
                      <a:pt x="665" y="119"/>
                    </a:lnTo>
                    <a:lnTo>
                      <a:pt x="507" y="365"/>
                    </a:lnTo>
                    <a:lnTo>
                      <a:pt x="552" y="66"/>
                    </a:lnTo>
                    <a:lnTo>
                      <a:pt x="431" y="253"/>
                    </a:lnTo>
                    <a:lnTo>
                      <a:pt x="439" y="8"/>
                    </a:lnTo>
                    <a:lnTo>
                      <a:pt x="257" y="395"/>
                    </a:lnTo>
                    <a:lnTo>
                      <a:pt x="220" y="214"/>
                    </a:lnTo>
                    <a:lnTo>
                      <a:pt x="113" y="291"/>
                    </a:lnTo>
                    <a:lnTo>
                      <a:pt x="175" y="3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22"/>
              <p:cNvSpPr>
                <a:spLocks/>
              </p:cNvSpPr>
              <p:nvPr/>
            </p:nvSpPr>
            <p:spPr bwMode="auto">
              <a:xfrm>
                <a:off x="479" y="3464"/>
                <a:ext cx="352" cy="236"/>
              </a:xfrm>
              <a:custGeom>
                <a:avLst/>
                <a:gdLst>
                  <a:gd name="T0" fmla="*/ 3 w 1057"/>
                  <a:gd name="T1" fmla="*/ 12 h 708"/>
                  <a:gd name="T2" fmla="*/ 1 w 1057"/>
                  <a:gd name="T3" fmla="*/ 15 h 708"/>
                  <a:gd name="T4" fmla="*/ 0 w 1057"/>
                  <a:gd name="T5" fmla="*/ 20 h 708"/>
                  <a:gd name="T6" fmla="*/ 0 w 1057"/>
                  <a:gd name="T7" fmla="*/ 26 h 708"/>
                  <a:gd name="T8" fmla="*/ 39 w 1057"/>
                  <a:gd name="T9" fmla="*/ 26 h 708"/>
                  <a:gd name="T10" fmla="*/ 38 w 1057"/>
                  <a:gd name="T11" fmla="*/ 23 h 708"/>
                  <a:gd name="T12" fmla="*/ 32 w 1057"/>
                  <a:gd name="T13" fmla="*/ 20 h 708"/>
                  <a:gd name="T14" fmla="*/ 29 w 1057"/>
                  <a:gd name="T15" fmla="*/ 18 h 708"/>
                  <a:gd name="T16" fmla="*/ 28 w 1057"/>
                  <a:gd name="T17" fmla="*/ 13 h 708"/>
                  <a:gd name="T18" fmla="*/ 26 w 1057"/>
                  <a:gd name="T19" fmla="*/ 1 h 708"/>
                  <a:gd name="T20" fmla="*/ 26 w 1057"/>
                  <a:gd name="T21" fmla="*/ 13 h 708"/>
                  <a:gd name="T22" fmla="*/ 26 w 1057"/>
                  <a:gd name="T23" fmla="*/ 18 h 708"/>
                  <a:gd name="T24" fmla="*/ 23 w 1057"/>
                  <a:gd name="T25" fmla="*/ 17 h 708"/>
                  <a:gd name="T26" fmla="*/ 22 w 1057"/>
                  <a:gd name="T27" fmla="*/ 12 h 708"/>
                  <a:gd name="T28" fmla="*/ 19 w 1057"/>
                  <a:gd name="T29" fmla="*/ 17 h 708"/>
                  <a:gd name="T30" fmla="*/ 18 w 1057"/>
                  <a:gd name="T31" fmla="*/ 14 h 708"/>
                  <a:gd name="T32" fmla="*/ 20 w 1057"/>
                  <a:gd name="T33" fmla="*/ 0 h 708"/>
                  <a:gd name="T34" fmla="*/ 16 w 1057"/>
                  <a:gd name="T35" fmla="*/ 11 h 708"/>
                  <a:gd name="T36" fmla="*/ 14 w 1057"/>
                  <a:gd name="T37" fmla="*/ 12 h 708"/>
                  <a:gd name="T38" fmla="*/ 15 w 1057"/>
                  <a:gd name="T39" fmla="*/ 3 h 708"/>
                  <a:gd name="T40" fmla="*/ 14 w 1057"/>
                  <a:gd name="T41" fmla="*/ 2 h 708"/>
                  <a:gd name="T42" fmla="*/ 8 w 1057"/>
                  <a:gd name="T43" fmla="*/ 8 h 708"/>
                  <a:gd name="T44" fmla="*/ 4 w 1057"/>
                  <a:gd name="T45" fmla="*/ 15 h 708"/>
                  <a:gd name="T46" fmla="*/ 3 w 1057"/>
                  <a:gd name="T47" fmla="*/ 12 h 708"/>
                  <a:gd name="T48" fmla="*/ 3 w 1057"/>
                  <a:gd name="T49" fmla="*/ 12 h 708"/>
                  <a:gd name="T50" fmla="*/ 3 w 1057"/>
                  <a:gd name="T51" fmla="*/ 12 h 7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57"/>
                  <a:gd name="T79" fmla="*/ 0 h 708"/>
                  <a:gd name="T80" fmla="*/ 1057 w 1057"/>
                  <a:gd name="T81" fmla="*/ 708 h 7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57" h="708">
                    <a:moveTo>
                      <a:pt x="89" y="311"/>
                    </a:moveTo>
                    <a:lnTo>
                      <a:pt x="29" y="403"/>
                    </a:lnTo>
                    <a:lnTo>
                      <a:pt x="0" y="551"/>
                    </a:lnTo>
                    <a:lnTo>
                      <a:pt x="0" y="708"/>
                    </a:lnTo>
                    <a:lnTo>
                      <a:pt x="1057" y="700"/>
                    </a:lnTo>
                    <a:lnTo>
                      <a:pt x="1020" y="626"/>
                    </a:lnTo>
                    <a:lnTo>
                      <a:pt x="861" y="551"/>
                    </a:lnTo>
                    <a:lnTo>
                      <a:pt x="794" y="492"/>
                    </a:lnTo>
                    <a:lnTo>
                      <a:pt x="747" y="349"/>
                    </a:lnTo>
                    <a:lnTo>
                      <a:pt x="710" y="37"/>
                    </a:lnTo>
                    <a:lnTo>
                      <a:pt x="702" y="358"/>
                    </a:lnTo>
                    <a:lnTo>
                      <a:pt x="696" y="492"/>
                    </a:lnTo>
                    <a:lnTo>
                      <a:pt x="627" y="469"/>
                    </a:lnTo>
                    <a:lnTo>
                      <a:pt x="597" y="320"/>
                    </a:lnTo>
                    <a:lnTo>
                      <a:pt x="520" y="447"/>
                    </a:lnTo>
                    <a:lnTo>
                      <a:pt x="490" y="380"/>
                    </a:lnTo>
                    <a:lnTo>
                      <a:pt x="536" y="0"/>
                    </a:lnTo>
                    <a:lnTo>
                      <a:pt x="431" y="290"/>
                    </a:lnTo>
                    <a:lnTo>
                      <a:pt x="384" y="320"/>
                    </a:lnTo>
                    <a:lnTo>
                      <a:pt x="415" y="74"/>
                    </a:lnTo>
                    <a:lnTo>
                      <a:pt x="369" y="67"/>
                    </a:lnTo>
                    <a:lnTo>
                      <a:pt x="226" y="207"/>
                    </a:lnTo>
                    <a:lnTo>
                      <a:pt x="113" y="418"/>
                    </a:lnTo>
                    <a:lnTo>
                      <a:pt x="89" y="311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23"/>
              <p:cNvSpPr>
                <a:spLocks/>
              </p:cNvSpPr>
              <p:nvPr/>
            </p:nvSpPr>
            <p:spPr bwMode="auto">
              <a:xfrm>
                <a:off x="434" y="3267"/>
                <a:ext cx="178" cy="383"/>
              </a:xfrm>
              <a:custGeom>
                <a:avLst/>
                <a:gdLst>
                  <a:gd name="T0" fmla="*/ 16 w 536"/>
                  <a:gd name="T1" fmla="*/ 3 h 1149"/>
                  <a:gd name="T2" fmla="*/ 12 w 536"/>
                  <a:gd name="T3" fmla="*/ 12 h 1149"/>
                  <a:gd name="T4" fmla="*/ 11 w 536"/>
                  <a:gd name="T5" fmla="*/ 15 h 1149"/>
                  <a:gd name="T6" fmla="*/ 12 w 536"/>
                  <a:gd name="T7" fmla="*/ 16 h 1149"/>
                  <a:gd name="T8" fmla="*/ 8 w 536"/>
                  <a:gd name="T9" fmla="*/ 21 h 1149"/>
                  <a:gd name="T10" fmla="*/ 6 w 536"/>
                  <a:gd name="T11" fmla="*/ 22 h 1149"/>
                  <a:gd name="T12" fmla="*/ 7 w 536"/>
                  <a:gd name="T13" fmla="*/ 24 h 1149"/>
                  <a:gd name="T14" fmla="*/ 4 w 536"/>
                  <a:gd name="T15" fmla="*/ 27 h 1149"/>
                  <a:gd name="T16" fmla="*/ 2 w 536"/>
                  <a:gd name="T17" fmla="*/ 28 h 1149"/>
                  <a:gd name="T18" fmla="*/ 4 w 536"/>
                  <a:gd name="T19" fmla="*/ 30 h 1149"/>
                  <a:gd name="T20" fmla="*/ 0 w 536"/>
                  <a:gd name="T21" fmla="*/ 33 h 1149"/>
                  <a:gd name="T22" fmla="*/ 1 w 536"/>
                  <a:gd name="T23" fmla="*/ 35 h 1149"/>
                  <a:gd name="T24" fmla="*/ 1 w 536"/>
                  <a:gd name="T25" fmla="*/ 39 h 1149"/>
                  <a:gd name="T26" fmla="*/ 2 w 536"/>
                  <a:gd name="T27" fmla="*/ 43 h 1149"/>
                  <a:gd name="T28" fmla="*/ 3 w 536"/>
                  <a:gd name="T29" fmla="*/ 34 h 1149"/>
                  <a:gd name="T30" fmla="*/ 8 w 536"/>
                  <a:gd name="T31" fmla="*/ 28 h 1149"/>
                  <a:gd name="T32" fmla="*/ 13 w 536"/>
                  <a:gd name="T33" fmla="*/ 24 h 1149"/>
                  <a:gd name="T34" fmla="*/ 19 w 536"/>
                  <a:gd name="T35" fmla="*/ 21 h 1149"/>
                  <a:gd name="T36" fmla="*/ 20 w 536"/>
                  <a:gd name="T37" fmla="*/ 13 h 1149"/>
                  <a:gd name="T38" fmla="*/ 19 w 536"/>
                  <a:gd name="T39" fmla="*/ 6 h 1149"/>
                  <a:gd name="T40" fmla="*/ 19 w 536"/>
                  <a:gd name="T41" fmla="*/ 0 h 1149"/>
                  <a:gd name="T42" fmla="*/ 16 w 536"/>
                  <a:gd name="T43" fmla="*/ 3 h 1149"/>
                  <a:gd name="T44" fmla="*/ 16 w 536"/>
                  <a:gd name="T45" fmla="*/ 3 h 1149"/>
                  <a:gd name="T46" fmla="*/ 16 w 536"/>
                  <a:gd name="T47" fmla="*/ 3 h 1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6"/>
                  <a:gd name="T73" fmla="*/ 0 h 1149"/>
                  <a:gd name="T74" fmla="*/ 536 w 536"/>
                  <a:gd name="T75" fmla="*/ 1149 h 1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6" h="1149">
                    <a:moveTo>
                      <a:pt x="445" y="83"/>
                    </a:moveTo>
                    <a:lnTo>
                      <a:pt x="317" y="329"/>
                    </a:lnTo>
                    <a:lnTo>
                      <a:pt x="302" y="412"/>
                    </a:lnTo>
                    <a:lnTo>
                      <a:pt x="325" y="442"/>
                    </a:lnTo>
                    <a:lnTo>
                      <a:pt x="219" y="561"/>
                    </a:lnTo>
                    <a:lnTo>
                      <a:pt x="158" y="599"/>
                    </a:lnTo>
                    <a:lnTo>
                      <a:pt x="188" y="643"/>
                    </a:lnTo>
                    <a:lnTo>
                      <a:pt x="105" y="733"/>
                    </a:lnTo>
                    <a:lnTo>
                      <a:pt x="67" y="762"/>
                    </a:lnTo>
                    <a:lnTo>
                      <a:pt x="97" y="798"/>
                    </a:lnTo>
                    <a:lnTo>
                      <a:pt x="0" y="889"/>
                    </a:lnTo>
                    <a:lnTo>
                      <a:pt x="37" y="949"/>
                    </a:lnTo>
                    <a:lnTo>
                      <a:pt x="37" y="1053"/>
                    </a:lnTo>
                    <a:lnTo>
                      <a:pt x="43" y="1149"/>
                    </a:lnTo>
                    <a:lnTo>
                      <a:pt x="90" y="919"/>
                    </a:lnTo>
                    <a:lnTo>
                      <a:pt x="225" y="762"/>
                    </a:lnTo>
                    <a:lnTo>
                      <a:pt x="355" y="643"/>
                    </a:lnTo>
                    <a:lnTo>
                      <a:pt x="520" y="561"/>
                    </a:lnTo>
                    <a:lnTo>
                      <a:pt x="536" y="345"/>
                    </a:lnTo>
                    <a:lnTo>
                      <a:pt x="513" y="174"/>
                    </a:lnTo>
                    <a:lnTo>
                      <a:pt x="513" y="0"/>
                    </a:lnTo>
                    <a:lnTo>
                      <a:pt x="445" y="83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24"/>
              <p:cNvSpPr>
                <a:spLocks/>
              </p:cNvSpPr>
              <p:nvPr/>
            </p:nvSpPr>
            <p:spPr bwMode="auto">
              <a:xfrm>
                <a:off x="1288" y="3588"/>
                <a:ext cx="72" cy="72"/>
              </a:xfrm>
              <a:custGeom>
                <a:avLst/>
                <a:gdLst>
                  <a:gd name="T0" fmla="*/ 5 w 215"/>
                  <a:gd name="T1" fmla="*/ 0 h 216"/>
                  <a:gd name="T2" fmla="*/ 3 w 215"/>
                  <a:gd name="T3" fmla="*/ 2 h 216"/>
                  <a:gd name="T4" fmla="*/ 1 w 215"/>
                  <a:gd name="T5" fmla="*/ 2 h 216"/>
                  <a:gd name="T6" fmla="*/ 2 w 215"/>
                  <a:gd name="T7" fmla="*/ 3 h 216"/>
                  <a:gd name="T8" fmla="*/ 0 w 215"/>
                  <a:gd name="T9" fmla="*/ 6 h 216"/>
                  <a:gd name="T10" fmla="*/ 2 w 215"/>
                  <a:gd name="T11" fmla="*/ 6 h 216"/>
                  <a:gd name="T12" fmla="*/ 3 w 215"/>
                  <a:gd name="T13" fmla="*/ 8 h 216"/>
                  <a:gd name="T14" fmla="*/ 5 w 215"/>
                  <a:gd name="T15" fmla="*/ 6 h 216"/>
                  <a:gd name="T16" fmla="*/ 8 w 215"/>
                  <a:gd name="T17" fmla="*/ 5 h 216"/>
                  <a:gd name="T18" fmla="*/ 6 w 215"/>
                  <a:gd name="T19" fmla="*/ 3 h 216"/>
                  <a:gd name="T20" fmla="*/ 6 w 215"/>
                  <a:gd name="T21" fmla="*/ 0 h 216"/>
                  <a:gd name="T22" fmla="*/ 5 w 215"/>
                  <a:gd name="T23" fmla="*/ 0 h 216"/>
                  <a:gd name="T24" fmla="*/ 5 w 215"/>
                  <a:gd name="T25" fmla="*/ 0 h 216"/>
                  <a:gd name="T26" fmla="*/ 5 w 215"/>
                  <a:gd name="T27" fmla="*/ 0 h 2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5"/>
                  <a:gd name="T43" fmla="*/ 0 h 216"/>
                  <a:gd name="T44" fmla="*/ 215 w 215"/>
                  <a:gd name="T45" fmla="*/ 216 h 2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5" h="216">
                    <a:moveTo>
                      <a:pt x="144" y="0"/>
                    </a:moveTo>
                    <a:lnTo>
                      <a:pt x="93" y="54"/>
                    </a:lnTo>
                    <a:lnTo>
                      <a:pt x="29" y="44"/>
                    </a:lnTo>
                    <a:lnTo>
                      <a:pt x="43" y="94"/>
                    </a:lnTo>
                    <a:lnTo>
                      <a:pt x="0" y="149"/>
                    </a:lnTo>
                    <a:lnTo>
                      <a:pt x="55" y="153"/>
                    </a:lnTo>
                    <a:lnTo>
                      <a:pt x="91" y="216"/>
                    </a:lnTo>
                    <a:lnTo>
                      <a:pt x="125" y="153"/>
                    </a:lnTo>
                    <a:lnTo>
                      <a:pt x="215" y="128"/>
                    </a:lnTo>
                    <a:lnTo>
                      <a:pt x="152" y="88"/>
                    </a:lnTo>
                    <a:lnTo>
                      <a:pt x="149" y="1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25"/>
              <p:cNvSpPr>
                <a:spLocks/>
              </p:cNvSpPr>
              <p:nvPr/>
            </p:nvSpPr>
            <p:spPr bwMode="auto">
              <a:xfrm>
                <a:off x="1179" y="3534"/>
                <a:ext cx="57" cy="58"/>
              </a:xfrm>
              <a:custGeom>
                <a:avLst/>
                <a:gdLst>
                  <a:gd name="T0" fmla="*/ 3 w 170"/>
                  <a:gd name="T1" fmla="*/ 0 h 175"/>
                  <a:gd name="T2" fmla="*/ 3 w 170"/>
                  <a:gd name="T3" fmla="*/ 3 h 175"/>
                  <a:gd name="T4" fmla="*/ 0 w 170"/>
                  <a:gd name="T5" fmla="*/ 4 h 175"/>
                  <a:gd name="T6" fmla="*/ 2 w 170"/>
                  <a:gd name="T7" fmla="*/ 4 h 175"/>
                  <a:gd name="T8" fmla="*/ 2 w 170"/>
                  <a:gd name="T9" fmla="*/ 6 h 175"/>
                  <a:gd name="T10" fmla="*/ 3 w 170"/>
                  <a:gd name="T11" fmla="*/ 5 h 175"/>
                  <a:gd name="T12" fmla="*/ 6 w 170"/>
                  <a:gd name="T13" fmla="*/ 5 h 175"/>
                  <a:gd name="T14" fmla="*/ 5 w 170"/>
                  <a:gd name="T15" fmla="*/ 3 h 175"/>
                  <a:gd name="T16" fmla="*/ 6 w 170"/>
                  <a:gd name="T17" fmla="*/ 1 h 175"/>
                  <a:gd name="T18" fmla="*/ 4 w 170"/>
                  <a:gd name="T19" fmla="*/ 1 h 175"/>
                  <a:gd name="T20" fmla="*/ 3 w 170"/>
                  <a:gd name="T21" fmla="*/ 0 h 175"/>
                  <a:gd name="T22" fmla="*/ 3 w 170"/>
                  <a:gd name="T23" fmla="*/ 0 h 175"/>
                  <a:gd name="T24" fmla="*/ 3 w 170"/>
                  <a:gd name="T25" fmla="*/ 0 h 175"/>
                  <a:gd name="T26" fmla="*/ 3 w 170"/>
                  <a:gd name="T27" fmla="*/ 0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175"/>
                  <a:gd name="T44" fmla="*/ 170 w 170"/>
                  <a:gd name="T45" fmla="*/ 175 h 1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175">
                    <a:moveTo>
                      <a:pt x="76" y="6"/>
                    </a:moveTo>
                    <a:lnTo>
                      <a:pt x="69" y="69"/>
                    </a:lnTo>
                    <a:lnTo>
                      <a:pt x="0" y="110"/>
                    </a:lnTo>
                    <a:lnTo>
                      <a:pt x="48" y="119"/>
                    </a:lnTo>
                    <a:lnTo>
                      <a:pt x="54" y="175"/>
                    </a:lnTo>
                    <a:lnTo>
                      <a:pt x="93" y="130"/>
                    </a:lnTo>
                    <a:lnTo>
                      <a:pt x="158" y="139"/>
                    </a:lnTo>
                    <a:lnTo>
                      <a:pt x="132" y="71"/>
                    </a:lnTo>
                    <a:lnTo>
                      <a:pt x="170" y="24"/>
                    </a:lnTo>
                    <a:lnTo>
                      <a:pt x="108" y="32"/>
                    </a:lnTo>
                    <a:lnTo>
                      <a:pt x="76" y="0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126"/>
              <p:cNvSpPr>
                <a:spLocks/>
              </p:cNvSpPr>
              <p:nvPr/>
            </p:nvSpPr>
            <p:spPr bwMode="auto">
              <a:xfrm>
                <a:off x="601" y="3612"/>
                <a:ext cx="48" cy="46"/>
              </a:xfrm>
              <a:custGeom>
                <a:avLst/>
                <a:gdLst>
                  <a:gd name="T0" fmla="*/ 3 w 143"/>
                  <a:gd name="T1" fmla="*/ 0 h 138"/>
                  <a:gd name="T2" fmla="*/ 2 w 143"/>
                  <a:gd name="T3" fmla="*/ 1 h 138"/>
                  <a:gd name="T4" fmla="*/ 0 w 143"/>
                  <a:gd name="T5" fmla="*/ 1 h 138"/>
                  <a:gd name="T6" fmla="*/ 1 w 143"/>
                  <a:gd name="T7" fmla="*/ 2 h 138"/>
                  <a:gd name="T8" fmla="*/ 0 w 143"/>
                  <a:gd name="T9" fmla="*/ 5 h 138"/>
                  <a:gd name="T10" fmla="*/ 2 w 143"/>
                  <a:gd name="T11" fmla="*/ 4 h 138"/>
                  <a:gd name="T12" fmla="*/ 4 w 143"/>
                  <a:gd name="T13" fmla="*/ 5 h 138"/>
                  <a:gd name="T14" fmla="*/ 4 w 143"/>
                  <a:gd name="T15" fmla="*/ 3 h 138"/>
                  <a:gd name="T16" fmla="*/ 5 w 143"/>
                  <a:gd name="T17" fmla="*/ 2 h 138"/>
                  <a:gd name="T18" fmla="*/ 4 w 143"/>
                  <a:gd name="T19" fmla="*/ 1 h 138"/>
                  <a:gd name="T20" fmla="*/ 3 w 143"/>
                  <a:gd name="T21" fmla="*/ 0 h 138"/>
                  <a:gd name="T22" fmla="*/ 3 w 143"/>
                  <a:gd name="T23" fmla="*/ 0 h 138"/>
                  <a:gd name="T24" fmla="*/ 3 w 143"/>
                  <a:gd name="T25" fmla="*/ 0 h 138"/>
                  <a:gd name="T26" fmla="*/ 3 w 143"/>
                  <a:gd name="T27" fmla="*/ 0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3"/>
                  <a:gd name="T43" fmla="*/ 0 h 138"/>
                  <a:gd name="T44" fmla="*/ 143 w 143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3" h="138">
                    <a:moveTo>
                      <a:pt x="78" y="0"/>
                    </a:moveTo>
                    <a:lnTo>
                      <a:pt x="53" y="32"/>
                    </a:lnTo>
                    <a:lnTo>
                      <a:pt x="0" y="38"/>
                    </a:lnTo>
                    <a:lnTo>
                      <a:pt x="21" y="65"/>
                    </a:lnTo>
                    <a:lnTo>
                      <a:pt x="5" y="126"/>
                    </a:lnTo>
                    <a:lnTo>
                      <a:pt x="49" y="112"/>
                    </a:lnTo>
                    <a:lnTo>
                      <a:pt x="102" y="138"/>
                    </a:lnTo>
                    <a:lnTo>
                      <a:pt x="102" y="83"/>
                    </a:lnTo>
                    <a:lnTo>
                      <a:pt x="143" y="45"/>
                    </a:lnTo>
                    <a:lnTo>
                      <a:pt x="94" y="28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127"/>
              <p:cNvSpPr>
                <a:spLocks/>
              </p:cNvSpPr>
              <p:nvPr/>
            </p:nvSpPr>
            <p:spPr bwMode="auto">
              <a:xfrm>
                <a:off x="446" y="3624"/>
                <a:ext cx="59" cy="54"/>
              </a:xfrm>
              <a:custGeom>
                <a:avLst/>
                <a:gdLst>
                  <a:gd name="T0" fmla="*/ 2 w 175"/>
                  <a:gd name="T1" fmla="*/ 0 h 163"/>
                  <a:gd name="T2" fmla="*/ 2 w 175"/>
                  <a:gd name="T3" fmla="*/ 2 h 163"/>
                  <a:gd name="T4" fmla="*/ 0 w 175"/>
                  <a:gd name="T5" fmla="*/ 4 h 163"/>
                  <a:gd name="T6" fmla="*/ 2 w 175"/>
                  <a:gd name="T7" fmla="*/ 4 h 163"/>
                  <a:gd name="T8" fmla="*/ 2 w 175"/>
                  <a:gd name="T9" fmla="*/ 6 h 163"/>
                  <a:gd name="T10" fmla="*/ 4 w 175"/>
                  <a:gd name="T11" fmla="*/ 4 h 163"/>
                  <a:gd name="T12" fmla="*/ 7 w 175"/>
                  <a:gd name="T13" fmla="*/ 4 h 163"/>
                  <a:gd name="T14" fmla="*/ 5 w 175"/>
                  <a:gd name="T15" fmla="*/ 2 h 163"/>
                  <a:gd name="T16" fmla="*/ 6 w 175"/>
                  <a:gd name="T17" fmla="*/ 0 h 163"/>
                  <a:gd name="T18" fmla="*/ 4 w 175"/>
                  <a:gd name="T19" fmla="*/ 1 h 163"/>
                  <a:gd name="T20" fmla="*/ 2 w 175"/>
                  <a:gd name="T21" fmla="*/ 0 h 163"/>
                  <a:gd name="T22" fmla="*/ 2 w 175"/>
                  <a:gd name="T23" fmla="*/ 0 h 163"/>
                  <a:gd name="T24" fmla="*/ 2 w 175"/>
                  <a:gd name="T25" fmla="*/ 0 h 163"/>
                  <a:gd name="T26" fmla="*/ 2 w 175"/>
                  <a:gd name="T27" fmla="*/ 0 h 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163"/>
                  <a:gd name="T44" fmla="*/ 175 w 175"/>
                  <a:gd name="T45" fmla="*/ 163 h 1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163">
                    <a:moveTo>
                      <a:pt x="41" y="11"/>
                    </a:moveTo>
                    <a:lnTo>
                      <a:pt x="42" y="65"/>
                    </a:lnTo>
                    <a:lnTo>
                      <a:pt x="0" y="113"/>
                    </a:lnTo>
                    <a:lnTo>
                      <a:pt x="46" y="119"/>
                    </a:lnTo>
                    <a:lnTo>
                      <a:pt x="66" y="163"/>
                    </a:lnTo>
                    <a:lnTo>
                      <a:pt x="102" y="115"/>
                    </a:lnTo>
                    <a:lnTo>
                      <a:pt x="175" y="119"/>
                    </a:lnTo>
                    <a:lnTo>
                      <a:pt x="129" y="66"/>
                    </a:lnTo>
                    <a:lnTo>
                      <a:pt x="150" y="0"/>
                    </a:lnTo>
                    <a:lnTo>
                      <a:pt x="100" y="30"/>
                    </a:lnTo>
                    <a:lnTo>
                      <a:pt x="57" y="2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128"/>
              <p:cNvSpPr>
                <a:spLocks/>
              </p:cNvSpPr>
              <p:nvPr/>
            </p:nvSpPr>
            <p:spPr bwMode="auto">
              <a:xfrm>
                <a:off x="513" y="3539"/>
                <a:ext cx="80" cy="74"/>
              </a:xfrm>
              <a:custGeom>
                <a:avLst/>
                <a:gdLst>
                  <a:gd name="T0" fmla="*/ 5 w 241"/>
                  <a:gd name="T1" fmla="*/ 0 h 223"/>
                  <a:gd name="T2" fmla="*/ 3 w 241"/>
                  <a:gd name="T3" fmla="*/ 2 h 223"/>
                  <a:gd name="T4" fmla="*/ 0 w 241"/>
                  <a:gd name="T5" fmla="*/ 3 h 223"/>
                  <a:gd name="T6" fmla="*/ 2 w 241"/>
                  <a:gd name="T7" fmla="*/ 5 h 223"/>
                  <a:gd name="T8" fmla="*/ 1 w 241"/>
                  <a:gd name="T9" fmla="*/ 7 h 223"/>
                  <a:gd name="T10" fmla="*/ 4 w 241"/>
                  <a:gd name="T11" fmla="*/ 6 h 223"/>
                  <a:gd name="T12" fmla="*/ 6 w 241"/>
                  <a:gd name="T13" fmla="*/ 8 h 223"/>
                  <a:gd name="T14" fmla="*/ 6 w 241"/>
                  <a:gd name="T15" fmla="*/ 5 h 223"/>
                  <a:gd name="T16" fmla="*/ 9 w 241"/>
                  <a:gd name="T17" fmla="*/ 3 h 223"/>
                  <a:gd name="T18" fmla="*/ 6 w 241"/>
                  <a:gd name="T19" fmla="*/ 2 h 223"/>
                  <a:gd name="T20" fmla="*/ 6 w 241"/>
                  <a:gd name="T21" fmla="*/ 0 h 223"/>
                  <a:gd name="T22" fmla="*/ 5 w 241"/>
                  <a:gd name="T23" fmla="*/ 0 h 223"/>
                  <a:gd name="T24" fmla="*/ 5 w 241"/>
                  <a:gd name="T25" fmla="*/ 0 h 223"/>
                  <a:gd name="T26" fmla="*/ 5 w 241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1"/>
                  <a:gd name="T43" fmla="*/ 0 h 223"/>
                  <a:gd name="T44" fmla="*/ 241 w 241"/>
                  <a:gd name="T45" fmla="*/ 223 h 2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1" h="223">
                    <a:moveTo>
                      <a:pt x="145" y="0"/>
                    </a:moveTo>
                    <a:lnTo>
                      <a:pt x="91" y="66"/>
                    </a:lnTo>
                    <a:lnTo>
                      <a:pt x="0" y="79"/>
                    </a:lnTo>
                    <a:lnTo>
                      <a:pt x="47" y="135"/>
                    </a:lnTo>
                    <a:lnTo>
                      <a:pt x="27" y="202"/>
                    </a:lnTo>
                    <a:lnTo>
                      <a:pt x="100" y="166"/>
                    </a:lnTo>
                    <a:lnTo>
                      <a:pt x="158" y="223"/>
                    </a:lnTo>
                    <a:lnTo>
                      <a:pt x="176" y="143"/>
                    </a:lnTo>
                    <a:lnTo>
                      <a:pt x="241" y="85"/>
                    </a:lnTo>
                    <a:lnTo>
                      <a:pt x="157" y="64"/>
                    </a:lnTo>
                    <a:lnTo>
                      <a:pt x="15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129"/>
              <p:cNvSpPr>
                <a:spLocks/>
              </p:cNvSpPr>
              <p:nvPr/>
            </p:nvSpPr>
            <p:spPr bwMode="auto">
              <a:xfrm>
                <a:off x="570" y="3401"/>
                <a:ext cx="43" cy="36"/>
              </a:xfrm>
              <a:custGeom>
                <a:avLst/>
                <a:gdLst>
                  <a:gd name="T0" fmla="*/ 2 w 127"/>
                  <a:gd name="T1" fmla="*/ 0 h 109"/>
                  <a:gd name="T2" fmla="*/ 1 w 127"/>
                  <a:gd name="T3" fmla="*/ 1 h 109"/>
                  <a:gd name="T4" fmla="*/ 0 w 127"/>
                  <a:gd name="T5" fmla="*/ 3 h 109"/>
                  <a:gd name="T6" fmla="*/ 1 w 127"/>
                  <a:gd name="T7" fmla="*/ 4 h 109"/>
                  <a:gd name="T8" fmla="*/ 2 w 127"/>
                  <a:gd name="T9" fmla="*/ 3 h 109"/>
                  <a:gd name="T10" fmla="*/ 4 w 127"/>
                  <a:gd name="T11" fmla="*/ 4 h 109"/>
                  <a:gd name="T12" fmla="*/ 4 w 127"/>
                  <a:gd name="T13" fmla="*/ 2 h 109"/>
                  <a:gd name="T14" fmla="*/ 5 w 127"/>
                  <a:gd name="T15" fmla="*/ 1 h 109"/>
                  <a:gd name="T16" fmla="*/ 3 w 127"/>
                  <a:gd name="T17" fmla="*/ 1 h 109"/>
                  <a:gd name="T18" fmla="*/ 2 w 127"/>
                  <a:gd name="T19" fmla="*/ 0 h 109"/>
                  <a:gd name="T20" fmla="*/ 2 w 127"/>
                  <a:gd name="T21" fmla="*/ 0 h 109"/>
                  <a:gd name="T22" fmla="*/ 2 w 127"/>
                  <a:gd name="T23" fmla="*/ 0 h 109"/>
                  <a:gd name="T24" fmla="*/ 2 w 127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109"/>
                  <a:gd name="T41" fmla="*/ 127 w 127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109">
                    <a:moveTo>
                      <a:pt x="48" y="0"/>
                    </a:moveTo>
                    <a:lnTo>
                      <a:pt x="36" y="40"/>
                    </a:lnTo>
                    <a:lnTo>
                      <a:pt x="0" y="73"/>
                    </a:lnTo>
                    <a:lnTo>
                      <a:pt x="24" y="109"/>
                    </a:lnTo>
                    <a:lnTo>
                      <a:pt x="58" y="80"/>
                    </a:lnTo>
                    <a:lnTo>
                      <a:pt x="97" y="98"/>
                    </a:lnTo>
                    <a:lnTo>
                      <a:pt x="97" y="49"/>
                    </a:lnTo>
                    <a:lnTo>
                      <a:pt x="127" y="20"/>
                    </a:lnTo>
                    <a:lnTo>
                      <a:pt x="70" y="14"/>
                    </a:lnTo>
                    <a:lnTo>
                      <a:pt x="62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130"/>
              <p:cNvSpPr>
                <a:spLocks/>
              </p:cNvSpPr>
              <p:nvPr/>
            </p:nvSpPr>
            <p:spPr bwMode="auto">
              <a:xfrm>
                <a:off x="528" y="3308"/>
                <a:ext cx="57" cy="71"/>
              </a:xfrm>
              <a:custGeom>
                <a:avLst/>
                <a:gdLst>
                  <a:gd name="T0" fmla="*/ 3 w 169"/>
                  <a:gd name="T1" fmla="*/ 1 h 215"/>
                  <a:gd name="T2" fmla="*/ 4 w 169"/>
                  <a:gd name="T3" fmla="*/ 0 h 215"/>
                  <a:gd name="T4" fmla="*/ 4 w 169"/>
                  <a:gd name="T5" fmla="*/ 3 h 215"/>
                  <a:gd name="T6" fmla="*/ 6 w 169"/>
                  <a:gd name="T7" fmla="*/ 4 h 215"/>
                  <a:gd name="T8" fmla="*/ 4 w 169"/>
                  <a:gd name="T9" fmla="*/ 5 h 215"/>
                  <a:gd name="T10" fmla="*/ 4 w 169"/>
                  <a:gd name="T11" fmla="*/ 8 h 215"/>
                  <a:gd name="T12" fmla="*/ 2 w 169"/>
                  <a:gd name="T13" fmla="*/ 6 h 215"/>
                  <a:gd name="T14" fmla="*/ 0 w 169"/>
                  <a:gd name="T15" fmla="*/ 7 h 215"/>
                  <a:gd name="T16" fmla="*/ 0 w 169"/>
                  <a:gd name="T17" fmla="*/ 6 h 215"/>
                  <a:gd name="T18" fmla="*/ 3 w 169"/>
                  <a:gd name="T19" fmla="*/ 2 h 215"/>
                  <a:gd name="T20" fmla="*/ 3 w 169"/>
                  <a:gd name="T21" fmla="*/ 1 h 215"/>
                  <a:gd name="T22" fmla="*/ 3 w 169"/>
                  <a:gd name="T23" fmla="*/ 1 h 215"/>
                  <a:gd name="T24" fmla="*/ 3 w 169"/>
                  <a:gd name="T25" fmla="*/ 1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215"/>
                  <a:gd name="T41" fmla="*/ 169 w 169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215">
                    <a:moveTo>
                      <a:pt x="73" y="30"/>
                    </a:moveTo>
                    <a:lnTo>
                      <a:pt x="120" y="0"/>
                    </a:lnTo>
                    <a:lnTo>
                      <a:pt x="117" y="79"/>
                    </a:lnTo>
                    <a:lnTo>
                      <a:pt x="169" y="102"/>
                    </a:lnTo>
                    <a:lnTo>
                      <a:pt x="111" y="138"/>
                    </a:lnTo>
                    <a:lnTo>
                      <a:pt x="108" y="215"/>
                    </a:lnTo>
                    <a:lnTo>
                      <a:pt x="49" y="163"/>
                    </a:lnTo>
                    <a:lnTo>
                      <a:pt x="3" y="206"/>
                    </a:lnTo>
                    <a:lnTo>
                      <a:pt x="0" y="162"/>
                    </a:lnTo>
                    <a:lnTo>
                      <a:pt x="68" y="44"/>
                    </a:lnTo>
                    <a:lnTo>
                      <a:pt x="73" y="3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131"/>
              <p:cNvSpPr>
                <a:spLocks/>
              </p:cNvSpPr>
              <p:nvPr/>
            </p:nvSpPr>
            <p:spPr bwMode="auto">
              <a:xfrm>
                <a:off x="1005" y="3140"/>
                <a:ext cx="341" cy="314"/>
              </a:xfrm>
              <a:custGeom>
                <a:avLst/>
                <a:gdLst>
                  <a:gd name="T0" fmla="*/ 22 w 1024"/>
                  <a:gd name="T1" fmla="*/ 0 h 943"/>
                  <a:gd name="T2" fmla="*/ 18 w 1024"/>
                  <a:gd name="T3" fmla="*/ 0 h 943"/>
                  <a:gd name="T4" fmla="*/ 14 w 1024"/>
                  <a:gd name="T5" fmla="*/ 1 h 943"/>
                  <a:gd name="T6" fmla="*/ 7 w 1024"/>
                  <a:gd name="T7" fmla="*/ 3 h 943"/>
                  <a:gd name="T8" fmla="*/ 2 w 1024"/>
                  <a:gd name="T9" fmla="*/ 8 h 943"/>
                  <a:gd name="T10" fmla="*/ 0 w 1024"/>
                  <a:gd name="T11" fmla="*/ 20 h 943"/>
                  <a:gd name="T12" fmla="*/ 3 w 1024"/>
                  <a:gd name="T13" fmla="*/ 30 h 943"/>
                  <a:gd name="T14" fmla="*/ 13 w 1024"/>
                  <a:gd name="T15" fmla="*/ 35 h 943"/>
                  <a:gd name="T16" fmla="*/ 26 w 1024"/>
                  <a:gd name="T17" fmla="*/ 33 h 943"/>
                  <a:gd name="T18" fmla="*/ 31 w 1024"/>
                  <a:gd name="T19" fmla="*/ 30 h 943"/>
                  <a:gd name="T20" fmla="*/ 37 w 1024"/>
                  <a:gd name="T21" fmla="*/ 23 h 943"/>
                  <a:gd name="T22" fmla="*/ 38 w 1024"/>
                  <a:gd name="T23" fmla="*/ 14 h 943"/>
                  <a:gd name="T24" fmla="*/ 36 w 1024"/>
                  <a:gd name="T25" fmla="*/ 9 h 943"/>
                  <a:gd name="T26" fmla="*/ 35 w 1024"/>
                  <a:gd name="T27" fmla="*/ 6 h 943"/>
                  <a:gd name="T28" fmla="*/ 32 w 1024"/>
                  <a:gd name="T29" fmla="*/ 3 h 943"/>
                  <a:gd name="T30" fmla="*/ 28 w 1024"/>
                  <a:gd name="T31" fmla="*/ 1 h 943"/>
                  <a:gd name="T32" fmla="*/ 25 w 1024"/>
                  <a:gd name="T33" fmla="*/ 0 h 943"/>
                  <a:gd name="T34" fmla="*/ 24 w 1024"/>
                  <a:gd name="T35" fmla="*/ 0 h 943"/>
                  <a:gd name="T36" fmla="*/ 22 w 1024"/>
                  <a:gd name="T37" fmla="*/ 0 h 943"/>
                  <a:gd name="T38" fmla="*/ 22 w 1024"/>
                  <a:gd name="T39" fmla="*/ 0 h 943"/>
                  <a:gd name="T40" fmla="*/ 22 w 1024"/>
                  <a:gd name="T41" fmla="*/ 0 h 9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4"/>
                  <a:gd name="T64" fmla="*/ 0 h 943"/>
                  <a:gd name="T65" fmla="*/ 1024 w 1024"/>
                  <a:gd name="T66" fmla="*/ 943 h 9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4" h="943">
                    <a:moveTo>
                      <a:pt x="606" y="0"/>
                    </a:moveTo>
                    <a:lnTo>
                      <a:pt x="497" y="3"/>
                    </a:lnTo>
                    <a:lnTo>
                      <a:pt x="388" y="25"/>
                    </a:lnTo>
                    <a:lnTo>
                      <a:pt x="200" y="79"/>
                    </a:lnTo>
                    <a:lnTo>
                      <a:pt x="60" y="223"/>
                    </a:lnTo>
                    <a:lnTo>
                      <a:pt x="0" y="537"/>
                    </a:lnTo>
                    <a:lnTo>
                      <a:pt x="93" y="817"/>
                    </a:lnTo>
                    <a:lnTo>
                      <a:pt x="353" y="943"/>
                    </a:lnTo>
                    <a:lnTo>
                      <a:pt x="711" y="892"/>
                    </a:lnTo>
                    <a:lnTo>
                      <a:pt x="847" y="805"/>
                    </a:lnTo>
                    <a:lnTo>
                      <a:pt x="1002" y="611"/>
                    </a:lnTo>
                    <a:lnTo>
                      <a:pt x="1024" y="386"/>
                    </a:lnTo>
                    <a:lnTo>
                      <a:pt x="978" y="235"/>
                    </a:lnTo>
                    <a:lnTo>
                      <a:pt x="943" y="168"/>
                    </a:lnTo>
                    <a:lnTo>
                      <a:pt x="869" y="93"/>
                    </a:lnTo>
                    <a:lnTo>
                      <a:pt x="746" y="28"/>
                    </a:lnTo>
                    <a:lnTo>
                      <a:pt x="664" y="9"/>
                    </a:lnTo>
                    <a:lnTo>
                      <a:pt x="662" y="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132"/>
              <p:cNvSpPr>
                <a:spLocks/>
              </p:cNvSpPr>
              <p:nvPr/>
            </p:nvSpPr>
            <p:spPr bwMode="auto">
              <a:xfrm>
                <a:off x="1032" y="3151"/>
                <a:ext cx="249" cy="239"/>
              </a:xfrm>
              <a:custGeom>
                <a:avLst/>
                <a:gdLst>
                  <a:gd name="T0" fmla="*/ 20 w 747"/>
                  <a:gd name="T1" fmla="*/ 0 h 717"/>
                  <a:gd name="T2" fmla="*/ 19 w 747"/>
                  <a:gd name="T3" fmla="*/ 0 h 717"/>
                  <a:gd name="T4" fmla="*/ 14 w 747"/>
                  <a:gd name="T5" fmla="*/ 0 h 717"/>
                  <a:gd name="T6" fmla="*/ 9 w 747"/>
                  <a:gd name="T7" fmla="*/ 2 h 717"/>
                  <a:gd name="T8" fmla="*/ 5 w 747"/>
                  <a:gd name="T9" fmla="*/ 4 h 717"/>
                  <a:gd name="T10" fmla="*/ 2 w 747"/>
                  <a:gd name="T11" fmla="*/ 8 h 717"/>
                  <a:gd name="T12" fmla="*/ 0 w 747"/>
                  <a:gd name="T13" fmla="*/ 12 h 717"/>
                  <a:gd name="T14" fmla="*/ 0 w 747"/>
                  <a:gd name="T15" fmla="*/ 16 h 717"/>
                  <a:gd name="T16" fmla="*/ 1 w 747"/>
                  <a:gd name="T17" fmla="*/ 19 h 717"/>
                  <a:gd name="T18" fmla="*/ 3 w 747"/>
                  <a:gd name="T19" fmla="*/ 21 h 717"/>
                  <a:gd name="T20" fmla="*/ 6 w 747"/>
                  <a:gd name="T21" fmla="*/ 23 h 717"/>
                  <a:gd name="T22" fmla="*/ 12 w 747"/>
                  <a:gd name="T23" fmla="*/ 25 h 717"/>
                  <a:gd name="T24" fmla="*/ 16 w 747"/>
                  <a:gd name="T25" fmla="*/ 26 h 717"/>
                  <a:gd name="T26" fmla="*/ 19 w 747"/>
                  <a:gd name="T27" fmla="*/ 27 h 717"/>
                  <a:gd name="T28" fmla="*/ 20 w 747"/>
                  <a:gd name="T29" fmla="*/ 25 h 717"/>
                  <a:gd name="T30" fmla="*/ 21 w 747"/>
                  <a:gd name="T31" fmla="*/ 23 h 717"/>
                  <a:gd name="T32" fmla="*/ 22 w 747"/>
                  <a:gd name="T33" fmla="*/ 22 h 717"/>
                  <a:gd name="T34" fmla="*/ 24 w 747"/>
                  <a:gd name="T35" fmla="*/ 22 h 717"/>
                  <a:gd name="T36" fmla="*/ 25 w 747"/>
                  <a:gd name="T37" fmla="*/ 20 h 717"/>
                  <a:gd name="T38" fmla="*/ 25 w 747"/>
                  <a:gd name="T39" fmla="*/ 18 h 717"/>
                  <a:gd name="T40" fmla="*/ 25 w 747"/>
                  <a:gd name="T41" fmla="*/ 15 h 717"/>
                  <a:gd name="T42" fmla="*/ 28 w 747"/>
                  <a:gd name="T43" fmla="*/ 14 h 717"/>
                  <a:gd name="T44" fmla="*/ 28 w 747"/>
                  <a:gd name="T45" fmla="*/ 11 h 717"/>
                  <a:gd name="T46" fmla="*/ 27 w 747"/>
                  <a:gd name="T47" fmla="*/ 7 h 717"/>
                  <a:gd name="T48" fmla="*/ 25 w 747"/>
                  <a:gd name="T49" fmla="*/ 3 h 717"/>
                  <a:gd name="T50" fmla="*/ 22 w 747"/>
                  <a:gd name="T51" fmla="*/ 1 h 717"/>
                  <a:gd name="T52" fmla="*/ 20 w 747"/>
                  <a:gd name="T53" fmla="*/ 0 h 717"/>
                  <a:gd name="T54" fmla="*/ 20 w 747"/>
                  <a:gd name="T55" fmla="*/ 0 h 717"/>
                  <a:gd name="T56" fmla="*/ 20 w 747"/>
                  <a:gd name="T57" fmla="*/ 0 h 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7"/>
                  <a:gd name="T88" fmla="*/ 0 h 717"/>
                  <a:gd name="T89" fmla="*/ 747 w 747"/>
                  <a:gd name="T90" fmla="*/ 717 h 7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7" h="717">
                    <a:moveTo>
                      <a:pt x="548" y="1"/>
                    </a:moveTo>
                    <a:lnTo>
                      <a:pt x="501" y="0"/>
                    </a:lnTo>
                    <a:lnTo>
                      <a:pt x="385" y="13"/>
                    </a:lnTo>
                    <a:lnTo>
                      <a:pt x="248" y="56"/>
                    </a:lnTo>
                    <a:lnTo>
                      <a:pt x="134" y="109"/>
                    </a:lnTo>
                    <a:lnTo>
                      <a:pt x="57" y="203"/>
                    </a:lnTo>
                    <a:lnTo>
                      <a:pt x="8" y="327"/>
                    </a:lnTo>
                    <a:lnTo>
                      <a:pt x="0" y="439"/>
                    </a:lnTo>
                    <a:lnTo>
                      <a:pt x="25" y="519"/>
                    </a:lnTo>
                    <a:lnTo>
                      <a:pt x="81" y="577"/>
                    </a:lnTo>
                    <a:lnTo>
                      <a:pt x="175" y="632"/>
                    </a:lnTo>
                    <a:lnTo>
                      <a:pt x="316" y="685"/>
                    </a:lnTo>
                    <a:lnTo>
                      <a:pt x="439" y="715"/>
                    </a:lnTo>
                    <a:lnTo>
                      <a:pt x="524" y="717"/>
                    </a:lnTo>
                    <a:lnTo>
                      <a:pt x="538" y="679"/>
                    </a:lnTo>
                    <a:lnTo>
                      <a:pt x="560" y="618"/>
                    </a:lnTo>
                    <a:lnTo>
                      <a:pt x="598" y="593"/>
                    </a:lnTo>
                    <a:lnTo>
                      <a:pt x="660" y="588"/>
                    </a:lnTo>
                    <a:lnTo>
                      <a:pt x="664" y="549"/>
                    </a:lnTo>
                    <a:lnTo>
                      <a:pt x="664" y="479"/>
                    </a:lnTo>
                    <a:lnTo>
                      <a:pt x="688" y="401"/>
                    </a:lnTo>
                    <a:lnTo>
                      <a:pt x="743" y="374"/>
                    </a:lnTo>
                    <a:lnTo>
                      <a:pt x="747" y="296"/>
                    </a:lnTo>
                    <a:lnTo>
                      <a:pt x="721" y="196"/>
                    </a:lnTo>
                    <a:lnTo>
                      <a:pt x="670" y="90"/>
                    </a:lnTo>
                    <a:lnTo>
                      <a:pt x="585" y="15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133"/>
              <p:cNvSpPr>
                <a:spLocks/>
              </p:cNvSpPr>
              <p:nvPr/>
            </p:nvSpPr>
            <p:spPr bwMode="auto">
              <a:xfrm>
                <a:off x="441" y="2789"/>
                <a:ext cx="715" cy="934"/>
              </a:xfrm>
              <a:custGeom>
                <a:avLst/>
                <a:gdLst>
                  <a:gd name="T0" fmla="*/ 28 w 2144"/>
                  <a:gd name="T1" fmla="*/ 4 h 2803"/>
                  <a:gd name="T2" fmla="*/ 20 w 2144"/>
                  <a:gd name="T3" fmla="*/ 12 h 2803"/>
                  <a:gd name="T4" fmla="*/ 17 w 2144"/>
                  <a:gd name="T5" fmla="*/ 22 h 2803"/>
                  <a:gd name="T6" fmla="*/ 15 w 2144"/>
                  <a:gd name="T7" fmla="*/ 29 h 2803"/>
                  <a:gd name="T8" fmla="*/ 19 w 2144"/>
                  <a:gd name="T9" fmla="*/ 23 h 2803"/>
                  <a:gd name="T10" fmla="*/ 17 w 2144"/>
                  <a:gd name="T11" fmla="*/ 30 h 2803"/>
                  <a:gd name="T12" fmla="*/ 13 w 2144"/>
                  <a:gd name="T13" fmla="*/ 40 h 2803"/>
                  <a:gd name="T14" fmla="*/ 2 w 2144"/>
                  <a:gd name="T15" fmla="*/ 49 h 2803"/>
                  <a:gd name="T16" fmla="*/ 4 w 2144"/>
                  <a:gd name="T17" fmla="*/ 51 h 2803"/>
                  <a:gd name="T18" fmla="*/ 16 w 2144"/>
                  <a:gd name="T19" fmla="*/ 41 h 2803"/>
                  <a:gd name="T20" fmla="*/ 6 w 2144"/>
                  <a:gd name="T21" fmla="*/ 53 h 2803"/>
                  <a:gd name="T22" fmla="*/ 5 w 2144"/>
                  <a:gd name="T23" fmla="*/ 62 h 2803"/>
                  <a:gd name="T24" fmla="*/ 0 w 2144"/>
                  <a:gd name="T25" fmla="*/ 68 h 2803"/>
                  <a:gd name="T26" fmla="*/ 2 w 2144"/>
                  <a:gd name="T27" fmla="*/ 68 h 2803"/>
                  <a:gd name="T28" fmla="*/ 7 w 2144"/>
                  <a:gd name="T29" fmla="*/ 64 h 2803"/>
                  <a:gd name="T30" fmla="*/ 12 w 2144"/>
                  <a:gd name="T31" fmla="*/ 59 h 2803"/>
                  <a:gd name="T32" fmla="*/ 21 w 2144"/>
                  <a:gd name="T33" fmla="*/ 58 h 2803"/>
                  <a:gd name="T34" fmla="*/ 20 w 2144"/>
                  <a:gd name="T35" fmla="*/ 69 h 2803"/>
                  <a:gd name="T36" fmla="*/ 23 w 2144"/>
                  <a:gd name="T37" fmla="*/ 73 h 2803"/>
                  <a:gd name="T38" fmla="*/ 26 w 2144"/>
                  <a:gd name="T39" fmla="*/ 70 h 2803"/>
                  <a:gd name="T40" fmla="*/ 34 w 2144"/>
                  <a:gd name="T41" fmla="*/ 68 h 2803"/>
                  <a:gd name="T42" fmla="*/ 38 w 2144"/>
                  <a:gd name="T43" fmla="*/ 79 h 2803"/>
                  <a:gd name="T44" fmla="*/ 45 w 2144"/>
                  <a:gd name="T45" fmla="*/ 85 h 2803"/>
                  <a:gd name="T46" fmla="*/ 49 w 2144"/>
                  <a:gd name="T47" fmla="*/ 95 h 2803"/>
                  <a:gd name="T48" fmla="*/ 57 w 2144"/>
                  <a:gd name="T49" fmla="*/ 103 h 2803"/>
                  <a:gd name="T50" fmla="*/ 65 w 2144"/>
                  <a:gd name="T51" fmla="*/ 103 h 2803"/>
                  <a:gd name="T52" fmla="*/ 63 w 2144"/>
                  <a:gd name="T53" fmla="*/ 94 h 2803"/>
                  <a:gd name="T54" fmla="*/ 67 w 2144"/>
                  <a:gd name="T55" fmla="*/ 98 h 2803"/>
                  <a:gd name="T56" fmla="*/ 70 w 2144"/>
                  <a:gd name="T57" fmla="*/ 88 h 2803"/>
                  <a:gd name="T58" fmla="*/ 74 w 2144"/>
                  <a:gd name="T59" fmla="*/ 76 h 2803"/>
                  <a:gd name="T60" fmla="*/ 65 w 2144"/>
                  <a:gd name="T61" fmla="*/ 62 h 2803"/>
                  <a:gd name="T62" fmla="*/ 66 w 2144"/>
                  <a:gd name="T63" fmla="*/ 47 h 2803"/>
                  <a:gd name="T64" fmla="*/ 77 w 2144"/>
                  <a:gd name="T65" fmla="*/ 40 h 2803"/>
                  <a:gd name="T66" fmla="*/ 77 w 2144"/>
                  <a:gd name="T67" fmla="*/ 33 h 2803"/>
                  <a:gd name="T68" fmla="*/ 66 w 2144"/>
                  <a:gd name="T69" fmla="*/ 18 h 2803"/>
                  <a:gd name="T70" fmla="*/ 71 w 2144"/>
                  <a:gd name="T71" fmla="*/ 12 h 2803"/>
                  <a:gd name="T72" fmla="*/ 66 w 2144"/>
                  <a:gd name="T73" fmla="*/ 12 h 2803"/>
                  <a:gd name="T74" fmla="*/ 67 w 2144"/>
                  <a:gd name="T75" fmla="*/ 7 h 2803"/>
                  <a:gd name="T76" fmla="*/ 61 w 2144"/>
                  <a:gd name="T77" fmla="*/ 10 h 2803"/>
                  <a:gd name="T78" fmla="*/ 53 w 2144"/>
                  <a:gd name="T79" fmla="*/ 1 h 2803"/>
                  <a:gd name="T80" fmla="*/ 40 w 2144"/>
                  <a:gd name="T81" fmla="*/ 1 h 2803"/>
                  <a:gd name="T82" fmla="*/ 35 w 2144"/>
                  <a:gd name="T83" fmla="*/ 2 h 28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44"/>
                  <a:gd name="T127" fmla="*/ 0 h 2803"/>
                  <a:gd name="T128" fmla="*/ 2144 w 2144"/>
                  <a:gd name="T129" fmla="*/ 2803 h 28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44" h="2803">
                    <a:moveTo>
                      <a:pt x="957" y="53"/>
                    </a:moveTo>
                    <a:lnTo>
                      <a:pt x="859" y="65"/>
                    </a:lnTo>
                    <a:lnTo>
                      <a:pt x="760" y="104"/>
                    </a:lnTo>
                    <a:lnTo>
                      <a:pt x="642" y="188"/>
                    </a:lnTo>
                    <a:lnTo>
                      <a:pt x="570" y="264"/>
                    </a:lnTo>
                    <a:lnTo>
                      <a:pt x="537" y="337"/>
                    </a:lnTo>
                    <a:lnTo>
                      <a:pt x="497" y="460"/>
                    </a:lnTo>
                    <a:lnTo>
                      <a:pt x="485" y="564"/>
                    </a:lnTo>
                    <a:lnTo>
                      <a:pt x="471" y="589"/>
                    </a:lnTo>
                    <a:lnTo>
                      <a:pt x="419" y="634"/>
                    </a:lnTo>
                    <a:lnTo>
                      <a:pt x="419" y="739"/>
                    </a:lnTo>
                    <a:lnTo>
                      <a:pt x="413" y="776"/>
                    </a:lnTo>
                    <a:lnTo>
                      <a:pt x="439" y="746"/>
                    </a:lnTo>
                    <a:lnTo>
                      <a:pt x="458" y="660"/>
                    </a:lnTo>
                    <a:lnTo>
                      <a:pt x="524" y="627"/>
                    </a:lnTo>
                    <a:lnTo>
                      <a:pt x="485" y="686"/>
                    </a:lnTo>
                    <a:lnTo>
                      <a:pt x="485" y="739"/>
                    </a:lnTo>
                    <a:lnTo>
                      <a:pt x="446" y="809"/>
                    </a:lnTo>
                    <a:lnTo>
                      <a:pt x="426" y="862"/>
                    </a:lnTo>
                    <a:lnTo>
                      <a:pt x="413" y="984"/>
                    </a:lnTo>
                    <a:lnTo>
                      <a:pt x="354" y="1081"/>
                    </a:lnTo>
                    <a:lnTo>
                      <a:pt x="241" y="1171"/>
                    </a:lnTo>
                    <a:lnTo>
                      <a:pt x="111" y="1269"/>
                    </a:lnTo>
                    <a:lnTo>
                      <a:pt x="58" y="1327"/>
                    </a:lnTo>
                    <a:lnTo>
                      <a:pt x="45" y="1366"/>
                    </a:lnTo>
                    <a:lnTo>
                      <a:pt x="52" y="1464"/>
                    </a:lnTo>
                    <a:lnTo>
                      <a:pt x="98" y="1366"/>
                    </a:lnTo>
                    <a:lnTo>
                      <a:pt x="150" y="1288"/>
                    </a:lnTo>
                    <a:lnTo>
                      <a:pt x="281" y="1210"/>
                    </a:lnTo>
                    <a:lnTo>
                      <a:pt x="439" y="1101"/>
                    </a:lnTo>
                    <a:lnTo>
                      <a:pt x="334" y="1210"/>
                    </a:lnTo>
                    <a:lnTo>
                      <a:pt x="188" y="1341"/>
                    </a:lnTo>
                    <a:lnTo>
                      <a:pt x="156" y="1437"/>
                    </a:lnTo>
                    <a:lnTo>
                      <a:pt x="163" y="1566"/>
                    </a:lnTo>
                    <a:lnTo>
                      <a:pt x="176" y="1619"/>
                    </a:lnTo>
                    <a:lnTo>
                      <a:pt x="137" y="1663"/>
                    </a:lnTo>
                    <a:lnTo>
                      <a:pt x="45" y="1702"/>
                    </a:lnTo>
                    <a:lnTo>
                      <a:pt x="6" y="1755"/>
                    </a:lnTo>
                    <a:lnTo>
                      <a:pt x="0" y="1845"/>
                    </a:lnTo>
                    <a:lnTo>
                      <a:pt x="58" y="1954"/>
                    </a:lnTo>
                    <a:lnTo>
                      <a:pt x="72" y="1904"/>
                    </a:lnTo>
                    <a:lnTo>
                      <a:pt x="45" y="1845"/>
                    </a:lnTo>
                    <a:lnTo>
                      <a:pt x="52" y="1768"/>
                    </a:lnTo>
                    <a:lnTo>
                      <a:pt x="137" y="1728"/>
                    </a:lnTo>
                    <a:lnTo>
                      <a:pt x="183" y="1722"/>
                    </a:lnTo>
                    <a:lnTo>
                      <a:pt x="229" y="1652"/>
                    </a:lnTo>
                    <a:lnTo>
                      <a:pt x="268" y="1722"/>
                    </a:lnTo>
                    <a:lnTo>
                      <a:pt x="321" y="1599"/>
                    </a:lnTo>
                    <a:lnTo>
                      <a:pt x="485" y="1321"/>
                    </a:lnTo>
                    <a:lnTo>
                      <a:pt x="595" y="1341"/>
                    </a:lnTo>
                    <a:lnTo>
                      <a:pt x="564" y="1573"/>
                    </a:lnTo>
                    <a:lnTo>
                      <a:pt x="550" y="1652"/>
                    </a:lnTo>
                    <a:lnTo>
                      <a:pt x="576" y="1742"/>
                    </a:lnTo>
                    <a:lnTo>
                      <a:pt x="544" y="1865"/>
                    </a:lnTo>
                    <a:lnTo>
                      <a:pt x="564" y="1982"/>
                    </a:lnTo>
                    <a:lnTo>
                      <a:pt x="615" y="1982"/>
                    </a:lnTo>
                    <a:lnTo>
                      <a:pt x="629" y="1962"/>
                    </a:lnTo>
                    <a:lnTo>
                      <a:pt x="623" y="1877"/>
                    </a:lnTo>
                    <a:lnTo>
                      <a:pt x="682" y="1755"/>
                    </a:lnTo>
                    <a:lnTo>
                      <a:pt x="701" y="1890"/>
                    </a:lnTo>
                    <a:lnTo>
                      <a:pt x="741" y="1728"/>
                    </a:lnTo>
                    <a:lnTo>
                      <a:pt x="819" y="1831"/>
                    </a:lnTo>
                    <a:lnTo>
                      <a:pt x="911" y="1831"/>
                    </a:lnTo>
                    <a:lnTo>
                      <a:pt x="989" y="1831"/>
                    </a:lnTo>
                    <a:lnTo>
                      <a:pt x="1011" y="2103"/>
                    </a:lnTo>
                    <a:lnTo>
                      <a:pt x="1017" y="2136"/>
                    </a:lnTo>
                    <a:lnTo>
                      <a:pt x="1056" y="2187"/>
                    </a:lnTo>
                    <a:lnTo>
                      <a:pt x="1174" y="2279"/>
                    </a:lnTo>
                    <a:lnTo>
                      <a:pt x="1225" y="2298"/>
                    </a:lnTo>
                    <a:lnTo>
                      <a:pt x="1278" y="2375"/>
                    </a:lnTo>
                    <a:lnTo>
                      <a:pt x="1318" y="2434"/>
                    </a:lnTo>
                    <a:lnTo>
                      <a:pt x="1318" y="2564"/>
                    </a:lnTo>
                    <a:lnTo>
                      <a:pt x="1357" y="2641"/>
                    </a:lnTo>
                    <a:lnTo>
                      <a:pt x="1436" y="2712"/>
                    </a:lnTo>
                    <a:lnTo>
                      <a:pt x="1528" y="2771"/>
                    </a:lnTo>
                    <a:lnTo>
                      <a:pt x="1554" y="2803"/>
                    </a:lnTo>
                    <a:lnTo>
                      <a:pt x="1672" y="2783"/>
                    </a:lnTo>
                    <a:lnTo>
                      <a:pt x="1751" y="2771"/>
                    </a:lnTo>
                    <a:lnTo>
                      <a:pt x="1757" y="2668"/>
                    </a:lnTo>
                    <a:lnTo>
                      <a:pt x="1706" y="2629"/>
                    </a:lnTo>
                    <a:lnTo>
                      <a:pt x="1698" y="2551"/>
                    </a:lnTo>
                    <a:lnTo>
                      <a:pt x="1751" y="2506"/>
                    </a:lnTo>
                    <a:lnTo>
                      <a:pt x="1757" y="2576"/>
                    </a:lnTo>
                    <a:lnTo>
                      <a:pt x="1804" y="2635"/>
                    </a:lnTo>
                    <a:lnTo>
                      <a:pt x="1796" y="2486"/>
                    </a:lnTo>
                    <a:lnTo>
                      <a:pt x="1843" y="2473"/>
                    </a:lnTo>
                    <a:lnTo>
                      <a:pt x="1902" y="2389"/>
                    </a:lnTo>
                    <a:lnTo>
                      <a:pt x="1934" y="2402"/>
                    </a:lnTo>
                    <a:lnTo>
                      <a:pt x="1980" y="2266"/>
                    </a:lnTo>
                    <a:lnTo>
                      <a:pt x="1987" y="2064"/>
                    </a:lnTo>
                    <a:lnTo>
                      <a:pt x="1916" y="1974"/>
                    </a:lnTo>
                    <a:lnTo>
                      <a:pt x="1804" y="1793"/>
                    </a:lnTo>
                    <a:lnTo>
                      <a:pt x="1744" y="1669"/>
                    </a:lnTo>
                    <a:lnTo>
                      <a:pt x="1725" y="1573"/>
                    </a:lnTo>
                    <a:lnTo>
                      <a:pt x="1725" y="1398"/>
                    </a:lnTo>
                    <a:lnTo>
                      <a:pt x="1777" y="1282"/>
                    </a:lnTo>
                    <a:lnTo>
                      <a:pt x="1843" y="1204"/>
                    </a:lnTo>
                    <a:lnTo>
                      <a:pt x="1928" y="1134"/>
                    </a:lnTo>
                    <a:lnTo>
                      <a:pt x="2085" y="1081"/>
                    </a:lnTo>
                    <a:lnTo>
                      <a:pt x="2144" y="1062"/>
                    </a:lnTo>
                    <a:lnTo>
                      <a:pt x="2138" y="971"/>
                    </a:lnTo>
                    <a:lnTo>
                      <a:pt x="2072" y="893"/>
                    </a:lnTo>
                    <a:lnTo>
                      <a:pt x="1909" y="759"/>
                    </a:lnTo>
                    <a:lnTo>
                      <a:pt x="1777" y="504"/>
                    </a:lnTo>
                    <a:lnTo>
                      <a:pt x="1790" y="473"/>
                    </a:lnTo>
                    <a:lnTo>
                      <a:pt x="1830" y="473"/>
                    </a:lnTo>
                    <a:lnTo>
                      <a:pt x="1889" y="421"/>
                    </a:lnTo>
                    <a:lnTo>
                      <a:pt x="1928" y="331"/>
                    </a:lnTo>
                    <a:lnTo>
                      <a:pt x="1875" y="344"/>
                    </a:lnTo>
                    <a:lnTo>
                      <a:pt x="1824" y="331"/>
                    </a:lnTo>
                    <a:lnTo>
                      <a:pt x="1790" y="311"/>
                    </a:lnTo>
                    <a:lnTo>
                      <a:pt x="1757" y="311"/>
                    </a:lnTo>
                    <a:lnTo>
                      <a:pt x="1810" y="253"/>
                    </a:lnTo>
                    <a:lnTo>
                      <a:pt x="1796" y="182"/>
                    </a:lnTo>
                    <a:lnTo>
                      <a:pt x="1770" y="137"/>
                    </a:lnTo>
                    <a:lnTo>
                      <a:pt x="1725" y="227"/>
                    </a:lnTo>
                    <a:lnTo>
                      <a:pt x="1659" y="264"/>
                    </a:lnTo>
                    <a:lnTo>
                      <a:pt x="1594" y="272"/>
                    </a:lnTo>
                    <a:lnTo>
                      <a:pt x="1548" y="169"/>
                    </a:lnTo>
                    <a:lnTo>
                      <a:pt x="1422" y="26"/>
                    </a:lnTo>
                    <a:lnTo>
                      <a:pt x="1331" y="0"/>
                    </a:lnTo>
                    <a:lnTo>
                      <a:pt x="1188" y="6"/>
                    </a:lnTo>
                    <a:lnTo>
                      <a:pt x="1088" y="40"/>
                    </a:lnTo>
                    <a:lnTo>
                      <a:pt x="1029" y="45"/>
                    </a:lnTo>
                    <a:lnTo>
                      <a:pt x="997" y="45"/>
                    </a:lnTo>
                    <a:lnTo>
                      <a:pt x="957" y="53"/>
                    </a:lnTo>
                    <a:close/>
                  </a:path>
                </a:pathLst>
              </a:custGeom>
              <a:solidFill>
                <a:srgbClr val="DC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134"/>
              <p:cNvSpPr>
                <a:spLocks/>
              </p:cNvSpPr>
              <p:nvPr/>
            </p:nvSpPr>
            <p:spPr bwMode="auto">
              <a:xfrm>
                <a:off x="788" y="3289"/>
                <a:ext cx="280" cy="407"/>
              </a:xfrm>
              <a:custGeom>
                <a:avLst/>
                <a:gdLst>
                  <a:gd name="T0" fmla="*/ 0 w 838"/>
                  <a:gd name="T1" fmla="*/ 23 h 1221"/>
                  <a:gd name="T2" fmla="*/ 1 w 838"/>
                  <a:gd name="T3" fmla="*/ 25 h 1221"/>
                  <a:gd name="T4" fmla="*/ 2 w 838"/>
                  <a:gd name="T5" fmla="*/ 22 h 1221"/>
                  <a:gd name="T6" fmla="*/ 8 w 838"/>
                  <a:gd name="T7" fmla="*/ 28 h 1221"/>
                  <a:gd name="T8" fmla="*/ 8 w 838"/>
                  <a:gd name="T9" fmla="*/ 26 h 1221"/>
                  <a:gd name="T10" fmla="*/ 12 w 838"/>
                  <a:gd name="T11" fmla="*/ 31 h 1221"/>
                  <a:gd name="T12" fmla="*/ 11 w 838"/>
                  <a:gd name="T13" fmla="*/ 25 h 1221"/>
                  <a:gd name="T14" fmla="*/ 15 w 838"/>
                  <a:gd name="T15" fmla="*/ 36 h 1221"/>
                  <a:gd name="T16" fmla="*/ 15 w 838"/>
                  <a:gd name="T17" fmla="*/ 24 h 1221"/>
                  <a:gd name="T18" fmla="*/ 17 w 838"/>
                  <a:gd name="T19" fmla="*/ 27 h 1221"/>
                  <a:gd name="T20" fmla="*/ 17 w 838"/>
                  <a:gd name="T21" fmla="*/ 31 h 1221"/>
                  <a:gd name="T22" fmla="*/ 18 w 838"/>
                  <a:gd name="T23" fmla="*/ 38 h 1221"/>
                  <a:gd name="T24" fmla="*/ 20 w 838"/>
                  <a:gd name="T25" fmla="*/ 41 h 1221"/>
                  <a:gd name="T26" fmla="*/ 18 w 838"/>
                  <a:gd name="T27" fmla="*/ 37 h 1221"/>
                  <a:gd name="T28" fmla="*/ 19 w 838"/>
                  <a:gd name="T29" fmla="*/ 30 h 1221"/>
                  <a:gd name="T30" fmla="*/ 19 w 838"/>
                  <a:gd name="T31" fmla="*/ 27 h 1221"/>
                  <a:gd name="T32" fmla="*/ 19 w 838"/>
                  <a:gd name="T33" fmla="*/ 31 h 1221"/>
                  <a:gd name="T34" fmla="*/ 20 w 838"/>
                  <a:gd name="T35" fmla="*/ 38 h 1221"/>
                  <a:gd name="T36" fmla="*/ 22 w 838"/>
                  <a:gd name="T37" fmla="*/ 43 h 1221"/>
                  <a:gd name="T38" fmla="*/ 21 w 838"/>
                  <a:gd name="T39" fmla="*/ 39 h 1221"/>
                  <a:gd name="T40" fmla="*/ 22 w 838"/>
                  <a:gd name="T41" fmla="*/ 34 h 1221"/>
                  <a:gd name="T42" fmla="*/ 23 w 838"/>
                  <a:gd name="T43" fmla="*/ 31 h 1221"/>
                  <a:gd name="T44" fmla="*/ 22 w 838"/>
                  <a:gd name="T45" fmla="*/ 38 h 1221"/>
                  <a:gd name="T46" fmla="*/ 24 w 838"/>
                  <a:gd name="T47" fmla="*/ 43 h 1221"/>
                  <a:gd name="T48" fmla="*/ 24 w 838"/>
                  <a:gd name="T49" fmla="*/ 45 h 1221"/>
                  <a:gd name="T50" fmla="*/ 24 w 838"/>
                  <a:gd name="T51" fmla="*/ 42 h 1221"/>
                  <a:gd name="T52" fmla="*/ 24 w 838"/>
                  <a:gd name="T53" fmla="*/ 38 h 1221"/>
                  <a:gd name="T54" fmla="*/ 25 w 838"/>
                  <a:gd name="T55" fmla="*/ 34 h 1221"/>
                  <a:gd name="T56" fmla="*/ 27 w 838"/>
                  <a:gd name="T57" fmla="*/ 32 h 1221"/>
                  <a:gd name="T58" fmla="*/ 27 w 838"/>
                  <a:gd name="T59" fmla="*/ 34 h 1221"/>
                  <a:gd name="T60" fmla="*/ 29 w 838"/>
                  <a:gd name="T61" fmla="*/ 29 h 1221"/>
                  <a:gd name="T62" fmla="*/ 30 w 838"/>
                  <a:gd name="T63" fmla="*/ 26 h 1221"/>
                  <a:gd name="T64" fmla="*/ 31 w 838"/>
                  <a:gd name="T65" fmla="*/ 29 h 1221"/>
                  <a:gd name="T66" fmla="*/ 31 w 838"/>
                  <a:gd name="T67" fmla="*/ 24 h 1221"/>
                  <a:gd name="T68" fmla="*/ 29 w 838"/>
                  <a:gd name="T69" fmla="*/ 19 h 1221"/>
                  <a:gd name="T70" fmla="*/ 26 w 838"/>
                  <a:gd name="T71" fmla="*/ 12 h 1221"/>
                  <a:gd name="T72" fmla="*/ 24 w 838"/>
                  <a:gd name="T73" fmla="*/ 3 h 1221"/>
                  <a:gd name="T74" fmla="*/ 24 w 838"/>
                  <a:gd name="T75" fmla="*/ 0 h 1221"/>
                  <a:gd name="T76" fmla="*/ 21 w 838"/>
                  <a:gd name="T77" fmla="*/ 1 h 1221"/>
                  <a:gd name="T78" fmla="*/ 20 w 838"/>
                  <a:gd name="T79" fmla="*/ 5 h 1221"/>
                  <a:gd name="T80" fmla="*/ 20 w 838"/>
                  <a:gd name="T81" fmla="*/ 11 h 1221"/>
                  <a:gd name="T82" fmla="*/ 17 w 838"/>
                  <a:gd name="T83" fmla="*/ 13 h 1221"/>
                  <a:gd name="T84" fmla="*/ 16 w 838"/>
                  <a:gd name="T85" fmla="*/ 16 h 1221"/>
                  <a:gd name="T86" fmla="*/ 8 w 838"/>
                  <a:gd name="T87" fmla="*/ 19 h 1221"/>
                  <a:gd name="T88" fmla="*/ 8 w 838"/>
                  <a:gd name="T89" fmla="*/ 23 h 1221"/>
                  <a:gd name="T90" fmla="*/ 6 w 838"/>
                  <a:gd name="T91" fmla="*/ 20 h 1221"/>
                  <a:gd name="T92" fmla="*/ 7 w 838"/>
                  <a:gd name="T93" fmla="*/ 23 h 1221"/>
                  <a:gd name="T94" fmla="*/ 3 w 838"/>
                  <a:gd name="T95" fmla="*/ 21 h 1221"/>
                  <a:gd name="T96" fmla="*/ 1 w 838"/>
                  <a:gd name="T97" fmla="*/ 22 h 1221"/>
                  <a:gd name="T98" fmla="*/ 0 w 838"/>
                  <a:gd name="T99" fmla="*/ 23 h 1221"/>
                  <a:gd name="T100" fmla="*/ 0 w 838"/>
                  <a:gd name="T101" fmla="*/ 23 h 1221"/>
                  <a:gd name="T102" fmla="*/ 0 w 838"/>
                  <a:gd name="T103" fmla="*/ 23 h 12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8"/>
                  <a:gd name="T157" fmla="*/ 0 h 1221"/>
                  <a:gd name="T158" fmla="*/ 838 w 838"/>
                  <a:gd name="T159" fmla="*/ 1221 h 12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8" h="1221">
                    <a:moveTo>
                      <a:pt x="0" y="609"/>
                    </a:moveTo>
                    <a:lnTo>
                      <a:pt x="39" y="662"/>
                    </a:lnTo>
                    <a:lnTo>
                      <a:pt x="50" y="601"/>
                    </a:lnTo>
                    <a:lnTo>
                      <a:pt x="218" y="767"/>
                    </a:lnTo>
                    <a:lnTo>
                      <a:pt x="211" y="701"/>
                    </a:lnTo>
                    <a:lnTo>
                      <a:pt x="314" y="824"/>
                    </a:lnTo>
                    <a:lnTo>
                      <a:pt x="291" y="674"/>
                    </a:lnTo>
                    <a:lnTo>
                      <a:pt x="412" y="969"/>
                    </a:lnTo>
                    <a:lnTo>
                      <a:pt x="397" y="637"/>
                    </a:lnTo>
                    <a:lnTo>
                      <a:pt x="449" y="738"/>
                    </a:lnTo>
                    <a:lnTo>
                      <a:pt x="466" y="834"/>
                    </a:lnTo>
                    <a:lnTo>
                      <a:pt x="477" y="1030"/>
                    </a:lnTo>
                    <a:lnTo>
                      <a:pt x="536" y="1115"/>
                    </a:lnTo>
                    <a:lnTo>
                      <a:pt x="494" y="997"/>
                    </a:lnTo>
                    <a:lnTo>
                      <a:pt x="500" y="817"/>
                    </a:lnTo>
                    <a:lnTo>
                      <a:pt x="500" y="738"/>
                    </a:lnTo>
                    <a:lnTo>
                      <a:pt x="525" y="838"/>
                    </a:lnTo>
                    <a:lnTo>
                      <a:pt x="532" y="1022"/>
                    </a:lnTo>
                    <a:lnTo>
                      <a:pt x="590" y="1149"/>
                    </a:lnTo>
                    <a:lnTo>
                      <a:pt x="574" y="1041"/>
                    </a:lnTo>
                    <a:lnTo>
                      <a:pt x="580" y="922"/>
                    </a:lnTo>
                    <a:lnTo>
                      <a:pt x="609" y="834"/>
                    </a:lnTo>
                    <a:lnTo>
                      <a:pt x="605" y="1022"/>
                    </a:lnTo>
                    <a:lnTo>
                      <a:pt x="635" y="1155"/>
                    </a:lnTo>
                    <a:lnTo>
                      <a:pt x="656" y="1221"/>
                    </a:lnTo>
                    <a:lnTo>
                      <a:pt x="653" y="1138"/>
                    </a:lnTo>
                    <a:lnTo>
                      <a:pt x="635" y="1019"/>
                    </a:lnTo>
                    <a:lnTo>
                      <a:pt x="682" y="922"/>
                    </a:lnTo>
                    <a:lnTo>
                      <a:pt x="712" y="853"/>
                    </a:lnTo>
                    <a:lnTo>
                      <a:pt x="729" y="918"/>
                    </a:lnTo>
                    <a:lnTo>
                      <a:pt x="766" y="782"/>
                    </a:lnTo>
                    <a:lnTo>
                      <a:pt x="796" y="694"/>
                    </a:lnTo>
                    <a:lnTo>
                      <a:pt x="838" y="778"/>
                    </a:lnTo>
                    <a:lnTo>
                      <a:pt x="827" y="649"/>
                    </a:lnTo>
                    <a:lnTo>
                      <a:pt x="769" y="511"/>
                    </a:lnTo>
                    <a:lnTo>
                      <a:pt x="699" y="334"/>
                    </a:lnTo>
                    <a:lnTo>
                      <a:pt x="645" y="89"/>
                    </a:lnTo>
                    <a:lnTo>
                      <a:pt x="638" y="0"/>
                    </a:lnTo>
                    <a:lnTo>
                      <a:pt x="576" y="29"/>
                    </a:lnTo>
                    <a:lnTo>
                      <a:pt x="543" y="143"/>
                    </a:lnTo>
                    <a:lnTo>
                      <a:pt x="532" y="297"/>
                    </a:lnTo>
                    <a:lnTo>
                      <a:pt x="466" y="341"/>
                    </a:lnTo>
                    <a:lnTo>
                      <a:pt x="427" y="430"/>
                    </a:lnTo>
                    <a:lnTo>
                      <a:pt x="211" y="511"/>
                    </a:lnTo>
                    <a:lnTo>
                      <a:pt x="222" y="611"/>
                    </a:lnTo>
                    <a:lnTo>
                      <a:pt x="159" y="537"/>
                    </a:lnTo>
                    <a:lnTo>
                      <a:pt x="181" y="615"/>
                    </a:lnTo>
                    <a:lnTo>
                      <a:pt x="87" y="578"/>
                    </a:lnTo>
                    <a:lnTo>
                      <a:pt x="28" y="593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35"/>
              <p:cNvSpPr>
                <a:spLocks/>
              </p:cNvSpPr>
              <p:nvPr/>
            </p:nvSpPr>
            <p:spPr bwMode="auto">
              <a:xfrm>
                <a:off x="1000" y="2949"/>
                <a:ext cx="138" cy="189"/>
              </a:xfrm>
              <a:custGeom>
                <a:avLst/>
                <a:gdLst>
                  <a:gd name="T0" fmla="*/ 2 w 414"/>
                  <a:gd name="T1" fmla="*/ 12 h 565"/>
                  <a:gd name="T2" fmla="*/ 4 w 414"/>
                  <a:gd name="T3" fmla="*/ 19 h 565"/>
                  <a:gd name="T4" fmla="*/ 3 w 414"/>
                  <a:gd name="T5" fmla="*/ 11 h 565"/>
                  <a:gd name="T6" fmla="*/ 6 w 414"/>
                  <a:gd name="T7" fmla="*/ 20 h 565"/>
                  <a:gd name="T8" fmla="*/ 5 w 414"/>
                  <a:gd name="T9" fmla="*/ 10 h 565"/>
                  <a:gd name="T10" fmla="*/ 8 w 414"/>
                  <a:gd name="T11" fmla="*/ 19 h 565"/>
                  <a:gd name="T12" fmla="*/ 7 w 414"/>
                  <a:gd name="T13" fmla="*/ 12 h 565"/>
                  <a:gd name="T14" fmla="*/ 11 w 414"/>
                  <a:gd name="T15" fmla="*/ 21 h 565"/>
                  <a:gd name="T16" fmla="*/ 10 w 414"/>
                  <a:gd name="T17" fmla="*/ 14 h 565"/>
                  <a:gd name="T18" fmla="*/ 15 w 414"/>
                  <a:gd name="T19" fmla="*/ 18 h 565"/>
                  <a:gd name="T20" fmla="*/ 10 w 414"/>
                  <a:gd name="T21" fmla="*/ 13 h 565"/>
                  <a:gd name="T22" fmla="*/ 7 w 414"/>
                  <a:gd name="T23" fmla="*/ 8 h 565"/>
                  <a:gd name="T24" fmla="*/ 6 w 414"/>
                  <a:gd name="T25" fmla="*/ 3 h 565"/>
                  <a:gd name="T26" fmla="*/ 3 w 414"/>
                  <a:gd name="T27" fmla="*/ 0 h 565"/>
                  <a:gd name="T28" fmla="*/ 0 w 414"/>
                  <a:gd name="T29" fmla="*/ 2 h 565"/>
                  <a:gd name="T30" fmla="*/ 1 w 414"/>
                  <a:gd name="T31" fmla="*/ 5 h 565"/>
                  <a:gd name="T32" fmla="*/ 1 w 414"/>
                  <a:gd name="T33" fmla="*/ 11 h 565"/>
                  <a:gd name="T34" fmla="*/ 2 w 414"/>
                  <a:gd name="T35" fmla="*/ 12 h 565"/>
                  <a:gd name="T36" fmla="*/ 2 w 414"/>
                  <a:gd name="T37" fmla="*/ 12 h 565"/>
                  <a:gd name="T38" fmla="*/ 2 w 414"/>
                  <a:gd name="T39" fmla="*/ 12 h 5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4"/>
                  <a:gd name="T61" fmla="*/ 0 h 565"/>
                  <a:gd name="T62" fmla="*/ 414 w 414"/>
                  <a:gd name="T63" fmla="*/ 565 h 5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4" h="565">
                    <a:moveTo>
                      <a:pt x="51" y="328"/>
                    </a:moveTo>
                    <a:lnTo>
                      <a:pt x="96" y="520"/>
                    </a:lnTo>
                    <a:lnTo>
                      <a:pt x="88" y="286"/>
                    </a:lnTo>
                    <a:lnTo>
                      <a:pt x="171" y="525"/>
                    </a:lnTo>
                    <a:lnTo>
                      <a:pt x="143" y="265"/>
                    </a:lnTo>
                    <a:lnTo>
                      <a:pt x="226" y="506"/>
                    </a:lnTo>
                    <a:lnTo>
                      <a:pt x="198" y="324"/>
                    </a:lnTo>
                    <a:lnTo>
                      <a:pt x="291" y="565"/>
                    </a:lnTo>
                    <a:lnTo>
                      <a:pt x="281" y="383"/>
                    </a:lnTo>
                    <a:lnTo>
                      <a:pt x="414" y="473"/>
                    </a:lnTo>
                    <a:lnTo>
                      <a:pt x="258" y="338"/>
                    </a:lnTo>
                    <a:lnTo>
                      <a:pt x="184" y="219"/>
                    </a:lnTo>
                    <a:lnTo>
                      <a:pt x="153" y="92"/>
                    </a:lnTo>
                    <a:lnTo>
                      <a:pt x="81" y="0"/>
                    </a:lnTo>
                    <a:lnTo>
                      <a:pt x="0" y="54"/>
                    </a:lnTo>
                    <a:lnTo>
                      <a:pt x="14" y="132"/>
                    </a:lnTo>
                    <a:lnTo>
                      <a:pt x="22" y="305"/>
                    </a:lnTo>
                    <a:lnTo>
                      <a:pt x="51" y="3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36"/>
              <p:cNvSpPr>
                <a:spLocks/>
              </p:cNvSpPr>
              <p:nvPr/>
            </p:nvSpPr>
            <p:spPr bwMode="auto">
              <a:xfrm>
                <a:off x="952" y="3139"/>
                <a:ext cx="103" cy="86"/>
              </a:xfrm>
              <a:custGeom>
                <a:avLst/>
                <a:gdLst>
                  <a:gd name="T0" fmla="*/ 2 w 310"/>
                  <a:gd name="T1" fmla="*/ 0 h 259"/>
                  <a:gd name="T2" fmla="*/ 4 w 310"/>
                  <a:gd name="T3" fmla="*/ 0 h 259"/>
                  <a:gd name="T4" fmla="*/ 3 w 310"/>
                  <a:gd name="T5" fmla="*/ 1 h 259"/>
                  <a:gd name="T6" fmla="*/ 9 w 310"/>
                  <a:gd name="T7" fmla="*/ 2 h 259"/>
                  <a:gd name="T8" fmla="*/ 8 w 310"/>
                  <a:gd name="T9" fmla="*/ 2 h 259"/>
                  <a:gd name="T10" fmla="*/ 11 w 310"/>
                  <a:gd name="T11" fmla="*/ 4 h 259"/>
                  <a:gd name="T12" fmla="*/ 10 w 310"/>
                  <a:gd name="T13" fmla="*/ 6 h 259"/>
                  <a:gd name="T14" fmla="*/ 8 w 310"/>
                  <a:gd name="T15" fmla="*/ 8 h 259"/>
                  <a:gd name="T16" fmla="*/ 7 w 310"/>
                  <a:gd name="T17" fmla="*/ 10 h 259"/>
                  <a:gd name="T18" fmla="*/ 6 w 310"/>
                  <a:gd name="T19" fmla="*/ 9 h 259"/>
                  <a:gd name="T20" fmla="*/ 1 w 310"/>
                  <a:gd name="T21" fmla="*/ 6 h 259"/>
                  <a:gd name="T22" fmla="*/ 1 w 310"/>
                  <a:gd name="T23" fmla="*/ 8 h 259"/>
                  <a:gd name="T24" fmla="*/ 0 w 310"/>
                  <a:gd name="T25" fmla="*/ 6 h 259"/>
                  <a:gd name="T26" fmla="*/ 1 w 310"/>
                  <a:gd name="T27" fmla="*/ 5 h 259"/>
                  <a:gd name="T28" fmla="*/ 2 w 310"/>
                  <a:gd name="T29" fmla="*/ 4 h 259"/>
                  <a:gd name="T30" fmla="*/ 2 w 310"/>
                  <a:gd name="T31" fmla="*/ 1 h 259"/>
                  <a:gd name="T32" fmla="*/ 2 w 310"/>
                  <a:gd name="T33" fmla="*/ 0 h 259"/>
                  <a:gd name="T34" fmla="*/ 2 w 310"/>
                  <a:gd name="T35" fmla="*/ 0 h 259"/>
                  <a:gd name="T36" fmla="*/ 2 w 310"/>
                  <a:gd name="T37" fmla="*/ 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259"/>
                  <a:gd name="T59" fmla="*/ 310 w 310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259">
                    <a:moveTo>
                      <a:pt x="60" y="10"/>
                    </a:moveTo>
                    <a:lnTo>
                      <a:pt x="115" y="0"/>
                    </a:lnTo>
                    <a:lnTo>
                      <a:pt x="74" y="27"/>
                    </a:lnTo>
                    <a:lnTo>
                      <a:pt x="239" y="41"/>
                    </a:lnTo>
                    <a:lnTo>
                      <a:pt x="212" y="60"/>
                    </a:lnTo>
                    <a:lnTo>
                      <a:pt x="310" y="104"/>
                    </a:lnTo>
                    <a:lnTo>
                      <a:pt x="258" y="150"/>
                    </a:lnTo>
                    <a:lnTo>
                      <a:pt x="217" y="219"/>
                    </a:lnTo>
                    <a:lnTo>
                      <a:pt x="202" y="259"/>
                    </a:lnTo>
                    <a:lnTo>
                      <a:pt x="157" y="232"/>
                    </a:lnTo>
                    <a:lnTo>
                      <a:pt x="27" y="155"/>
                    </a:lnTo>
                    <a:lnTo>
                      <a:pt x="36" y="210"/>
                    </a:lnTo>
                    <a:lnTo>
                      <a:pt x="0" y="169"/>
                    </a:lnTo>
                    <a:lnTo>
                      <a:pt x="19" y="136"/>
                    </a:lnTo>
                    <a:lnTo>
                      <a:pt x="55" y="118"/>
                    </a:lnTo>
                    <a:lnTo>
                      <a:pt x="55" y="27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37"/>
              <p:cNvSpPr>
                <a:spLocks/>
              </p:cNvSpPr>
              <p:nvPr/>
            </p:nvSpPr>
            <p:spPr bwMode="auto">
              <a:xfrm>
                <a:off x="727" y="3191"/>
                <a:ext cx="137" cy="150"/>
              </a:xfrm>
              <a:custGeom>
                <a:avLst/>
                <a:gdLst>
                  <a:gd name="T0" fmla="*/ 11 w 411"/>
                  <a:gd name="T1" fmla="*/ 0 h 452"/>
                  <a:gd name="T2" fmla="*/ 9 w 411"/>
                  <a:gd name="T3" fmla="*/ 1 h 452"/>
                  <a:gd name="T4" fmla="*/ 5 w 411"/>
                  <a:gd name="T5" fmla="*/ 2 h 452"/>
                  <a:gd name="T6" fmla="*/ 3 w 411"/>
                  <a:gd name="T7" fmla="*/ 5 h 452"/>
                  <a:gd name="T8" fmla="*/ 4 w 411"/>
                  <a:gd name="T9" fmla="*/ 5 h 452"/>
                  <a:gd name="T10" fmla="*/ 2 w 411"/>
                  <a:gd name="T11" fmla="*/ 8 h 452"/>
                  <a:gd name="T12" fmla="*/ 3 w 411"/>
                  <a:gd name="T13" fmla="*/ 8 h 452"/>
                  <a:gd name="T14" fmla="*/ 1 w 411"/>
                  <a:gd name="T15" fmla="*/ 10 h 452"/>
                  <a:gd name="T16" fmla="*/ 3 w 411"/>
                  <a:gd name="T17" fmla="*/ 10 h 452"/>
                  <a:gd name="T18" fmla="*/ 1 w 411"/>
                  <a:gd name="T19" fmla="*/ 13 h 452"/>
                  <a:gd name="T20" fmla="*/ 0 w 411"/>
                  <a:gd name="T21" fmla="*/ 15 h 452"/>
                  <a:gd name="T22" fmla="*/ 2 w 411"/>
                  <a:gd name="T23" fmla="*/ 13 h 452"/>
                  <a:gd name="T24" fmla="*/ 2 w 411"/>
                  <a:gd name="T25" fmla="*/ 17 h 452"/>
                  <a:gd name="T26" fmla="*/ 3 w 411"/>
                  <a:gd name="T27" fmla="*/ 11 h 452"/>
                  <a:gd name="T28" fmla="*/ 6 w 411"/>
                  <a:gd name="T29" fmla="*/ 7 h 452"/>
                  <a:gd name="T30" fmla="*/ 8 w 411"/>
                  <a:gd name="T31" fmla="*/ 6 h 452"/>
                  <a:gd name="T32" fmla="*/ 6 w 411"/>
                  <a:gd name="T33" fmla="*/ 9 h 452"/>
                  <a:gd name="T34" fmla="*/ 8 w 411"/>
                  <a:gd name="T35" fmla="*/ 9 h 452"/>
                  <a:gd name="T36" fmla="*/ 7 w 411"/>
                  <a:gd name="T37" fmla="*/ 12 h 452"/>
                  <a:gd name="T38" fmla="*/ 9 w 411"/>
                  <a:gd name="T39" fmla="*/ 11 h 452"/>
                  <a:gd name="T40" fmla="*/ 10 w 411"/>
                  <a:gd name="T41" fmla="*/ 6 h 452"/>
                  <a:gd name="T42" fmla="*/ 11 w 411"/>
                  <a:gd name="T43" fmla="*/ 6 h 452"/>
                  <a:gd name="T44" fmla="*/ 13 w 411"/>
                  <a:gd name="T45" fmla="*/ 5 h 452"/>
                  <a:gd name="T46" fmla="*/ 15 w 411"/>
                  <a:gd name="T47" fmla="*/ 3 h 452"/>
                  <a:gd name="T48" fmla="*/ 14 w 411"/>
                  <a:gd name="T49" fmla="*/ 1 h 452"/>
                  <a:gd name="T50" fmla="*/ 11 w 411"/>
                  <a:gd name="T51" fmla="*/ 0 h 452"/>
                  <a:gd name="T52" fmla="*/ 11 w 411"/>
                  <a:gd name="T53" fmla="*/ 0 h 452"/>
                  <a:gd name="T54" fmla="*/ 11 w 411"/>
                  <a:gd name="T55" fmla="*/ 0 h 452"/>
                  <a:gd name="T56" fmla="*/ 11 w 411"/>
                  <a:gd name="T57" fmla="*/ 0 h 4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1"/>
                  <a:gd name="T88" fmla="*/ 0 h 452"/>
                  <a:gd name="T89" fmla="*/ 411 w 411"/>
                  <a:gd name="T90" fmla="*/ 452 h 4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1" h="452">
                    <a:moveTo>
                      <a:pt x="291" y="0"/>
                    </a:moveTo>
                    <a:lnTo>
                      <a:pt x="231" y="19"/>
                    </a:lnTo>
                    <a:lnTo>
                      <a:pt x="143" y="55"/>
                    </a:lnTo>
                    <a:lnTo>
                      <a:pt x="69" y="137"/>
                    </a:lnTo>
                    <a:lnTo>
                      <a:pt x="101" y="132"/>
                    </a:lnTo>
                    <a:lnTo>
                      <a:pt x="46" y="208"/>
                    </a:lnTo>
                    <a:lnTo>
                      <a:pt x="86" y="205"/>
                    </a:lnTo>
                    <a:lnTo>
                      <a:pt x="27" y="277"/>
                    </a:lnTo>
                    <a:lnTo>
                      <a:pt x="69" y="277"/>
                    </a:lnTo>
                    <a:lnTo>
                      <a:pt x="27" y="345"/>
                    </a:lnTo>
                    <a:lnTo>
                      <a:pt x="0" y="402"/>
                    </a:lnTo>
                    <a:lnTo>
                      <a:pt x="46" y="369"/>
                    </a:lnTo>
                    <a:lnTo>
                      <a:pt x="46" y="452"/>
                    </a:lnTo>
                    <a:lnTo>
                      <a:pt x="91" y="291"/>
                    </a:lnTo>
                    <a:lnTo>
                      <a:pt x="157" y="201"/>
                    </a:lnTo>
                    <a:lnTo>
                      <a:pt x="217" y="173"/>
                    </a:lnTo>
                    <a:lnTo>
                      <a:pt x="175" y="245"/>
                    </a:lnTo>
                    <a:lnTo>
                      <a:pt x="212" y="237"/>
                    </a:lnTo>
                    <a:lnTo>
                      <a:pt x="193" y="336"/>
                    </a:lnTo>
                    <a:lnTo>
                      <a:pt x="234" y="287"/>
                    </a:lnTo>
                    <a:lnTo>
                      <a:pt x="272" y="173"/>
                    </a:lnTo>
                    <a:lnTo>
                      <a:pt x="308" y="156"/>
                    </a:lnTo>
                    <a:lnTo>
                      <a:pt x="360" y="137"/>
                    </a:lnTo>
                    <a:lnTo>
                      <a:pt x="411" y="85"/>
                    </a:lnTo>
                    <a:lnTo>
                      <a:pt x="384" y="37"/>
                    </a:lnTo>
                    <a:lnTo>
                      <a:pt x="308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38"/>
              <p:cNvSpPr>
                <a:spLocks/>
              </p:cNvSpPr>
              <p:nvPr/>
            </p:nvSpPr>
            <p:spPr bwMode="auto">
              <a:xfrm>
                <a:off x="511" y="3011"/>
                <a:ext cx="213" cy="301"/>
              </a:xfrm>
              <a:custGeom>
                <a:avLst/>
                <a:gdLst>
                  <a:gd name="T0" fmla="*/ 9 w 640"/>
                  <a:gd name="T1" fmla="*/ 7 h 902"/>
                  <a:gd name="T2" fmla="*/ 8 w 640"/>
                  <a:gd name="T3" fmla="*/ 12 h 902"/>
                  <a:gd name="T4" fmla="*/ 7 w 640"/>
                  <a:gd name="T5" fmla="*/ 16 h 902"/>
                  <a:gd name="T6" fmla="*/ 0 w 640"/>
                  <a:gd name="T7" fmla="*/ 20 h 902"/>
                  <a:gd name="T8" fmla="*/ 8 w 640"/>
                  <a:gd name="T9" fmla="*/ 16 h 902"/>
                  <a:gd name="T10" fmla="*/ 9 w 640"/>
                  <a:gd name="T11" fmla="*/ 17 h 902"/>
                  <a:gd name="T12" fmla="*/ 3 w 640"/>
                  <a:gd name="T13" fmla="*/ 24 h 902"/>
                  <a:gd name="T14" fmla="*/ 1 w 640"/>
                  <a:gd name="T15" fmla="*/ 27 h 902"/>
                  <a:gd name="T16" fmla="*/ 0 w 640"/>
                  <a:gd name="T17" fmla="*/ 32 h 902"/>
                  <a:gd name="T18" fmla="*/ 3 w 640"/>
                  <a:gd name="T19" fmla="*/ 26 h 902"/>
                  <a:gd name="T20" fmla="*/ 7 w 640"/>
                  <a:gd name="T21" fmla="*/ 23 h 902"/>
                  <a:gd name="T22" fmla="*/ 4 w 640"/>
                  <a:gd name="T23" fmla="*/ 29 h 902"/>
                  <a:gd name="T24" fmla="*/ 4 w 640"/>
                  <a:gd name="T25" fmla="*/ 33 h 902"/>
                  <a:gd name="T26" fmla="*/ 7 w 640"/>
                  <a:gd name="T27" fmla="*/ 27 h 902"/>
                  <a:gd name="T28" fmla="*/ 10 w 640"/>
                  <a:gd name="T29" fmla="*/ 22 h 902"/>
                  <a:gd name="T30" fmla="*/ 13 w 640"/>
                  <a:gd name="T31" fmla="*/ 18 h 902"/>
                  <a:gd name="T32" fmla="*/ 13 w 640"/>
                  <a:gd name="T33" fmla="*/ 12 h 902"/>
                  <a:gd name="T34" fmla="*/ 14 w 640"/>
                  <a:gd name="T35" fmla="*/ 7 h 902"/>
                  <a:gd name="T36" fmla="*/ 14 w 640"/>
                  <a:gd name="T37" fmla="*/ 13 h 902"/>
                  <a:gd name="T38" fmla="*/ 15 w 640"/>
                  <a:gd name="T39" fmla="*/ 10 h 902"/>
                  <a:gd name="T40" fmla="*/ 15 w 640"/>
                  <a:gd name="T41" fmla="*/ 19 h 902"/>
                  <a:gd name="T42" fmla="*/ 16 w 640"/>
                  <a:gd name="T43" fmla="*/ 14 h 902"/>
                  <a:gd name="T44" fmla="*/ 16 w 640"/>
                  <a:gd name="T45" fmla="*/ 25 h 902"/>
                  <a:gd name="T46" fmla="*/ 19 w 640"/>
                  <a:gd name="T47" fmla="*/ 12 h 902"/>
                  <a:gd name="T48" fmla="*/ 19 w 640"/>
                  <a:gd name="T49" fmla="*/ 19 h 902"/>
                  <a:gd name="T50" fmla="*/ 20 w 640"/>
                  <a:gd name="T51" fmla="*/ 11 h 902"/>
                  <a:gd name="T52" fmla="*/ 21 w 640"/>
                  <a:gd name="T53" fmla="*/ 16 h 902"/>
                  <a:gd name="T54" fmla="*/ 22 w 640"/>
                  <a:gd name="T55" fmla="*/ 8 h 902"/>
                  <a:gd name="T56" fmla="*/ 24 w 640"/>
                  <a:gd name="T57" fmla="*/ 4 h 902"/>
                  <a:gd name="T58" fmla="*/ 23 w 640"/>
                  <a:gd name="T59" fmla="*/ 2 h 902"/>
                  <a:gd name="T60" fmla="*/ 19 w 640"/>
                  <a:gd name="T61" fmla="*/ 2 h 902"/>
                  <a:gd name="T62" fmla="*/ 15 w 640"/>
                  <a:gd name="T63" fmla="*/ 1 h 902"/>
                  <a:gd name="T64" fmla="*/ 13 w 640"/>
                  <a:gd name="T65" fmla="*/ 0 h 902"/>
                  <a:gd name="T66" fmla="*/ 12 w 640"/>
                  <a:gd name="T67" fmla="*/ 1 h 902"/>
                  <a:gd name="T68" fmla="*/ 11 w 640"/>
                  <a:gd name="T69" fmla="*/ 4 h 902"/>
                  <a:gd name="T70" fmla="*/ 9 w 640"/>
                  <a:gd name="T71" fmla="*/ 7 h 902"/>
                  <a:gd name="T72" fmla="*/ 9 w 640"/>
                  <a:gd name="T73" fmla="*/ 7 h 902"/>
                  <a:gd name="T74" fmla="*/ 9 w 640"/>
                  <a:gd name="T75" fmla="*/ 7 h 902"/>
                  <a:gd name="T76" fmla="*/ 9 w 640"/>
                  <a:gd name="T77" fmla="*/ 7 h 9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40"/>
                  <a:gd name="T118" fmla="*/ 0 h 902"/>
                  <a:gd name="T119" fmla="*/ 640 w 640"/>
                  <a:gd name="T120" fmla="*/ 902 h 9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40" h="902">
                    <a:moveTo>
                      <a:pt x="244" y="197"/>
                    </a:moveTo>
                    <a:lnTo>
                      <a:pt x="220" y="320"/>
                    </a:lnTo>
                    <a:lnTo>
                      <a:pt x="179" y="420"/>
                    </a:lnTo>
                    <a:lnTo>
                      <a:pt x="0" y="552"/>
                    </a:lnTo>
                    <a:lnTo>
                      <a:pt x="215" y="424"/>
                    </a:lnTo>
                    <a:lnTo>
                      <a:pt x="230" y="452"/>
                    </a:lnTo>
                    <a:lnTo>
                      <a:pt x="72" y="639"/>
                    </a:lnTo>
                    <a:lnTo>
                      <a:pt x="27" y="734"/>
                    </a:lnTo>
                    <a:lnTo>
                      <a:pt x="0" y="867"/>
                    </a:lnTo>
                    <a:lnTo>
                      <a:pt x="72" y="711"/>
                    </a:lnTo>
                    <a:lnTo>
                      <a:pt x="179" y="611"/>
                    </a:lnTo>
                    <a:lnTo>
                      <a:pt x="110" y="783"/>
                    </a:lnTo>
                    <a:lnTo>
                      <a:pt x="100" y="902"/>
                    </a:lnTo>
                    <a:lnTo>
                      <a:pt x="183" y="734"/>
                    </a:lnTo>
                    <a:lnTo>
                      <a:pt x="266" y="602"/>
                    </a:lnTo>
                    <a:lnTo>
                      <a:pt x="341" y="492"/>
                    </a:lnTo>
                    <a:lnTo>
                      <a:pt x="341" y="320"/>
                    </a:lnTo>
                    <a:lnTo>
                      <a:pt x="369" y="183"/>
                    </a:lnTo>
                    <a:lnTo>
                      <a:pt x="390" y="351"/>
                    </a:lnTo>
                    <a:lnTo>
                      <a:pt x="405" y="279"/>
                    </a:lnTo>
                    <a:lnTo>
                      <a:pt x="414" y="506"/>
                    </a:lnTo>
                    <a:lnTo>
                      <a:pt x="433" y="383"/>
                    </a:lnTo>
                    <a:lnTo>
                      <a:pt x="446" y="661"/>
                    </a:lnTo>
                    <a:lnTo>
                      <a:pt x="502" y="320"/>
                    </a:lnTo>
                    <a:lnTo>
                      <a:pt x="520" y="519"/>
                    </a:lnTo>
                    <a:lnTo>
                      <a:pt x="548" y="284"/>
                    </a:lnTo>
                    <a:lnTo>
                      <a:pt x="576" y="420"/>
                    </a:lnTo>
                    <a:lnTo>
                      <a:pt x="607" y="223"/>
                    </a:lnTo>
                    <a:lnTo>
                      <a:pt x="640" y="100"/>
                    </a:lnTo>
                    <a:lnTo>
                      <a:pt x="621" y="60"/>
                    </a:lnTo>
                    <a:lnTo>
                      <a:pt x="510" y="52"/>
                    </a:lnTo>
                    <a:lnTo>
                      <a:pt x="409" y="14"/>
                    </a:lnTo>
                    <a:lnTo>
                      <a:pt x="364" y="0"/>
                    </a:lnTo>
                    <a:lnTo>
                      <a:pt x="317" y="24"/>
                    </a:lnTo>
                    <a:lnTo>
                      <a:pt x="293" y="100"/>
                    </a:lnTo>
                    <a:lnTo>
                      <a:pt x="253" y="178"/>
                    </a:lnTo>
                    <a:lnTo>
                      <a:pt x="244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39"/>
              <p:cNvSpPr>
                <a:spLocks/>
              </p:cNvSpPr>
              <p:nvPr/>
            </p:nvSpPr>
            <p:spPr bwMode="auto">
              <a:xfrm>
                <a:off x="636" y="2794"/>
                <a:ext cx="312" cy="146"/>
              </a:xfrm>
              <a:custGeom>
                <a:avLst/>
                <a:gdLst>
                  <a:gd name="T0" fmla="*/ 15 w 936"/>
                  <a:gd name="T1" fmla="*/ 2 h 439"/>
                  <a:gd name="T2" fmla="*/ 10 w 936"/>
                  <a:gd name="T3" fmla="*/ 3 h 439"/>
                  <a:gd name="T4" fmla="*/ 6 w 936"/>
                  <a:gd name="T5" fmla="*/ 5 h 439"/>
                  <a:gd name="T6" fmla="*/ 2 w 936"/>
                  <a:gd name="T7" fmla="*/ 9 h 439"/>
                  <a:gd name="T8" fmla="*/ 0 w 936"/>
                  <a:gd name="T9" fmla="*/ 15 h 439"/>
                  <a:gd name="T10" fmla="*/ 3 w 936"/>
                  <a:gd name="T11" fmla="*/ 10 h 439"/>
                  <a:gd name="T12" fmla="*/ 8 w 936"/>
                  <a:gd name="T13" fmla="*/ 6 h 439"/>
                  <a:gd name="T14" fmla="*/ 5 w 936"/>
                  <a:gd name="T15" fmla="*/ 11 h 439"/>
                  <a:gd name="T16" fmla="*/ 4 w 936"/>
                  <a:gd name="T17" fmla="*/ 15 h 439"/>
                  <a:gd name="T18" fmla="*/ 5 w 936"/>
                  <a:gd name="T19" fmla="*/ 16 h 439"/>
                  <a:gd name="T20" fmla="*/ 7 w 936"/>
                  <a:gd name="T21" fmla="*/ 11 h 439"/>
                  <a:gd name="T22" fmla="*/ 9 w 936"/>
                  <a:gd name="T23" fmla="*/ 8 h 439"/>
                  <a:gd name="T24" fmla="*/ 12 w 936"/>
                  <a:gd name="T25" fmla="*/ 7 h 439"/>
                  <a:gd name="T26" fmla="*/ 9 w 936"/>
                  <a:gd name="T27" fmla="*/ 11 h 439"/>
                  <a:gd name="T28" fmla="*/ 9 w 936"/>
                  <a:gd name="T29" fmla="*/ 14 h 439"/>
                  <a:gd name="T30" fmla="*/ 9 w 936"/>
                  <a:gd name="T31" fmla="*/ 15 h 439"/>
                  <a:gd name="T32" fmla="*/ 10 w 936"/>
                  <a:gd name="T33" fmla="*/ 12 h 439"/>
                  <a:gd name="T34" fmla="*/ 14 w 936"/>
                  <a:gd name="T35" fmla="*/ 9 h 439"/>
                  <a:gd name="T36" fmla="*/ 17 w 936"/>
                  <a:gd name="T37" fmla="*/ 7 h 439"/>
                  <a:gd name="T38" fmla="*/ 19 w 936"/>
                  <a:gd name="T39" fmla="*/ 4 h 439"/>
                  <a:gd name="T40" fmla="*/ 20 w 936"/>
                  <a:gd name="T41" fmla="*/ 3 h 439"/>
                  <a:gd name="T42" fmla="*/ 23 w 936"/>
                  <a:gd name="T43" fmla="*/ 6 h 439"/>
                  <a:gd name="T44" fmla="*/ 30 w 936"/>
                  <a:gd name="T45" fmla="*/ 7 h 439"/>
                  <a:gd name="T46" fmla="*/ 35 w 936"/>
                  <a:gd name="T47" fmla="*/ 9 h 439"/>
                  <a:gd name="T48" fmla="*/ 28 w 936"/>
                  <a:gd name="T49" fmla="*/ 5 h 439"/>
                  <a:gd name="T50" fmla="*/ 33 w 936"/>
                  <a:gd name="T51" fmla="*/ 6 h 439"/>
                  <a:gd name="T52" fmla="*/ 27 w 936"/>
                  <a:gd name="T53" fmla="*/ 3 h 439"/>
                  <a:gd name="T54" fmla="*/ 31 w 936"/>
                  <a:gd name="T55" fmla="*/ 2 h 439"/>
                  <a:gd name="T56" fmla="*/ 26 w 936"/>
                  <a:gd name="T57" fmla="*/ 1 h 439"/>
                  <a:gd name="T58" fmla="*/ 28 w 936"/>
                  <a:gd name="T59" fmla="*/ 1 h 439"/>
                  <a:gd name="T60" fmla="*/ 25 w 936"/>
                  <a:gd name="T61" fmla="*/ 0 h 439"/>
                  <a:gd name="T62" fmla="*/ 21 w 936"/>
                  <a:gd name="T63" fmla="*/ 1 h 439"/>
                  <a:gd name="T64" fmla="*/ 18 w 936"/>
                  <a:gd name="T65" fmla="*/ 2 h 439"/>
                  <a:gd name="T66" fmla="*/ 17 w 936"/>
                  <a:gd name="T67" fmla="*/ 2 h 439"/>
                  <a:gd name="T68" fmla="*/ 15 w 936"/>
                  <a:gd name="T69" fmla="*/ 2 h 439"/>
                  <a:gd name="T70" fmla="*/ 15 w 936"/>
                  <a:gd name="T71" fmla="*/ 2 h 439"/>
                  <a:gd name="T72" fmla="*/ 15 w 936"/>
                  <a:gd name="T73" fmla="*/ 2 h 4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6"/>
                  <a:gd name="T112" fmla="*/ 0 h 439"/>
                  <a:gd name="T113" fmla="*/ 936 w 936"/>
                  <a:gd name="T114" fmla="*/ 439 h 4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6" h="439">
                    <a:moveTo>
                      <a:pt x="401" y="58"/>
                    </a:moveTo>
                    <a:lnTo>
                      <a:pt x="283" y="84"/>
                    </a:lnTo>
                    <a:lnTo>
                      <a:pt x="149" y="142"/>
                    </a:lnTo>
                    <a:lnTo>
                      <a:pt x="44" y="242"/>
                    </a:lnTo>
                    <a:lnTo>
                      <a:pt x="0" y="399"/>
                    </a:lnTo>
                    <a:lnTo>
                      <a:pt x="75" y="261"/>
                    </a:lnTo>
                    <a:lnTo>
                      <a:pt x="218" y="169"/>
                    </a:lnTo>
                    <a:lnTo>
                      <a:pt x="124" y="292"/>
                    </a:lnTo>
                    <a:lnTo>
                      <a:pt x="113" y="396"/>
                    </a:lnTo>
                    <a:lnTo>
                      <a:pt x="124" y="439"/>
                    </a:lnTo>
                    <a:lnTo>
                      <a:pt x="178" y="288"/>
                    </a:lnTo>
                    <a:lnTo>
                      <a:pt x="248" y="206"/>
                    </a:lnTo>
                    <a:lnTo>
                      <a:pt x="321" y="193"/>
                    </a:lnTo>
                    <a:lnTo>
                      <a:pt x="242" y="292"/>
                    </a:lnTo>
                    <a:lnTo>
                      <a:pt x="231" y="389"/>
                    </a:lnTo>
                    <a:lnTo>
                      <a:pt x="252" y="409"/>
                    </a:lnTo>
                    <a:lnTo>
                      <a:pt x="277" y="326"/>
                    </a:lnTo>
                    <a:lnTo>
                      <a:pt x="368" y="255"/>
                    </a:lnTo>
                    <a:lnTo>
                      <a:pt x="452" y="186"/>
                    </a:lnTo>
                    <a:lnTo>
                      <a:pt x="501" y="104"/>
                    </a:lnTo>
                    <a:lnTo>
                      <a:pt x="546" y="93"/>
                    </a:lnTo>
                    <a:lnTo>
                      <a:pt x="620" y="153"/>
                    </a:lnTo>
                    <a:lnTo>
                      <a:pt x="797" y="188"/>
                    </a:lnTo>
                    <a:lnTo>
                      <a:pt x="936" y="236"/>
                    </a:lnTo>
                    <a:lnTo>
                      <a:pt x="763" y="144"/>
                    </a:lnTo>
                    <a:lnTo>
                      <a:pt x="893" y="175"/>
                    </a:lnTo>
                    <a:lnTo>
                      <a:pt x="740" y="88"/>
                    </a:lnTo>
                    <a:lnTo>
                      <a:pt x="824" y="55"/>
                    </a:lnTo>
                    <a:lnTo>
                      <a:pt x="696" y="34"/>
                    </a:lnTo>
                    <a:lnTo>
                      <a:pt x="763" y="19"/>
                    </a:lnTo>
                    <a:lnTo>
                      <a:pt x="679" y="0"/>
                    </a:lnTo>
                    <a:lnTo>
                      <a:pt x="558" y="30"/>
                    </a:lnTo>
                    <a:lnTo>
                      <a:pt x="473" y="49"/>
                    </a:lnTo>
                    <a:lnTo>
                      <a:pt x="470" y="49"/>
                    </a:lnTo>
                    <a:lnTo>
                      <a:pt x="401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40"/>
              <p:cNvSpPr>
                <a:spLocks/>
              </p:cNvSpPr>
              <p:nvPr/>
            </p:nvSpPr>
            <p:spPr bwMode="auto">
              <a:xfrm>
                <a:off x="874" y="2879"/>
                <a:ext cx="183" cy="85"/>
              </a:xfrm>
              <a:custGeom>
                <a:avLst/>
                <a:gdLst>
                  <a:gd name="T0" fmla="*/ 0 w 550"/>
                  <a:gd name="T1" fmla="*/ 5 h 254"/>
                  <a:gd name="T2" fmla="*/ 3 w 550"/>
                  <a:gd name="T3" fmla="*/ 3 h 254"/>
                  <a:gd name="T4" fmla="*/ 4 w 550"/>
                  <a:gd name="T5" fmla="*/ 3 h 254"/>
                  <a:gd name="T6" fmla="*/ 6 w 550"/>
                  <a:gd name="T7" fmla="*/ 3 h 254"/>
                  <a:gd name="T8" fmla="*/ 10 w 550"/>
                  <a:gd name="T9" fmla="*/ 3 h 254"/>
                  <a:gd name="T10" fmla="*/ 10 w 550"/>
                  <a:gd name="T11" fmla="*/ 3 h 254"/>
                  <a:gd name="T12" fmla="*/ 10 w 550"/>
                  <a:gd name="T13" fmla="*/ 1 h 254"/>
                  <a:gd name="T14" fmla="*/ 12 w 550"/>
                  <a:gd name="T15" fmla="*/ 1 h 254"/>
                  <a:gd name="T16" fmla="*/ 14 w 550"/>
                  <a:gd name="T17" fmla="*/ 0 h 254"/>
                  <a:gd name="T18" fmla="*/ 15 w 550"/>
                  <a:gd name="T19" fmla="*/ 2 h 254"/>
                  <a:gd name="T20" fmla="*/ 16 w 550"/>
                  <a:gd name="T21" fmla="*/ 1 h 254"/>
                  <a:gd name="T22" fmla="*/ 16 w 550"/>
                  <a:gd name="T23" fmla="*/ 3 h 254"/>
                  <a:gd name="T24" fmla="*/ 20 w 550"/>
                  <a:gd name="T25" fmla="*/ 3 h 254"/>
                  <a:gd name="T26" fmla="*/ 18 w 550"/>
                  <a:gd name="T27" fmla="*/ 4 h 254"/>
                  <a:gd name="T28" fmla="*/ 15 w 550"/>
                  <a:gd name="T29" fmla="*/ 5 h 254"/>
                  <a:gd name="T30" fmla="*/ 15 w 550"/>
                  <a:gd name="T31" fmla="*/ 5 h 254"/>
                  <a:gd name="T32" fmla="*/ 19 w 550"/>
                  <a:gd name="T33" fmla="*/ 7 h 254"/>
                  <a:gd name="T34" fmla="*/ 16 w 550"/>
                  <a:gd name="T35" fmla="*/ 7 h 254"/>
                  <a:gd name="T36" fmla="*/ 13 w 550"/>
                  <a:gd name="T37" fmla="*/ 6 h 254"/>
                  <a:gd name="T38" fmla="*/ 12 w 550"/>
                  <a:gd name="T39" fmla="*/ 6 h 254"/>
                  <a:gd name="T40" fmla="*/ 13 w 550"/>
                  <a:gd name="T41" fmla="*/ 8 h 254"/>
                  <a:gd name="T42" fmla="*/ 10 w 550"/>
                  <a:gd name="T43" fmla="*/ 6 h 254"/>
                  <a:gd name="T44" fmla="*/ 10 w 550"/>
                  <a:gd name="T45" fmla="*/ 7 h 254"/>
                  <a:gd name="T46" fmla="*/ 9 w 550"/>
                  <a:gd name="T47" fmla="*/ 7 h 254"/>
                  <a:gd name="T48" fmla="*/ 9 w 550"/>
                  <a:gd name="T49" fmla="*/ 8 h 254"/>
                  <a:gd name="T50" fmla="*/ 6 w 550"/>
                  <a:gd name="T51" fmla="*/ 7 h 254"/>
                  <a:gd name="T52" fmla="*/ 6 w 550"/>
                  <a:gd name="T53" fmla="*/ 8 h 254"/>
                  <a:gd name="T54" fmla="*/ 3 w 550"/>
                  <a:gd name="T55" fmla="*/ 9 h 254"/>
                  <a:gd name="T56" fmla="*/ 1 w 550"/>
                  <a:gd name="T57" fmla="*/ 9 h 254"/>
                  <a:gd name="T58" fmla="*/ 0 w 550"/>
                  <a:gd name="T59" fmla="*/ 8 h 254"/>
                  <a:gd name="T60" fmla="*/ 0 w 550"/>
                  <a:gd name="T61" fmla="*/ 6 h 254"/>
                  <a:gd name="T62" fmla="*/ 0 w 550"/>
                  <a:gd name="T63" fmla="*/ 5 h 254"/>
                  <a:gd name="T64" fmla="*/ 0 w 550"/>
                  <a:gd name="T65" fmla="*/ 5 h 254"/>
                  <a:gd name="T66" fmla="*/ 0 w 550"/>
                  <a:gd name="T67" fmla="*/ 5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0"/>
                  <a:gd name="T103" fmla="*/ 0 h 254"/>
                  <a:gd name="T104" fmla="*/ 550 w 550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0" h="254">
                    <a:moveTo>
                      <a:pt x="10" y="144"/>
                    </a:moveTo>
                    <a:lnTo>
                      <a:pt x="69" y="92"/>
                    </a:lnTo>
                    <a:lnTo>
                      <a:pt x="119" y="74"/>
                    </a:lnTo>
                    <a:lnTo>
                      <a:pt x="166" y="71"/>
                    </a:lnTo>
                    <a:lnTo>
                      <a:pt x="263" y="84"/>
                    </a:lnTo>
                    <a:lnTo>
                      <a:pt x="265" y="68"/>
                    </a:lnTo>
                    <a:lnTo>
                      <a:pt x="265" y="37"/>
                    </a:lnTo>
                    <a:lnTo>
                      <a:pt x="323" y="25"/>
                    </a:lnTo>
                    <a:lnTo>
                      <a:pt x="389" y="0"/>
                    </a:lnTo>
                    <a:lnTo>
                      <a:pt x="393" y="46"/>
                    </a:lnTo>
                    <a:lnTo>
                      <a:pt x="427" y="15"/>
                    </a:lnTo>
                    <a:lnTo>
                      <a:pt x="422" y="74"/>
                    </a:lnTo>
                    <a:lnTo>
                      <a:pt x="550" y="86"/>
                    </a:lnTo>
                    <a:lnTo>
                      <a:pt x="492" y="106"/>
                    </a:lnTo>
                    <a:lnTo>
                      <a:pt x="409" y="122"/>
                    </a:lnTo>
                    <a:lnTo>
                      <a:pt x="409" y="137"/>
                    </a:lnTo>
                    <a:lnTo>
                      <a:pt x="511" y="178"/>
                    </a:lnTo>
                    <a:lnTo>
                      <a:pt x="427" y="175"/>
                    </a:lnTo>
                    <a:lnTo>
                      <a:pt x="358" y="163"/>
                    </a:lnTo>
                    <a:lnTo>
                      <a:pt x="319" y="166"/>
                    </a:lnTo>
                    <a:lnTo>
                      <a:pt x="339" y="203"/>
                    </a:lnTo>
                    <a:lnTo>
                      <a:pt x="265" y="150"/>
                    </a:lnTo>
                    <a:lnTo>
                      <a:pt x="269" y="194"/>
                    </a:lnTo>
                    <a:lnTo>
                      <a:pt x="237" y="196"/>
                    </a:lnTo>
                    <a:lnTo>
                      <a:pt x="230" y="218"/>
                    </a:lnTo>
                    <a:lnTo>
                      <a:pt x="163" y="200"/>
                    </a:lnTo>
                    <a:lnTo>
                      <a:pt x="151" y="224"/>
                    </a:lnTo>
                    <a:lnTo>
                      <a:pt x="76" y="254"/>
                    </a:lnTo>
                    <a:lnTo>
                      <a:pt x="32" y="254"/>
                    </a:lnTo>
                    <a:lnTo>
                      <a:pt x="10" y="224"/>
                    </a:lnTo>
                    <a:lnTo>
                      <a:pt x="0" y="166"/>
                    </a:lnTo>
                    <a:lnTo>
                      <a:pt x="1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41"/>
              <p:cNvSpPr>
                <a:spLocks/>
              </p:cNvSpPr>
              <p:nvPr/>
            </p:nvSpPr>
            <p:spPr bwMode="auto">
              <a:xfrm>
                <a:off x="621" y="2935"/>
                <a:ext cx="222" cy="83"/>
              </a:xfrm>
              <a:custGeom>
                <a:avLst/>
                <a:gdLst>
                  <a:gd name="T0" fmla="*/ 22 w 665"/>
                  <a:gd name="T1" fmla="*/ 0 h 248"/>
                  <a:gd name="T2" fmla="*/ 20 w 665"/>
                  <a:gd name="T3" fmla="*/ 0 h 248"/>
                  <a:gd name="T4" fmla="*/ 18 w 665"/>
                  <a:gd name="T5" fmla="*/ 1 h 248"/>
                  <a:gd name="T6" fmla="*/ 15 w 665"/>
                  <a:gd name="T7" fmla="*/ 1 h 248"/>
                  <a:gd name="T8" fmla="*/ 13 w 665"/>
                  <a:gd name="T9" fmla="*/ 2 h 248"/>
                  <a:gd name="T10" fmla="*/ 14 w 665"/>
                  <a:gd name="T11" fmla="*/ 3 h 248"/>
                  <a:gd name="T12" fmla="*/ 11 w 665"/>
                  <a:gd name="T13" fmla="*/ 3 h 248"/>
                  <a:gd name="T14" fmla="*/ 8 w 665"/>
                  <a:gd name="T15" fmla="*/ 3 h 248"/>
                  <a:gd name="T16" fmla="*/ 7 w 665"/>
                  <a:gd name="T17" fmla="*/ 3 h 248"/>
                  <a:gd name="T18" fmla="*/ 8 w 665"/>
                  <a:gd name="T19" fmla="*/ 5 h 248"/>
                  <a:gd name="T20" fmla="*/ 7 w 665"/>
                  <a:gd name="T21" fmla="*/ 5 h 248"/>
                  <a:gd name="T22" fmla="*/ 5 w 665"/>
                  <a:gd name="T23" fmla="*/ 5 h 248"/>
                  <a:gd name="T24" fmla="*/ 7 w 665"/>
                  <a:gd name="T25" fmla="*/ 5 h 248"/>
                  <a:gd name="T26" fmla="*/ 7 w 665"/>
                  <a:gd name="T27" fmla="*/ 6 h 248"/>
                  <a:gd name="T28" fmla="*/ 4 w 665"/>
                  <a:gd name="T29" fmla="*/ 6 h 248"/>
                  <a:gd name="T30" fmla="*/ 1 w 665"/>
                  <a:gd name="T31" fmla="*/ 6 h 248"/>
                  <a:gd name="T32" fmla="*/ 0 w 665"/>
                  <a:gd name="T33" fmla="*/ 6 h 248"/>
                  <a:gd name="T34" fmla="*/ 3 w 665"/>
                  <a:gd name="T35" fmla="*/ 7 h 248"/>
                  <a:gd name="T36" fmla="*/ 2 w 665"/>
                  <a:gd name="T37" fmla="*/ 8 h 248"/>
                  <a:gd name="T38" fmla="*/ 4 w 665"/>
                  <a:gd name="T39" fmla="*/ 8 h 248"/>
                  <a:gd name="T40" fmla="*/ 7 w 665"/>
                  <a:gd name="T41" fmla="*/ 9 h 248"/>
                  <a:gd name="T42" fmla="*/ 9 w 665"/>
                  <a:gd name="T43" fmla="*/ 9 h 248"/>
                  <a:gd name="T44" fmla="*/ 12 w 665"/>
                  <a:gd name="T45" fmla="*/ 9 h 248"/>
                  <a:gd name="T46" fmla="*/ 15 w 665"/>
                  <a:gd name="T47" fmla="*/ 8 h 248"/>
                  <a:gd name="T48" fmla="*/ 18 w 665"/>
                  <a:gd name="T49" fmla="*/ 7 h 248"/>
                  <a:gd name="T50" fmla="*/ 16 w 665"/>
                  <a:gd name="T51" fmla="*/ 8 h 248"/>
                  <a:gd name="T52" fmla="*/ 19 w 665"/>
                  <a:gd name="T53" fmla="*/ 7 h 248"/>
                  <a:gd name="T54" fmla="*/ 21 w 665"/>
                  <a:gd name="T55" fmla="*/ 5 h 248"/>
                  <a:gd name="T56" fmla="*/ 22 w 665"/>
                  <a:gd name="T57" fmla="*/ 7 h 248"/>
                  <a:gd name="T58" fmla="*/ 23 w 665"/>
                  <a:gd name="T59" fmla="*/ 4 h 248"/>
                  <a:gd name="T60" fmla="*/ 24 w 665"/>
                  <a:gd name="T61" fmla="*/ 4 h 248"/>
                  <a:gd name="T62" fmla="*/ 25 w 665"/>
                  <a:gd name="T63" fmla="*/ 3 h 248"/>
                  <a:gd name="T64" fmla="*/ 24 w 665"/>
                  <a:gd name="T65" fmla="*/ 1 h 248"/>
                  <a:gd name="T66" fmla="*/ 22 w 665"/>
                  <a:gd name="T67" fmla="*/ 0 h 248"/>
                  <a:gd name="T68" fmla="*/ 22 w 665"/>
                  <a:gd name="T69" fmla="*/ 0 h 248"/>
                  <a:gd name="T70" fmla="*/ 22 w 665"/>
                  <a:gd name="T71" fmla="*/ 0 h 248"/>
                  <a:gd name="T72" fmla="*/ 22 w 665"/>
                  <a:gd name="T73" fmla="*/ 0 h 2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5"/>
                  <a:gd name="T112" fmla="*/ 0 h 248"/>
                  <a:gd name="T113" fmla="*/ 665 w 665"/>
                  <a:gd name="T114" fmla="*/ 248 h 2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5" h="248">
                    <a:moveTo>
                      <a:pt x="585" y="4"/>
                    </a:moveTo>
                    <a:lnTo>
                      <a:pt x="541" y="0"/>
                    </a:lnTo>
                    <a:lnTo>
                      <a:pt x="473" y="25"/>
                    </a:lnTo>
                    <a:lnTo>
                      <a:pt x="407" y="40"/>
                    </a:lnTo>
                    <a:lnTo>
                      <a:pt x="352" y="49"/>
                    </a:lnTo>
                    <a:lnTo>
                      <a:pt x="370" y="70"/>
                    </a:lnTo>
                    <a:lnTo>
                      <a:pt x="295" y="88"/>
                    </a:lnTo>
                    <a:lnTo>
                      <a:pt x="208" y="88"/>
                    </a:lnTo>
                    <a:lnTo>
                      <a:pt x="186" y="88"/>
                    </a:lnTo>
                    <a:lnTo>
                      <a:pt x="227" y="128"/>
                    </a:lnTo>
                    <a:lnTo>
                      <a:pt x="183" y="125"/>
                    </a:lnTo>
                    <a:lnTo>
                      <a:pt x="137" y="123"/>
                    </a:lnTo>
                    <a:lnTo>
                      <a:pt x="181" y="147"/>
                    </a:lnTo>
                    <a:lnTo>
                      <a:pt x="181" y="167"/>
                    </a:lnTo>
                    <a:lnTo>
                      <a:pt x="118" y="159"/>
                    </a:lnTo>
                    <a:lnTo>
                      <a:pt x="32" y="159"/>
                    </a:lnTo>
                    <a:lnTo>
                      <a:pt x="0" y="167"/>
                    </a:lnTo>
                    <a:lnTo>
                      <a:pt x="89" y="179"/>
                    </a:lnTo>
                    <a:lnTo>
                      <a:pt x="43" y="202"/>
                    </a:lnTo>
                    <a:lnTo>
                      <a:pt x="118" y="221"/>
                    </a:lnTo>
                    <a:lnTo>
                      <a:pt x="177" y="242"/>
                    </a:lnTo>
                    <a:lnTo>
                      <a:pt x="252" y="248"/>
                    </a:lnTo>
                    <a:lnTo>
                      <a:pt x="323" y="242"/>
                    </a:lnTo>
                    <a:lnTo>
                      <a:pt x="401" y="202"/>
                    </a:lnTo>
                    <a:lnTo>
                      <a:pt x="476" y="187"/>
                    </a:lnTo>
                    <a:lnTo>
                      <a:pt x="436" y="226"/>
                    </a:lnTo>
                    <a:lnTo>
                      <a:pt x="513" y="179"/>
                    </a:lnTo>
                    <a:lnTo>
                      <a:pt x="572" y="134"/>
                    </a:lnTo>
                    <a:lnTo>
                      <a:pt x="583" y="179"/>
                    </a:lnTo>
                    <a:lnTo>
                      <a:pt x="628" y="101"/>
                    </a:lnTo>
                    <a:lnTo>
                      <a:pt x="649" y="110"/>
                    </a:lnTo>
                    <a:lnTo>
                      <a:pt x="665" y="88"/>
                    </a:lnTo>
                    <a:lnTo>
                      <a:pt x="659" y="37"/>
                    </a:lnTo>
                    <a:lnTo>
                      <a:pt x="604" y="6"/>
                    </a:lnTo>
                    <a:lnTo>
                      <a:pt x="58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42"/>
              <p:cNvSpPr>
                <a:spLocks/>
              </p:cNvSpPr>
              <p:nvPr/>
            </p:nvSpPr>
            <p:spPr bwMode="auto">
              <a:xfrm>
                <a:off x="727" y="2843"/>
                <a:ext cx="210" cy="102"/>
              </a:xfrm>
              <a:custGeom>
                <a:avLst/>
                <a:gdLst>
                  <a:gd name="T0" fmla="*/ 10 w 630"/>
                  <a:gd name="T1" fmla="*/ 0 h 306"/>
                  <a:gd name="T2" fmla="*/ 10 w 630"/>
                  <a:gd name="T3" fmla="*/ 2 h 306"/>
                  <a:gd name="T4" fmla="*/ 7 w 630"/>
                  <a:gd name="T5" fmla="*/ 4 h 306"/>
                  <a:gd name="T6" fmla="*/ 3 w 630"/>
                  <a:gd name="T7" fmla="*/ 6 h 306"/>
                  <a:gd name="T8" fmla="*/ 1 w 630"/>
                  <a:gd name="T9" fmla="*/ 8 h 306"/>
                  <a:gd name="T10" fmla="*/ 0 w 630"/>
                  <a:gd name="T11" fmla="*/ 10 h 306"/>
                  <a:gd name="T12" fmla="*/ 0 w 630"/>
                  <a:gd name="T13" fmla="*/ 11 h 306"/>
                  <a:gd name="T14" fmla="*/ 2 w 630"/>
                  <a:gd name="T15" fmla="*/ 11 h 306"/>
                  <a:gd name="T16" fmla="*/ 6 w 630"/>
                  <a:gd name="T17" fmla="*/ 9 h 306"/>
                  <a:gd name="T18" fmla="*/ 9 w 630"/>
                  <a:gd name="T19" fmla="*/ 9 h 306"/>
                  <a:gd name="T20" fmla="*/ 12 w 630"/>
                  <a:gd name="T21" fmla="*/ 10 h 306"/>
                  <a:gd name="T22" fmla="*/ 13 w 630"/>
                  <a:gd name="T23" fmla="*/ 9 h 306"/>
                  <a:gd name="T24" fmla="*/ 14 w 630"/>
                  <a:gd name="T25" fmla="*/ 11 h 306"/>
                  <a:gd name="T26" fmla="*/ 15 w 630"/>
                  <a:gd name="T27" fmla="*/ 9 h 306"/>
                  <a:gd name="T28" fmla="*/ 17 w 630"/>
                  <a:gd name="T29" fmla="*/ 7 h 306"/>
                  <a:gd name="T30" fmla="*/ 19 w 630"/>
                  <a:gd name="T31" fmla="*/ 6 h 306"/>
                  <a:gd name="T32" fmla="*/ 23 w 630"/>
                  <a:gd name="T33" fmla="*/ 6 h 306"/>
                  <a:gd name="T34" fmla="*/ 23 w 630"/>
                  <a:gd name="T35" fmla="*/ 5 h 306"/>
                  <a:gd name="T36" fmla="*/ 23 w 630"/>
                  <a:gd name="T37" fmla="*/ 4 h 306"/>
                  <a:gd name="T38" fmla="*/ 22 w 630"/>
                  <a:gd name="T39" fmla="*/ 4 h 306"/>
                  <a:gd name="T40" fmla="*/ 18 w 630"/>
                  <a:gd name="T41" fmla="*/ 3 h 306"/>
                  <a:gd name="T42" fmla="*/ 14 w 630"/>
                  <a:gd name="T43" fmla="*/ 2 h 306"/>
                  <a:gd name="T44" fmla="*/ 10 w 630"/>
                  <a:gd name="T45" fmla="*/ 0 h 306"/>
                  <a:gd name="T46" fmla="*/ 10 w 630"/>
                  <a:gd name="T47" fmla="*/ 0 h 306"/>
                  <a:gd name="T48" fmla="*/ 10 w 630"/>
                  <a:gd name="T49" fmla="*/ 0 h 306"/>
                  <a:gd name="T50" fmla="*/ 10 w 630"/>
                  <a:gd name="T51" fmla="*/ 0 h 3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0"/>
                  <a:gd name="T79" fmla="*/ 0 h 306"/>
                  <a:gd name="T80" fmla="*/ 630 w 630"/>
                  <a:gd name="T81" fmla="*/ 306 h 3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0" h="306">
                    <a:moveTo>
                      <a:pt x="268" y="6"/>
                    </a:moveTo>
                    <a:lnTo>
                      <a:pt x="260" y="60"/>
                    </a:lnTo>
                    <a:lnTo>
                      <a:pt x="178" y="112"/>
                    </a:lnTo>
                    <a:lnTo>
                      <a:pt x="86" y="162"/>
                    </a:lnTo>
                    <a:lnTo>
                      <a:pt x="29" y="227"/>
                    </a:lnTo>
                    <a:lnTo>
                      <a:pt x="10" y="261"/>
                    </a:lnTo>
                    <a:lnTo>
                      <a:pt x="0" y="301"/>
                    </a:lnTo>
                    <a:lnTo>
                      <a:pt x="64" y="306"/>
                    </a:lnTo>
                    <a:lnTo>
                      <a:pt x="167" y="246"/>
                    </a:lnTo>
                    <a:lnTo>
                      <a:pt x="252" y="236"/>
                    </a:lnTo>
                    <a:lnTo>
                      <a:pt x="319" y="257"/>
                    </a:lnTo>
                    <a:lnTo>
                      <a:pt x="341" y="246"/>
                    </a:lnTo>
                    <a:lnTo>
                      <a:pt x="391" y="301"/>
                    </a:lnTo>
                    <a:lnTo>
                      <a:pt x="414" y="253"/>
                    </a:lnTo>
                    <a:lnTo>
                      <a:pt x="465" y="198"/>
                    </a:lnTo>
                    <a:lnTo>
                      <a:pt x="518" y="160"/>
                    </a:lnTo>
                    <a:lnTo>
                      <a:pt x="610" y="154"/>
                    </a:lnTo>
                    <a:lnTo>
                      <a:pt x="627" y="127"/>
                    </a:lnTo>
                    <a:lnTo>
                      <a:pt x="630" y="120"/>
                    </a:lnTo>
                    <a:lnTo>
                      <a:pt x="588" y="101"/>
                    </a:lnTo>
                    <a:lnTo>
                      <a:pt x="473" y="70"/>
                    </a:lnTo>
                    <a:lnTo>
                      <a:pt x="367" y="46"/>
                    </a:lnTo>
                    <a:lnTo>
                      <a:pt x="283" y="0"/>
                    </a:lnTo>
                    <a:lnTo>
                      <a:pt x="268" y="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43"/>
              <p:cNvSpPr>
                <a:spLocks/>
              </p:cNvSpPr>
              <p:nvPr/>
            </p:nvSpPr>
            <p:spPr bwMode="auto">
              <a:xfrm>
                <a:off x="1104" y="3358"/>
                <a:ext cx="147" cy="139"/>
              </a:xfrm>
              <a:custGeom>
                <a:avLst/>
                <a:gdLst>
                  <a:gd name="T0" fmla="*/ 15 w 440"/>
                  <a:gd name="T1" fmla="*/ 0 h 417"/>
                  <a:gd name="T2" fmla="*/ 14 w 440"/>
                  <a:gd name="T3" fmla="*/ 1 h 417"/>
                  <a:gd name="T4" fmla="*/ 13 w 440"/>
                  <a:gd name="T5" fmla="*/ 2 h 417"/>
                  <a:gd name="T6" fmla="*/ 13 w 440"/>
                  <a:gd name="T7" fmla="*/ 7 h 417"/>
                  <a:gd name="T8" fmla="*/ 10 w 440"/>
                  <a:gd name="T9" fmla="*/ 9 h 417"/>
                  <a:gd name="T10" fmla="*/ 5 w 440"/>
                  <a:gd name="T11" fmla="*/ 10 h 417"/>
                  <a:gd name="T12" fmla="*/ 4 w 440"/>
                  <a:gd name="T13" fmla="*/ 10 h 417"/>
                  <a:gd name="T14" fmla="*/ 0 w 440"/>
                  <a:gd name="T15" fmla="*/ 9 h 417"/>
                  <a:gd name="T16" fmla="*/ 0 w 440"/>
                  <a:gd name="T17" fmla="*/ 11 h 417"/>
                  <a:gd name="T18" fmla="*/ 3 w 440"/>
                  <a:gd name="T19" fmla="*/ 15 h 417"/>
                  <a:gd name="T20" fmla="*/ 6 w 440"/>
                  <a:gd name="T21" fmla="*/ 15 h 417"/>
                  <a:gd name="T22" fmla="*/ 14 w 440"/>
                  <a:gd name="T23" fmla="*/ 11 h 417"/>
                  <a:gd name="T24" fmla="*/ 16 w 440"/>
                  <a:gd name="T25" fmla="*/ 8 h 417"/>
                  <a:gd name="T26" fmla="*/ 16 w 440"/>
                  <a:gd name="T27" fmla="*/ 1 h 417"/>
                  <a:gd name="T28" fmla="*/ 15 w 440"/>
                  <a:gd name="T29" fmla="*/ 0 h 417"/>
                  <a:gd name="T30" fmla="*/ 15 w 440"/>
                  <a:gd name="T31" fmla="*/ 0 h 417"/>
                  <a:gd name="T32" fmla="*/ 15 w 440"/>
                  <a:gd name="T33" fmla="*/ 0 h 4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0"/>
                  <a:gd name="T52" fmla="*/ 0 h 417"/>
                  <a:gd name="T53" fmla="*/ 440 w 440"/>
                  <a:gd name="T54" fmla="*/ 417 h 4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0" h="417">
                    <a:moveTo>
                      <a:pt x="416" y="0"/>
                    </a:moveTo>
                    <a:lnTo>
                      <a:pt x="370" y="35"/>
                    </a:lnTo>
                    <a:lnTo>
                      <a:pt x="350" y="65"/>
                    </a:lnTo>
                    <a:lnTo>
                      <a:pt x="350" y="185"/>
                    </a:lnTo>
                    <a:lnTo>
                      <a:pt x="261" y="243"/>
                    </a:lnTo>
                    <a:lnTo>
                      <a:pt x="128" y="275"/>
                    </a:lnTo>
                    <a:lnTo>
                      <a:pt x="99" y="261"/>
                    </a:lnTo>
                    <a:lnTo>
                      <a:pt x="8" y="246"/>
                    </a:lnTo>
                    <a:lnTo>
                      <a:pt x="0" y="296"/>
                    </a:lnTo>
                    <a:lnTo>
                      <a:pt x="94" y="403"/>
                    </a:lnTo>
                    <a:lnTo>
                      <a:pt x="156" y="417"/>
                    </a:lnTo>
                    <a:lnTo>
                      <a:pt x="364" y="297"/>
                    </a:lnTo>
                    <a:lnTo>
                      <a:pt x="440" y="215"/>
                    </a:lnTo>
                    <a:lnTo>
                      <a:pt x="430" y="1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44"/>
              <p:cNvSpPr>
                <a:spLocks/>
              </p:cNvSpPr>
              <p:nvPr/>
            </p:nvSpPr>
            <p:spPr bwMode="auto">
              <a:xfrm>
                <a:off x="1116" y="3367"/>
                <a:ext cx="121" cy="114"/>
              </a:xfrm>
              <a:custGeom>
                <a:avLst/>
                <a:gdLst>
                  <a:gd name="T0" fmla="*/ 13 w 361"/>
                  <a:gd name="T1" fmla="*/ 0 h 342"/>
                  <a:gd name="T2" fmla="*/ 13 w 361"/>
                  <a:gd name="T3" fmla="*/ 0 h 342"/>
                  <a:gd name="T4" fmla="*/ 14 w 361"/>
                  <a:gd name="T5" fmla="*/ 1 h 342"/>
                  <a:gd name="T6" fmla="*/ 13 w 361"/>
                  <a:gd name="T7" fmla="*/ 6 h 342"/>
                  <a:gd name="T8" fmla="*/ 13 w 361"/>
                  <a:gd name="T9" fmla="*/ 7 h 342"/>
                  <a:gd name="T10" fmla="*/ 11 w 361"/>
                  <a:gd name="T11" fmla="*/ 9 h 342"/>
                  <a:gd name="T12" fmla="*/ 5 w 361"/>
                  <a:gd name="T13" fmla="*/ 12 h 342"/>
                  <a:gd name="T14" fmla="*/ 3 w 361"/>
                  <a:gd name="T15" fmla="*/ 13 h 342"/>
                  <a:gd name="T16" fmla="*/ 2 w 361"/>
                  <a:gd name="T17" fmla="*/ 11 h 342"/>
                  <a:gd name="T18" fmla="*/ 0 w 361"/>
                  <a:gd name="T19" fmla="*/ 10 h 342"/>
                  <a:gd name="T20" fmla="*/ 0 w 361"/>
                  <a:gd name="T21" fmla="*/ 8 h 342"/>
                  <a:gd name="T22" fmla="*/ 3 w 361"/>
                  <a:gd name="T23" fmla="*/ 9 h 342"/>
                  <a:gd name="T24" fmla="*/ 7 w 361"/>
                  <a:gd name="T25" fmla="*/ 8 h 342"/>
                  <a:gd name="T26" fmla="*/ 11 w 361"/>
                  <a:gd name="T27" fmla="*/ 6 h 342"/>
                  <a:gd name="T28" fmla="*/ 12 w 361"/>
                  <a:gd name="T29" fmla="*/ 5 h 342"/>
                  <a:gd name="T30" fmla="*/ 12 w 361"/>
                  <a:gd name="T31" fmla="*/ 1 h 342"/>
                  <a:gd name="T32" fmla="*/ 13 w 361"/>
                  <a:gd name="T33" fmla="*/ 0 h 342"/>
                  <a:gd name="T34" fmla="*/ 13 w 361"/>
                  <a:gd name="T35" fmla="*/ 0 h 342"/>
                  <a:gd name="T36" fmla="*/ 13 w 361"/>
                  <a:gd name="T37" fmla="*/ 0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1"/>
                  <a:gd name="T58" fmla="*/ 0 h 342"/>
                  <a:gd name="T59" fmla="*/ 361 w 361"/>
                  <a:gd name="T60" fmla="*/ 342 h 3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1" h="342">
                    <a:moveTo>
                      <a:pt x="334" y="3"/>
                    </a:moveTo>
                    <a:lnTo>
                      <a:pt x="351" y="0"/>
                    </a:lnTo>
                    <a:lnTo>
                      <a:pt x="361" y="28"/>
                    </a:lnTo>
                    <a:lnTo>
                      <a:pt x="358" y="158"/>
                    </a:lnTo>
                    <a:lnTo>
                      <a:pt x="340" y="200"/>
                    </a:lnTo>
                    <a:lnTo>
                      <a:pt x="281" y="252"/>
                    </a:lnTo>
                    <a:lnTo>
                      <a:pt x="127" y="332"/>
                    </a:lnTo>
                    <a:lnTo>
                      <a:pt x="78" y="342"/>
                    </a:lnTo>
                    <a:lnTo>
                      <a:pt x="44" y="302"/>
                    </a:lnTo>
                    <a:lnTo>
                      <a:pt x="1" y="263"/>
                    </a:lnTo>
                    <a:lnTo>
                      <a:pt x="0" y="223"/>
                    </a:lnTo>
                    <a:lnTo>
                      <a:pt x="74" y="234"/>
                    </a:lnTo>
                    <a:lnTo>
                      <a:pt x="185" y="223"/>
                    </a:lnTo>
                    <a:lnTo>
                      <a:pt x="305" y="166"/>
                    </a:lnTo>
                    <a:lnTo>
                      <a:pt x="314" y="141"/>
                    </a:lnTo>
                    <a:lnTo>
                      <a:pt x="309" y="37"/>
                    </a:lnTo>
                    <a:lnTo>
                      <a:pt x="334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45"/>
              <p:cNvSpPr>
                <a:spLocks/>
              </p:cNvSpPr>
              <p:nvPr/>
            </p:nvSpPr>
            <p:spPr bwMode="auto">
              <a:xfrm>
                <a:off x="1258" y="3264"/>
                <a:ext cx="80" cy="163"/>
              </a:xfrm>
              <a:custGeom>
                <a:avLst/>
                <a:gdLst>
                  <a:gd name="T0" fmla="*/ 7 w 239"/>
                  <a:gd name="T1" fmla="*/ 0 h 490"/>
                  <a:gd name="T2" fmla="*/ 7 w 239"/>
                  <a:gd name="T3" fmla="*/ 4 h 490"/>
                  <a:gd name="T4" fmla="*/ 9 w 239"/>
                  <a:gd name="T5" fmla="*/ 12 h 490"/>
                  <a:gd name="T6" fmla="*/ 8 w 239"/>
                  <a:gd name="T7" fmla="*/ 12 h 490"/>
                  <a:gd name="T8" fmla="*/ 6 w 239"/>
                  <a:gd name="T9" fmla="*/ 14 h 490"/>
                  <a:gd name="T10" fmla="*/ 4 w 239"/>
                  <a:gd name="T11" fmla="*/ 16 h 490"/>
                  <a:gd name="T12" fmla="*/ 1 w 239"/>
                  <a:gd name="T13" fmla="*/ 18 h 490"/>
                  <a:gd name="T14" fmla="*/ 0 w 239"/>
                  <a:gd name="T15" fmla="*/ 18 h 490"/>
                  <a:gd name="T16" fmla="*/ 0 w 239"/>
                  <a:gd name="T17" fmla="*/ 17 h 490"/>
                  <a:gd name="T18" fmla="*/ 2 w 239"/>
                  <a:gd name="T19" fmla="*/ 15 h 490"/>
                  <a:gd name="T20" fmla="*/ 2 w 239"/>
                  <a:gd name="T21" fmla="*/ 13 h 490"/>
                  <a:gd name="T22" fmla="*/ 2 w 239"/>
                  <a:gd name="T23" fmla="*/ 8 h 490"/>
                  <a:gd name="T24" fmla="*/ 1 w 239"/>
                  <a:gd name="T25" fmla="*/ 6 h 490"/>
                  <a:gd name="T26" fmla="*/ 1 w 239"/>
                  <a:gd name="T27" fmla="*/ 4 h 490"/>
                  <a:gd name="T28" fmla="*/ 3 w 239"/>
                  <a:gd name="T29" fmla="*/ 3 h 490"/>
                  <a:gd name="T30" fmla="*/ 3 w 239"/>
                  <a:gd name="T31" fmla="*/ 3 h 490"/>
                  <a:gd name="T32" fmla="*/ 5 w 239"/>
                  <a:gd name="T33" fmla="*/ 6 h 490"/>
                  <a:gd name="T34" fmla="*/ 5 w 239"/>
                  <a:gd name="T35" fmla="*/ 2 h 490"/>
                  <a:gd name="T36" fmla="*/ 6 w 239"/>
                  <a:gd name="T37" fmla="*/ 0 h 490"/>
                  <a:gd name="T38" fmla="*/ 6 w 239"/>
                  <a:gd name="T39" fmla="*/ 0 h 490"/>
                  <a:gd name="T40" fmla="*/ 7 w 239"/>
                  <a:gd name="T41" fmla="*/ 0 h 490"/>
                  <a:gd name="T42" fmla="*/ 7 w 239"/>
                  <a:gd name="T43" fmla="*/ 0 h 490"/>
                  <a:gd name="T44" fmla="*/ 7 w 239"/>
                  <a:gd name="T45" fmla="*/ 0 h 4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9"/>
                  <a:gd name="T70" fmla="*/ 0 h 490"/>
                  <a:gd name="T71" fmla="*/ 239 w 239"/>
                  <a:gd name="T72" fmla="*/ 490 h 4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9" h="490">
                    <a:moveTo>
                      <a:pt x="189" y="3"/>
                    </a:moveTo>
                    <a:lnTo>
                      <a:pt x="194" y="108"/>
                    </a:lnTo>
                    <a:lnTo>
                      <a:pt x="239" y="312"/>
                    </a:lnTo>
                    <a:lnTo>
                      <a:pt x="216" y="338"/>
                    </a:lnTo>
                    <a:lnTo>
                      <a:pt x="166" y="366"/>
                    </a:lnTo>
                    <a:lnTo>
                      <a:pt x="97" y="440"/>
                    </a:lnTo>
                    <a:lnTo>
                      <a:pt x="22" y="489"/>
                    </a:lnTo>
                    <a:lnTo>
                      <a:pt x="0" y="490"/>
                    </a:lnTo>
                    <a:lnTo>
                      <a:pt x="0" y="451"/>
                    </a:lnTo>
                    <a:lnTo>
                      <a:pt x="41" y="415"/>
                    </a:lnTo>
                    <a:lnTo>
                      <a:pt x="53" y="351"/>
                    </a:lnTo>
                    <a:lnTo>
                      <a:pt x="51" y="228"/>
                    </a:lnTo>
                    <a:lnTo>
                      <a:pt x="24" y="161"/>
                    </a:lnTo>
                    <a:lnTo>
                      <a:pt x="31" y="99"/>
                    </a:lnTo>
                    <a:lnTo>
                      <a:pt x="82" y="72"/>
                    </a:lnTo>
                    <a:lnTo>
                      <a:pt x="88" y="89"/>
                    </a:lnTo>
                    <a:lnTo>
                      <a:pt x="126" y="168"/>
                    </a:lnTo>
                    <a:lnTo>
                      <a:pt x="135" y="51"/>
                    </a:lnTo>
                    <a:lnTo>
                      <a:pt x="149" y="13"/>
                    </a:lnTo>
                    <a:lnTo>
                      <a:pt x="174" y="0"/>
                    </a:lnTo>
                    <a:lnTo>
                      <a:pt x="189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46"/>
              <p:cNvSpPr>
                <a:spLocks/>
              </p:cNvSpPr>
              <p:nvPr/>
            </p:nvSpPr>
            <p:spPr bwMode="auto">
              <a:xfrm>
                <a:off x="728" y="3224"/>
                <a:ext cx="275" cy="299"/>
              </a:xfrm>
              <a:custGeom>
                <a:avLst/>
                <a:gdLst>
                  <a:gd name="T0" fmla="*/ 22 w 825"/>
                  <a:gd name="T1" fmla="*/ 0 h 896"/>
                  <a:gd name="T2" fmla="*/ 16 w 825"/>
                  <a:gd name="T3" fmla="*/ 3 h 896"/>
                  <a:gd name="T4" fmla="*/ 12 w 825"/>
                  <a:gd name="T5" fmla="*/ 4 h 896"/>
                  <a:gd name="T6" fmla="*/ 10 w 825"/>
                  <a:gd name="T7" fmla="*/ 6 h 896"/>
                  <a:gd name="T8" fmla="*/ 10 w 825"/>
                  <a:gd name="T9" fmla="*/ 8 h 896"/>
                  <a:gd name="T10" fmla="*/ 5 w 825"/>
                  <a:gd name="T11" fmla="*/ 13 h 896"/>
                  <a:gd name="T12" fmla="*/ 2 w 825"/>
                  <a:gd name="T13" fmla="*/ 20 h 896"/>
                  <a:gd name="T14" fmla="*/ 0 w 825"/>
                  <a:gd name="T15" fmla="*/ 22 h 896"/>
                  <a:gd name="T16" fmla="*/ 0 w 825"/>
                  <a:gd name="T17" fmla="*/ 25 h 896"/>
                  <a:gd name="T18" fmla="*/ 1 w 825"/>
                  <a:gd name="T19" fmla="*/ 31 h 896"/>
                  <a:gd name="T20" fmla="*/ 2 w 825"/>
                  <a:gd name="T21" fmla="*/ 33 h 896"/>
                  <a:gd name="T22" fmla="*/ 4 w 825"/>
                  <a:gd name="T23" fmla="*/ 29 h 896"/>
                  <a:gd name="T24" fmla="*/ 8 w 825"/>
                  <a:gd name="T25" fmla="*/ 28 h 896"/>
                  <a:gd name="T26" fmla="*/ 10 w 825"/>
                  <a:gd name="T27" fmla="*/ 23 h 896"/>
                  <a:gd name="T28" fmla="*/ 15 w 825"/>
                  <a:gd name="T29" fmla="*/ 22 h 896"/>
                  <a:gd name="T30" fmla="*/ 22 w 825"/>
                  <a:gd name="T31" fmla="*/ 18 h 896"/>
                  <a:gd name="T32" fmla="*/ 24 w 825"/>
                  <a:gd name="T33" fmla="*/ 15 h 896"/>
                  <a:gd name="T34" fmla="*/ 26 w 825"/>
                  <a:gd name="T35" fmla="*/ 10 h 896"/>
                  <a:gd name="T36" fmla="*/ 25 w 825"/>
                  <a:gd name="T37" fmla="*/ 8 h 896"/>
                  <a:gd name="T38" fmla="*/ 21 w 825"/>
                  <a:gd name="T39" fmla="*/ 7 h 896"/>
                  <a:gd name="T40" fmla="*/ 24 w 825"/>
                  <a:gd name="T41" fmla="*/ 5 h 896"/>
                  <a:gd name="T42" fmla="*/ 30 w 825"/>
                  <a:gd name="T43" fmla="*/ 5 h 896"/>
                  <a:gd name="T44" fmla="*/ 31 w 825"/>
                  <a:gd name="T45" fmla="*/ 4 h 896"/>
                  <a:gd name="T46" fmla="*/ 29 w 825"/>
                  <a:gd name="T47" fmla="*/ 1 h 896"/>
                  <a:gd name="T48" fmla="*/ 24 w 825"/>
                  <a:gd name="T49" fmla="*/ 0 h 896"/>
                  <a:gd name="T50" fmla="*/ 22 w 825"/>
                  <a:gd name="T51" fmla="*/ 0 h 896"/>
                  <a:gd name="T52" fmla="*/ 22 w 825"/>
                  <a:gd name="T53" fmla="*/ 0 h 896"/>
                  <a:gd name="T54" fmla="*/ 22 w 825"/>
                  <a:gd name="T55" fmla="*/ 0 h 8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5"/>
                  <a:gd name="T85" fmla="*/ 0 h 896"/>
                  <a:gd name="T86" fmla="*/ 825 w 825"/>
                  <a:gd name="T87" fmla="*/ 896 h 8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5" h="896">
                    <a:moveTo>
                      <a:pt x="586" y="0"/>
                    </a:moveTo>
                    <a:lnTo>
                      <a:pt x="433" y="72"/>
                    </a:lnTo>
                    <a:lnTo>
                      <a:pt x="319" y="104"/>
                    </a:lnTo>
                    <a:lnTo>
                      <a:pt x="270" y="168"/>
                    </a:lnTo>
                    <a:lnTo>
                      <a:pt x="266" y="222"/>
                    </a:lnTo>
                    <a:lnTo>
                      <a:pt x="141" y="361"/>
                    </a:lnTo>
                    <a:lnTo>
                      <a:pt x="56" y="533"/>
                    </a:lnTo>
                    <a:lnTo>
                      <a:pt x="12" y="602"/>
                    </a:lnTo>
                    <a:lnTo>
                      <a:pt x="0" y="673"/>
                    </a:lnTo>
                    <a:lnTo>
                      <a:pt x="21" y="845"/>
                    </a:lnTo>
                    <a:lnTo>
                      <a:pt x="61" y="896"/>
                    </a:lnTo>
                    <a:lnTo>
                      <a:pt x="109" y="778"/>
                    </a:lnTo>
                    <a:lnTo>
                      <a:pt x="203" y="742"/>
                    </a:lnTo>
                    <a:lnTo>
                      <a:pt x="269" y="624"/>
                    </a:lnTo>
                    <a:lnTo>
                      <a:pt x="418" y="599"/>
                    </a:lnTo>
                    <a:lnTo>
                      <a:pt x="581" y="497"/>
                    </a:lnTo>
                    <a:lnTo>
                      <a:pt x="648" y="417"/>
                    </a:lnTo>
                    <a:lnTo>
                      <a:pt x="692" y="279"/>
                    </a:lnTo>
                    <a:lnTo>
                      <a:pt x="678" y="209"/>
                    </a:lnTo>
                    <a:lnTo>
                      <a:pt x="574" y="196"/>
                    </a:lnTo>
                    <a:lnTo>
                      <a:pt x="645" y="125"/>
                    </a:lnTo>
                    <a:lnTo>
                      <a:pt x="803" y="135"/>
                    </a:lnTo>
                    <a:lnTo>
                      <a:pt x="825" y="107"/>
                    </a:lnTo>
                    <a:lnTo>
                      <a:pt x="782" y="37"/>
                    </a:lnTo>
                    <a:lnTo>
                      <a:pt x="660" y="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47"/>
              <p:cNvSpPr>
                <a:spLocks/>
              </p:cNvSpPr>
              <p:nvPr/>
            </p:nvSpPr>
            <p:spPr bwMode="auto">
              <a:xfrm>
                <a:off x="705" y="2961"/>
                <a:ext cx="307" cy="317"/>
              </a:xfrm>
              <a:custGeom>
                <a:avLst/>
                <a:gdLst>
                  <a:gd name="T0" fmla="*/ 17 w 919"/>
                  <a:gd name="T1" fmla="*/ 1 h 949"/>
                  <a:gd name="T2" fmla="*/ 14 w 919"/>
                  <a:gd name="T3" fmla="*/ 4 h 949"/>
                  <a:gd name="T4" fmla="*/ 11 w 919"/>
                  <a:gd name="T5" fmla="*/ 7 h 949"/>
                  <a:gd name="T6" fmla="*/ 9 w 919"/>
                  <a:gd name="T7" fmla="*/ 8 h 949"/>
                  <a:gd name="T8" fmla="*/ 6 w 919"/>
                  <a:gd name="T9" fmla="*/ 7 h 949"/>
                  <a:gd name="T10" fmla="*/ 5 w 919"/>
                  <a:gd name="T11" fmla="*/ 8 h 949"/>
                  <a:gd name="T12" fmla="*/ 2 w 919"/>
                  <a:gd name="T13" fmla="*/ 10 h 949"/>
                  <a:gd name="T14" fmla="*/ 0 w 919"/>
                  <a:gd name="T15" fmla="*/ 14 h 949"/>
                  <a:gd name="T16" fmla="*/ 0 w 919"/>
                  <a:gd name="T17" fmla="*/ 21 h 949"/>
                  <a:gd name="T18" fmla="*/ 1 w 919"/>
                  <a:gd name="T19" fmla="*/ 34 h 949"/>
                  <a:gd name="T20" fmla="*/ 1 w 919"/>
                  <a:gd name="T21" fmla="*/ 35 h 949"/>
                  <a:gd name="T22" fmla="*/ 2 w 919"/>
                  <a:gd name="T23" fmla="*/ 35 h 949"/>
                  <a:gd name="T24" fmla="*/ 2 w 919"/>
                  <a:gd name="T25" fmla="*/ 34 h 949"/>
                  <a:gd name="T26" fmla="*/ 3 w 919"/>
                  <a:gd name="T27" fmla="*/ 32 h 949"/>
                  <a:gd name="T28" fmla="*/ 6 w 919"/>
                  <a:gd name="T29" fmla="*/ 27 h 949"/>
                  <a:gd name="T30" fmla="*/ 9 w 919"/>
                  <a:gd name="T31" fmla="*/ 25 h 949"/>
                  <a:gd name="T32" fmla="*/ 13 w 919"/>
                  <a:gd name="T33" fmla="*/ 24 h 949"/>
                  <a:gd name="T34" fmla="*/ 21 w 919"/>
                  <a:gd name="T35" fmla="*/ 26 h 949"/>
                  <a:gd name="T36" fmla="*/ 26 w 919"/>
                  <a:gd name="T37" fmla="*/ 25 h 949"/>
                  <a:gd name="T38" fmla="*/ 29 w 919"/>
                  <a:gd name="T39" fmla="*/ 20 h 949"/>
                  <a:gd name="T40" fmla="*/ 33 w 919"/>
                  <a:gd name="T41" fmla="*/ 19 h 949"/>
                  <a:gd name="T42" fmla="*/ 34 w 919"/>
                  <a:gd name="T43" fmla="*/ 19 h 949"/>
                  <a:gd name="T44" fmla="*/ 34 w 919"/>
                  <a:gd name="T45" fmla="*/ 16 h 949"/>
                  <a:gd name="T46" fmla="*/ 34 w 919"/>
                  <a:gd name="T47" fmla="*/ 10 h 949"/>
                  <a:gd name="T48" fmla="*/ 34 w 919"/>
                  <a:gd name="T49" fmla="*/ 6 h 949"/>
                  <a:gd name="T50" fmla="*/ 34 w 919"/>
                  <a:gd name="T51" fmla="*/ 3 h 949"/>
                  <a:gd name="T52" fmla="*/ 32 w 919"/>
                  <a:gd name="T53" fmla="*/ 2 h 949"/>
                  <a:gd name="T54" fmla="*/ 21 w 919"/>
                  <a:gd name="T55" fmla="*/ 2 h 949"/>
                  <a:gd name="T56" fmla="*/ 20 w 919"/>
                  <a:gd name="T57" fmla="*/ 1 h 949"/>
                  <a:gd name="T58" fmla="*/ 18 w 919"/>
                  <a:gd name="T59" fmla="*/ 0 h 949"/>
                  <a:gd name="T60" fmla="*/ 17 w 919"/>
                  <a:gd name="T61" fmla="*/ 1 h 949"/>
                  <a:gd name="T62" fmla="*/ 17 w 919"/>
                  <a:gd name="T63" fmla="*/ 1 h 949"/>
                  <a:gd name="T64" fmla="*/ 17 w 919"/>
                  <a:gd name="T65" fmla="*/ 1 h 9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9"/>
                  <a:gd name="T100" fmla="*/ 0 h 949"/>
                  <a:gd name="T101" fmla="*/ 919 w 919"/>
                  <a:gd name="T102" fmla="*/ 949 h 9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9" h="949">
                    <a:moveTo>
                      <a:pt x="469" y="31"/>
                    </a:moveTo>
                    <a:lnTo>
                      <a:pt x="382" y="115"/>
                    </a:lnTo>
                    <a:lnTo>
                      <a:pt x="299" y="188"/>
                    </a:lnTo>
                    <a:lnTo>
                      <a:pt x="246" y="207"/>
                    </a:lnTo>
                    <a:lnTo>
                      <a:pt x="169" y="195"/>
                    </a:lnTo>
                    <a:lnTo>
                      <a:pt x="141" y="222"/>
                    </a:lnTo>
                    <a:lnTo>
                      <a:pt x="41" y="277"/>
                    </a:lnTo>
                    <a:lnTo>
                      <a:pt x="0" y="378"/>
                    </a:lnTo>
                    <a:lnTo>
                      <a:pt x="7" y="574"/>
                    </a:lnTo>
                    <a:lnTo>
                      <a:pt x="14" y="911"/>
                    </a:lnTo>
                    <a:lnTo>
                      <a:pt x="21" y="949"/>
                    </a:lnTo>
                    <a:lnTo>
                      <a:pt x="46" y="933"/>
                    </a:lnTo>
                    <a:lnTo>
                      <a:pt x="64" y="906"/>
                    </a:lnTo>
                    <a:lnTo>
                      <a:pt x="74" y="851"/>
                    </a:lnTo>
                    <a:lnTo>
                      <a:pt x="152" y="733"/>
                    </a:lnTo>
                    <a:lnTo>
                      <a:pt x="233" y="686"/>
                    </a:lnTo>
                    <a:lnTo>
                      <a:pt x="357" y="641"/>
                    </a:lnTo>
                    <a:lnTo>
                      <a:pt x="570" y="707"/>
                    </a:lnTo>
                    <a:lnTo>
                      <a:pt x="691" y="672"/>
                    </a:lnTo>
                    <a:lnTo>
                      <a:pt x="786" y="528"/>
                    </a:lnTo>
                    <a:lnTo>
                      <a:pt x="895" y="516"/>
                    </a:lnTo>
                    <a:lnTo>
                      <a:pt x="919" y="516"/>
                    </a:lnTo>
                    <a:lnTo>
                      <a:pt x="904" y="421"/>
                    </a:lnTo>
                    <a:lnTo>
                      <a:pt x="904" y="282"/>
                    </a:lnTo>
                    <a:lnTo>
                      <a:pt x="912" y="161"/>
                    </a:lnTo>
                    <a:lnTo>
                      <a:pt x="907" y="92"/>
                    </a:lnTo>
                    <a:lnTo>
                      <a:pt x="858" y="47"/>
                    </a:lnTo>
                    <a:lnTo>
                      <a:pt x="561" y="56"/>
                    </a:lnTo>
                    <a:lnTo>
                      <a:pt x="529" y="26"/>
                    </a:lnTo>
                    <a:lnTo>
                      <a:pt x="489" y="0"/>
                    </a:lnTo>
                    <a:lnTo>
                      <a:pt x="469" y="31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48"/>
              <p:cNvSpPr>
                <a:spLocks/>
              </p:cNvSpPr>
              <p:nvPr/>
            </p:nvSpPr>
            <p:spPr bwMode="auto">
              <a:xfrm>
                <a:off x="947" y="3039"/>
                <a:ext cx="54" cy="91"/>
              </a:xfrm>
              <a:custGeom>
                <a:avLst/>
                <a:gdLst>
                  <a:gd name="T0" fmla="*/ 0 w 163"/>
                  <a:gd name="T1" fmla="*/ 4 h 273"/>
                  <a:gd name="T2" fmla="*/ 3 w 163"/>
                  <a:gd name="T3" fmla="*/ 4 h 273"/>
                  <a:gd name="T4" fmla="*/ 4 w 163"/>
                  <a:gd name="T5" fmla="*/ 3 h 273"/>
                  <a:gd name="T6" fmla="*/ 5 w 163"/>
                  <a:gd name="T7" fmla="*/ 0 h 273"/>
                  <a:gd name="T8" fmla="*/ 5 w 163"/>
                  <a:gd name="T9" fmla="*/ 1 h 273"/>
                  <a:gd name="T10" fmla="*/ 5 w 163"/>
                  <a:gd name="T11" fmla="*/ 1 h 273"/>
                  <a:gd name="T12" fmla="*/ 5 w 163"/>
                  <a:gd name="T13" fmla="*/ 3 h 273"/>
                  <a:gd name="T14" fmla="*/ 5 w 163"/>
                  <a:gd name="T15" fmla="*/ 4 h 273"/>
                  <a:gd name="T16" fmla="*/ 5 w 163"/>
                  <a:gd name="T17" fmla="*/ 5 h 273"/>
                  <a:gd name="T18" fmla="*/ 5 w 163"/>
                  <a:gd name="T19" fmla="*/ 6 h 273"/>
                  <a:gd name="T20" fmla="*/ 5 w 163"/>
                  <a:gd name="T21" fmla="*/ 7 h 273"/>
                  <a:gd name="T22" fmla="*/ 5 w 163"/>
                  <a:gd name="T23" fmla="*/ 9 h 273"/>
                  <a:gd name="T24" fmla="*/ 6 w 163"/>
                  <a:gd name="T25" fmla="*/ 10 h 273"/>
                  <a:gd name="T26" fmla="*/ 5 w 163"/>
                  <a:gd name="T27" fmla="*/ 10 h 273"/>
                  <a:gd name="T28" fmla="*/ 4 w 163"/>
                  <a:gd name="T29" fmla="*/ 10 h 273"/>
                  <a:gd name="T30" fmla="*/ 4 w 163"/>
                  <a:gd name="T31" fmla="*/ 7 h 273"/>
                  <a:gd name="T32" fmla="*/ 3 w 163"/>
                  <a:gd name="T33" fmla="*/ 6 h 273"/>
                  <a:gd name="T34" fmla="*/ 1 w 163"/>
                  <a:gd name="T35" fmla="*/ 5 h 273"/>
                  <a:gd name="T36" fmla="*/ 0 w 163"/>
                  <a:gd name="T37" fmla="*/ 5 h 273"/>
                  <a:gd name="T38" fmla="*/ 0 w 163"/>
                  <a:gd name="T39" fmla="*/ 4 h 273"/>
                  <a:gd name="T40" fmla="*/ 0 w 163"/>
                  <a:gd name="T41" fmla="*/ 4 h 273"/>
                  <a:gd name="T42" fmla="*/ 0 w 163"/>
                  <a:gd name="T43" fmla="*/ 4 h 2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3"/>
                  <a:gd name="T67" fmla="*/ 0 h 273"/>
                  <a:gd name="T68" fmla="*/ 163 w 163"/>
                  <a:gd name="T69" fmla="*/ 273 h 2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3" h="273">
                    <a:moveTo>
                      <a:pt x="7" y="116"/>
                    </a:moveTo>
                    <a:lnTo>
                      <a:pt x="70" y="100"/>
                    </a:lnTo>
                    <a:lnTo>
                      <a:pt x="100" y="71"/>
                    </a:lnTo>
                    <a:lnTo>
                      <a:pt x="138" y="0"/>
                    </a:lnTo>
                    <a:lnTo>
                      <a:pt x="147" y="17"/>
                    </a:lnTo>
                    <a:lnTo>
                      <a:pt x="147" y="21"/>
                    </a:lnTo>
                    <a:lnTo>
                      <a:pt x="144" y="69"/>
                    </a:lnTo>
                    <a:lnTo>
                      <a:pt x="130" y="111"/>
                    </a:lnTo>
                    <a:lnTo>
                      <a:pt x="124" y="133"/>
                    </a:lnTo>
                    <a:lnTo>
                      <a:pt x="124" y="163"/>
                    </a:lnTo>
                    <a:lnTo>
                      <a:pt x="128" y="189"/>
                    </a:lnTo>
                    <a:lnTo>
                      <a:pt x="144" y="232"/>
                    </a:lnTo>
                    <a:lnTo>
                      <a:pt x="163" y="264"/>
                    </a:lnTo>
                    <a:lnTo>
                      <a:pt x="138" y="273"/>
                    </a:lnTo>
                    <a:lnTo>
                      <a:pt x="109" y="258"/>
                    </a:lnTo>
                    <a:lnTo>
                      <a:pt x="100" y="200"/>
                    </a:lnTo>
                    <a:lnTo>
                      <a:pt x="77" y="163"/>
                    </a:lnTo>
                    <a:lnTo>
                      <a:pt x="26" y="141"/>
                    </a:lnTo>
                    <a:lnTo>
                      <a:pt x="0" y="130"/>
                    </a:ln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149"/>
              <p:cNvSpPr>
                <a:spLocks/>
              </p:cNvSpPr>
              <p:nvPr/>
            </p:nvSpPr>
            <p:spPr bwMode="auto">
              <a:xfrm>
                <a:off x="721" y="3102"/>
                <a:ext cx="107" cy="77"/>
              </a:xfrm>
              <a:custGeom>
                <a:avLst/>
                <a:gdLst>
                  <a:gd name="T0" fmla="*/ 2 w 321"/>
                  <a:gd name="T1" fmla="*/ 2 h 232"/>
                  <a:gd name="T2" fmla="*/ 6 w 321"/>
                  <a:gd name="T3" fmla="*/ 2 h 232"/>
                  <a:gd name="T4" fmla="*/ 8 w 321"/>
                  <a:gd name="T5" fmla="*/ 1 h 232"/>
                  <a:gd name="T6" fmla="*/ 10 w 321"/>
                  <a:gd name="T7" fmla="*/ 0 h 232"/>
                  <a:gd name="T8" fmla="*/ 12 w 321"/>
                  <a:gd name="T9" fmla="*/ 0 h 232"/>
                  <a:gd name="T10" fmla="*/ 12 w 321"/>
                  <a:gd name="T11" fmla="*/ 1 h 232"/>
                  <a:gd name="T12" fmla="*/ 11 w 321"/>
                  <a:gd name="T13" fmla="*/ 3 h 232"/>
                  <a:gd name="T14" fmla="*/ 10 w 321"/>
                  <a:gd name="T15" fmla="*/ 4 h 232"/>
                  <a:gd name="T16" fmla="*/ 9 w 321"/>
                  <a:gd name="T17" fmla="*/ 7 h 232"/>
                  <a:gd name="T18" fmla="*/ 8 w 321"/>
                  <a:gd name="T19" fmla="*/ 8 h 232"/>
                  <a:gd name="T20" fmla="*/ 6 w 321"/>
                  <a:gd name="T21" fmla="*/ 9 h 232"/>
                  <a:gd name="T22" fmla="*/ 5 w 321"/>
                  <a:gd name="T23" fmla="*/ 7 h 232"/>
                  <a:gd name="T24" fmla="*/ 4 w 321"/>
                  <a:gd name="T25" fmla="*/ 4 h 232"/>
                  <a:gd name="T26" fmla="*/ 2 w 321"/>
                  <a:gd name="T27" fmla="*/ 3 h 232"/>
                  <a:gd name="T28" fmla="*/ 0 w 321"/>
                  <a:gd name="T29" fmla="*/ 2 h 232"/>
                  <a:gd name="T30" fmla="*/ 2 w 321"/>
                  <a:gd name="T31" fmla="*/ 2 h 232"/>
                  <a:gd name="T32" fmla="*/ 2 w 321"/>
                  <a:gd name="T33" fmla="*/ 2 h 232"/>
                  <a:gd name="T34" fmla="*/ 2 w 321"/>
                  <a:gd name="T35" fmla="*/ 2 h 2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1"/>
                  <a:gd name="T55" fmla="*/ 0 h 232"/>
                  <a:gd name="T56" fmla="*/ 321 w 321"/>
                  <a:gd name="T57" fmla="*/ 232 h 2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1" h="232">
                    <a:moveTo>
                      <a:pt x="65" y="46"/>
                    </a:moveTo>
                    <a:lnTo>
                      <a:pt x="156" y="41"/>
                    </a:lnTo>
                    <a:lnTo>
                      <a:pt x="225" y="21"/>
                    </a:lnTo>
                    <a:lnTo>
                      <a:pt x="279" y="0"/>
                    </a:lnTo>
                    <a:lnTo>
                      <a:pt x="314" y="11"/>
                    </a:lnTo>
                    <a:lnTo>
                      <a:pt x="321" y="38"/>
                    </a:lnTo>
                    <a:lnTo>
                      <a:pt x="295" y="69"/>
                    </a:lnTo>
                    <a:lnTo>
                      <a:pt x="260" y="107"/>
                    </a:lnTo>
                    <a:lnTo>
                      <a:pt x="235" y="202"/>
                    </a:lnTo>
                    <a:lnTo>
                      <a:pt x="222" y="222"/>
                    </a:lnTo>
                    <a:lnTo>
                      <a:pt x="156" y="232"/>
                    </a:lnTo>
                    <a:lnTo>
                      <a:pt x="142" y="188"/>
                    </a:lnTo>
                    <a:lnTo>
                      <a:pt x="113" y="100"/>
                    </a:lnTo>
                    <a:lnTo>
                      <a:pt x="52" y="82"/>
                    </a:lnTo>
                    <a:lnTo>
                      <a:pt x="0" y="41"/>
                    </a:ln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150"/>
              <p:cNvSpPr>
                <a:spLocks/>
              </p:cNvSpPr>
              <p:nvPr/>
            </p:nvSpPr>
            <p:spPr bwMode="auto">
              <a:xfrm>
                <a:off x="844" y="2998"/>
                <a:ext cx="118" cy="180"/>
              </a:xfrm>
              <a:custGeom>
                <a:avLst/>
                <a:gdLst>
                  <a:gd name="T0" fmla="*/ 5 w 353"/>
                  <a:gd name="T1" fmla="*/ 0 h 541"/>
                  <a:gd name="T2" fmla="*/ 6 w 353"/>
                  <a:gd name="T3" fmla="*/ 2 h 541"/>
                  <a:gd name="T4" fmla="*/ 8 w 353"/>
                  <a:gd name="T5" fmla="*/ 7 h 541"/>
                  <a:gd name="T6" fmla="*/ 9 w 353"/>
                  <a:gd name="T7" fmla="*/ 11 h 541"/>
                  <a:gd name="T8" fmla="*/ 10 w 353"/>
                  <a:gd name="T9" fmla="*/ 13 h 541"/>
                  <a:gd name="T10" fmla="*/ 11 w 353"/>
                  <a:gd name="T11" fmla="*/ 13 h 541"/>
                  <a:gd name="T12" fmla="*/ 12 w 353"/>
                  <a:gd name="T13" fmla="*/ 12 h 541"/>
                  <a:gd name="T14" fmla="*/ 13 w 353"/>
                  <a:gd name="T15" fmla="*/ 12 h 541"/>
                  <a:gd name="T16" fmla="*/ 13 w 353"/>
                  <a:gd name="T17" fmla="*/ 13 h 541"/>
                  <a:gd name="T18" fmla="*/ 13 w 353"/>
                  <a:gd name="T19" fmla="*/ 15 h 541"/>
                  <a:gd name="T20" fmla="*/ 12 w 353"/>
                  <a:gd name="T21" fmla="*/ 15 h 541"/>
                  <a:gd name="T22" fmla="*/ 11 w 353"/>
                  <a:gd name="T23" fmla="*/ 18 h 541"/>
                  <a:gd name="T24" fmla="*/ 9 w 353"/>
                  <a:gd name="T25" fmla="*/ 19 h 541"/>
                  <a:gd name="T26" fmla="*/ 8 w 353"/>
                  <a:gd name="T27" fmla="*/ 20 h 541"/>
                  <a:gd name="T28" fmla="*/ 7 w 353"/>
                  <a:gd name="T29" fmla="*/ 20 h 541"/>
                  <a:gd name="T30" fmla="*/ 4 w 353"/>
                  <a:gd name="T31" fmla="*/ 19 h 541"/>
                  <a:gd name="T32" fmla="*/ 3 w 353"/>
                  <a:gd name="T33" fmla="*/ 19 h 541"/>
                  <a:gd name="T34" fmla="*/ 2 w 353"/>
                  <a:gd name="T35" fmla="*/ 19 h 541"/>
                  <a:gd name="T36" fmla="*/ 1 w 353"/>
                  <a:gd name="T37" fmla="*/ 18 h 541"/>
                  <a:gd name="T38" fmla="*/ 1 w 353"/>
                  <a:gd name="T39" fmla="*/ 17 h 541"/>
                  <a:gd name="T40" fmla="*/ 0 w 353"/>
                  <a:gd name="T41" fmla="*/ 17 h 541"/>
                  <a:gd name="T42" fmla="*/ 1 w 353"/>
                  <a:gd name="T43" fmla="*/ 16 h 541"/>
                  <a:gd name="T44" fmla="*/ 0 w 353"/>
                  <a:gd name="T45" fmla="*/ 16 h 541"/>
                  <a:gd name="T46" fmla="*/ 0 w 353"/>
                  <a:gd name="T47" fmla="*/ 15 h 541"/>
                  <a:gd name="T48" fmla="*/ 0 w 353"/>
                  <a:gd name="T49" fmla="*/ 15 h 541"/>
                  <a:gd name="T50" fmla="*/ 2 w 353"/>
                  <a:gd name="T51" fmla="*/ 14 h 541"/>
                  <a:gd name="T52" fmla="*/ 3 w 353"/>
                  <a:gd name="T53" fmla="*/ 14 h 541"/>
                  <a:gd name="T54" fmla="*/ 6 w 353"/>
                  <a:gd name="T55" fmla="*/ 13 h 541"/>
                  <a:gd name="T56" fmla="*/ 6 w 353"/>
                  <a:gd name="T57" fmla="*/ 13 h 541"/>
                  <a:gd name="T58" fmla="*/ 6 w 353"/>
                  <a:gd name="T59" fmla="*/ 7 h 541"/>
                  <a:gd name="T60" fmla="*/ 5 w 353"/>
                  <a:gd name="T61" fmla="*/ 2 h 541"/>
                  <a:gd name="T62" fmla="*/ 4 w 353"/>
                  <a:gd name="T63" fmla="*/ 0 h 541"/>
                  <a:gd name="T64" fmla="*/ 4 w 353"/>
                  <a:gd name="T65" fmla="*/ 0 h 541"/>
                  <a:gd name="T66" fmla="*/ 5 w 353"/>
                  <a:gd name="T67" fmla="*/ 0 h 541"/>
                  <a:gd name="T68" fmla="*/ 5 w 353"/>
                  <a:gd name="T69" fmla="*/ 0 h 541"/>
                  <a:gd name="T70" fmla="*/ 5 w 353"/>
                  <a:gd name="T71" fmla="*/ 0 h 5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3"/>
                  <a:gd name="T109" fmla="*/ 0 h 541"/>
                  <a:gd name="T110" fmla="*/ 353 w 353"/>
                  <a:gd name="T111" fmla="*/ 541 h 5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3" h="541">
                    <a:moveTo>
                      <a:pt x="123" y="7"/>
                    </a:moveTo>
                    <a:lnTo>
                      <a:pt x="166" y="54"/>
                    </a:lnTo>
                    <a:lnTo>
                      <a:pt x="219" y="184"/>
                    </a:lnTo>
                    <a:lnTo>
                      <a:pt x="246" y="288"/>
                    </a:lnTo>
                    <a:lnTo>
                      <a:pt x="262" y="344"/>
                    </a:lnTo>
                    <a:lnTo>
                      <a:pt x="291" y="344"/>
                    </a:lnTo>
                    <a:lnTo>
                      <a:pt x="326" y="322"/>
                    </a:lnTo>
                    <a:lnTo>
                      <a:pt x="343" y="332"/>
                    </a:lnTo>
                    <a:lnTo>
                      <a:pt x="353" y="365"/>
                    </a:lnTo>
                    <a:lnTo>
                      <a:pt x="345" y="395"/>
                    </a:lnTo>
                    <a:lnTo>
                      <a:pt x="313" y="414"/>
                    </a:lnTo>
                    <a:lnTo>
                      <a:pt x="284" y="475"/>
                    </a:lnTo>
                    <a:lnTo>
                      <a:pt x="249" y="527"/>
                    </a:lnTo>
                    <a:lnTo>
                      <a:pt x="216" y="541"/>
                    </a:lnTo>
                    <a:lnTo>
                      <a:pt x="181" y="538"/>
                    </a:lnTo>
                    <a:lnTo>
                      <a:pt x="114" y="519"/>
                    </a:lnTo>
                    <a:lnTo>
                      <a:pt x="91" y="504"/>
                    </a:lnTo>
                    <a:lnTo>
                      <a:pt x="52" y="502"/>
                    </a:lnTo>
                    <a:lnTo>
                      <a:pt x="16" y="499"/>
                    </a:lnTo>
                    <a:lnTo>
                      <a:pt x="38" y="468"/>
                    </a:lnTo>
                    <a:lnTo>
                      <a:pt x="9" y="464"/>
                    </a:lnTo>
                    <a:lnTo>
                      <a:pt x="21" y="430"/>
                    </a:lnTo>
                    <a:lnTo>
                      <a:pt x="0" y="430"/>
                    </a:lnTo>
                    <a:lnTo>
                      <a:pt x="0" y="414"/>
                    </a:lnTo>
                    <a:lnTo>
                      <a:pt x="11" y="399"/>
                    </a:lnTo>
                    <a:lnTo>
                      <a:pt x="60" y="391"/>
                    </a:lnTo>
                    <a:lnTo>
                      <a:pt x="91" y="370"/>
                    </a:lnTo>
                    <a:lnTo>
                      <a:pt x="166" y="365"/>
                    </a:lnTo>
                    <a:lnTo>
                      <a:pt x="172" y="341"/>
                    </a:lnTo>
                    <a:lnTo>
                      <a:pt x="153" y="179"/>
                    </a:lnTo>
                    <a:lnTo>
                      <a:pt x="123" y="61"/>
                    </a:lnTo>
                    <a:lnTo>
                      <a:pt x="102" y="0"/>
                    </a:lnTo>
                    <a:lnTo>
                      <a:pt x="102" y="4"/>
                    </a:lnTo>
                    <a:lnTo>
                      <a:pt x="123" y="7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151"/>
              <p:cNvSpPr>
                <a:spLocks/>
              </p:cNvSpPr>
              <p:nvPr/>
            </p:nvSpPr>
            <p:spPr bwMode="auto">
              <a:xfrm>
                <a:off x="554" y="2917"/>
                <a:ext cx="283" cy="125"/>
              </a:xfrm>
              <a:custGeom>
                <a:avLst/>
                <a:gdLst>
                  <a:gd name="T0" fmla="*/ 30 w 848"/>
                  <a:gd name="T1" fmla="*/ 1 h 375"/>
                  <a:gd name="T2" fmla="*/ 27 w 848"/>
                  <a:gd name="T3" fmla="*/ 1 h 375"/>
                  <a:gd name="T4" fmla="*/ 22 w 848"/>
                  <a:gd name="T5" fmla="*/ 3 h 375"/>
                  <a:gd name="T6" fmla="*/ 20 w 848"/>
                  <a:gd name="T7" fmla="*/ 3 h 375"/>
                  <a:gd name="T8" fmla="*/ 18 w 848"/>
                  <a:gd name="T9" fmla="*/ 3 h 375"/>
                  <a:gd name="T10" fmla="*/ 20 w 848"/>
                  <a:gd name="T11" fmla="*/ 4 h 375"/>
                  <a:gd name="T12" fmla="*/ 19 w 848"/>
                  <a:gd name="T13" fmla="*/ 4 h 375"/>
                  <a:gd name="T14" fmla="*/ 16 w 848"/>
                  <a:gd name="T15" fmla="*/ 5 h 375"/>
                  <a:gd name="T16" fmla="*/ 14 w 848"/>
                  <a:gd name="T17" fmla="*/ 4 h 375"/>
                  <a:gd name="T18" fmla="*/ 11 w 848"/>
                  <a:gd name="T19" fmla="*/ 3 h 375"/>
                  <a:gd name="T20" fmla="*/ 14 w 848"/>
                  <a:gd name="T21" fmla="*/ 6 h 375"/>
                  <a:gd name="T22" fmla="*/ 12 w 848"/>
                  <a:gd name="T23" fmla="*/ 6 h 375"/>
                  <a:gd name="T24" fmla="*/ 8 w 848"/>
                  <a:gd name="T25" fmla="*/ 3 h 375"/>
                  <a:gd name="T26" fmla="*/ 8 w 848"/>
                  <a:gd name="T27" fmla="*/ 3 h 375"/>
                  <a:gd name="T28" fmla="*/ 9 w 848"/>
                  <a:gd name="T29" fmla="*/ 5 h 375"/>
                  <a:gd name="T30" fmla="*/ 13 w 848"/>
                  <a:gd name="T31" fmla="*/ 7 h 375"/>
                  <a:gd name="T32" fmla="*/ 11 w 848"/>
                  <a:gd name="T33" fmla="*/ 7 h 375"/>
                  <a:gd name="T34" fmla="*/ 5 w 848"/>
                  <a:gd name="T35" fmla="*/ 8 h 375"/>
                  <a:gd name="T36" fmla="*/ 3 w 848"/>
                  <a:gd name="T37" fmla="*/ 11 h 375"/>
                  <a:gd name="T38" fmla="*/ 3 w 848"/>
                  <a:gd name="T39" fmla="*/ 13 h 375"/>
                  <a:gd name="T40" fmla="*/ 1 w 848"/>
                  <a:gd name="T41" fmla="*/ 14 h 375"/>
                  <a:gd name="T42" fmla="*/ 1 w 848"/>
                  <a:gd name="T43" fmla="*/ 14 h 375"/>
                  <a:gd name="T44" fmla="*/ 3 w 848"/>
                  <a:gd name="T45" fmla="*/ 13 h 375"/>
                  <a:gd name="T46" fmla="*/ 3 w 848"/>
                  <a:gd name="T47" fmla="*/ 11 h 375"/>
                  <a:gd name="T48" fmla="*/ 4 w 848"/>
                  <a:gd name="T49" fmla="*/ 8 h 375"/>
                  <a:gd name="T50" fmla="*/ 7 w 848"/>
                  <a:gd name="T51" fmla="*/ 7 h 375"/>
                  <a:gd name="T52" fmla="*/ 7 w 848"/>
                  <a:gd name="T53" fmla="*/ 3 h 375"/>
                  <a:gd name="T54" fmla="*/ 8 w 848"/>
                  <a:gd name="T55" fmla="*/ 0 h 375"/>
                  <a:gd name="T56" fmla="*/ 8 w 848"/>
                  <a:gd name="T57" fmla="*/ 1 h 375"/>
                  <a:gd name="T58" fmla="*/ 9 w 848"/>
                  <a:gd name="T59" fmla="*/ 3 h 375"/>
                  <a:gd name="T60" fmla="*/ 11 w 848"/>
                  <a:gd name="T61" fmla="*/ 2 h 375"/>
                  <a:gd name="T62" fmla="*/ 11 w 848"/>
                  <a:gd name="T63" fmla="*/ 2 h 375"/>
                  <a:gd name="T64" fmla="*/ 14 w 848"/>
                  <a:gd name="T65" fmla="*/ 4 h 375"/>
                  <a:gd name="T66" fmla="*/ 17 w 848"/>
                  <a:gd name="T67" fmla="*/ 4 h 375"/>
                  <a:gd name="T68" fmla="*/ 17 w 848"/>
                  <a:gd name="T69" fmla="*/ 2 h 375"/>
                  <a:gd name="T70" fmla="*/ 20 w 848"/>
                  <a:gd name="T71" fmla="*/ 3 h 375"/>
                  <a:gd name="T72" fmla="*/ 22 w 848"/>
                  <a:gd name="T73" fmla="*/ 2 h 375"/>
                  <a:gd name="T74" fmla="*/ 26 w 848"/>
                  <a:gd name="T75" fmla="*/ 1 h 375"/>
                  <a:gd name="T76" fmla="*/ 30 w 848"/>
                  <a:gd name="T77" fmla="*/ 0 h 375"/>
                  <a:gd name="T78" fmla="*/ 31 w 848"/>
                  <a:gd name="T79" fmla="*/ 2 h 375"/>
                  <a:gd name="T80" fmla="*/ 31 w 848"/>
                  <a:gd name="T81" fmla="*/ 2 h 3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8"/>
                  <a:gd name="T124" fmla="*/ 0 h 375"/>
                  <a:gd name="T125" fmla="*/ 848 w 848"/>
                  <a:gd name="T126" fmla="*/ 375 h 37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8" h="375">
                    <a:moveTo>
                      <a:pt x="836" y="43"/>
                    </a:moveTo>
                    <a:lnTo>
                      <a:pt x="802" y="30"/>
                    </a:lnTo>
                    <a:lnTo>
                      <a:pt x="760" y="26"/>
                    </a:lnTo>
                    <a:lnTo>
                      <a:pt x="720" y="29"/>
                    </a:lnTo>
                    <a:lnTo>
                      <a:pt x="669" y="45"/>
                    </a:lnTo>
                    <a:lnTo>
                      <a:pt x="604" y="85"/>
                    </a:lnTo>
                    <a:lnTo>
                      <a:pt x="571" y="94"/>
                    </a:lnTo>
                    <a:lnTo>
                      <a:pt x="545" y="91"/>
                    </a:lnTo>
                    <a:lnTo>
                      <a:pt x="506" y="85"/>
                    </a:lnTo>
                    <a:lnTo>
                      <a:pt x="474" y="73"/>
                    </a:lnTo>
                    <a:lnTo>
                      <a:pt x="495" y="93"/>
                    </a:lnTo>
                    <a:lnTo>
                      <a:pt x="538" y="103"/>
                    </a:lnTo>
                    <a:lnTo>
                      <a:pt x="538" y="113"/>
                    </a:lnTo>
                    <a:lnTo>
                      <a:pt x="511" y="118"/>
                    </a:lnTo>
                    <a:lnTo>
                      <a:pt x="471" y="124"/>
                    </a:lnTo>
                    <a:lnTo>
                      <a:pt x="437" y="128"/>
                    </a:lnTo>
                    <a:lnTo>
                      <a:pt x="393" y="127"/>
                    </a:lnTo>
                    <a:lnTo>
                      <a:pt x="371" y="118"/>
                    </a:lnTo>
                    <a:lnTo>
                      <a:pt x="334" y="96"/>
                    </a:lnTo>
                    <a:lnTo>
                      <a:pt x="309" y="83"/>
                    </a:lnTo>
                    <a:lnTo>
                      <a:pt x="356" y="142"/>
                    </a:lnTo>
                    <a:lnTo>
                      <a:pt x="391" y="168"/>
                    </a:lnTo>
                    <a:lnTo>
                      <a:pt x="353" y="164"/>
                    </a:lnTo>
                    <a:lnTo>
                      <a:pt x="313" y="158"/>
                    </a:lnTo>
                    <a:lnTo>
                      <a:pt x="256" y="127"/>
                    </a:lnTo>
                    <a:lnTo>
                      <a:pt x="227" y="93"/>
                    </a:lnTo>
                    <a:lnTo>
                      <a:pt x="210" y="44"/>
                    </a:lnTo>
                    <a:lnTo>
                      <a:pt x="210" y="75"/>
                    </a:lnTo>
                    <a:lnTo>
                      <a:pt x="216" y="104"/>
                    </a:lnTo>
                    <a:lnTo>
                      <a:pt x="233" y="135"/>
                    </a:lnTo>
                    <a:lnTo>
                      <a:pt x="286" y="169"/>
                    </a:lnTo>
                    <a:lnTo>
                      <a:pt x="345" y="191"/>
                    </a:lnTo>
                    <a:lnTo>
                      <a:pt x="343" y="204"/>
                    </a:lnTo>
                    <a:lnTo>
                      <a:pt x="288" y="199"/>
                    </a:lnTo>
                    <a:lnTo>
                      <a:pt x="181" y="206"/>
                    </a:lnTo>
                    <a:lnTo>
                      <a:pt x="128" y="221"/>
                    </a:lnTo>
                    <a:lnTo>
                      <a:pt x="89" y="260"/>
                    </a:lnTo>
                    <a:lnTo>
                      <a:pt x="86" y="293"/>
                    </a:lnTo>
                    <a:lnTo>
                      <a:pt x="86" y="335"/>
                    </a:lnTo>
                    <a:lnTo>
                      <a:pt x="82" y="359"/>
                    </a:lnTo>
                    <a:lnTo>
                      <a:pt x="59" y="372"/>
                    </a:lnTo>
                    <a:lnTo>
                      <a:pt x="35" y="375"/>
                    </a:lnTo>
                    <a:lnTo>
                      <a:pt x="0" y="367"/>
                    </a:lnTo>
                    <a:lnTo>
                      <a:pt x="29" y="369"/>
                    </a:lnTo>
                    <a:lnTo>
                      <a:pt x="53" y="361"/>
                    </a:lnTo>
                    <a:lnTo>
                      <a:pt x="71" y="347"/>
                    </a:lnTo>
                    <a:lnTo>
                      <a:pt x="71" y="326"/>
                    </a:lnTo>
                    <a:lnTo>
                      <a:pt x="69" y="293"/>
                    </a:lnTo>
                    <a:lnTo>
                      <a:pt x="76" y="255"/>
                    </a:lnTo>
                    <a:lnTo>
                      <a:pt x="107" y="212"/>
                    </a:lnTo>
                    <a:lnTo>
                      <a:pt x="143" y="197"/>
                    </a:lnTo>
                    <a:lnTo>
                      <a:pt x="192" y="189"/>
                    </a:lnTo>
                    <a:lnTo>
                      <a:pt x="210" y="122"/>
                    </a:lnTo>
                    <a:lnTo>
                      <a:pt x="195" y="85"/>
                    </a:lnTo>
                    <a:lnTo>
                      <a:pt x="195" y="40"/>
                    </a:lnTo>
                    <a:lnTo>
                      <a:pt x="206" y="10"/>
                    </a:lnTo>
                    <a:lnTo>
                      <a:pt x="220" y="0"/>
                    </a:lnTo>
                    <a:lnTo>
                      <a:pt x="216" y="30"/>
                    </a:lnTo>
                    <a:lnTo>
                      <a:pt x="233" y="65"/>
                    </a:lnTo>
                    <a:lnTo>
                      <a:pt x="244" y="86"/>
                    </a:lnTo>
                    <a:lnTo>
                      <a:pt x="263" y="105"/>
                    </a:lnTo>
                    <a:lnTo>
                      <a:pt x="288" y="43"/>
                    </a:lnTo>
                    <a:lnTo>
                      <a:pt x="298" y="22"/>
                    </a:lnTo>
                    <a:lnTo>
                      <a:pt x="309" y="64"/>
                    </a:lnTo>
                    <a:lnTo>
                      <a:pt x="340" y="84"/>
                    </a:lnTo>
                    <a:lnTo>
                      <a:pt x="382" y="109"/>
                    </a:lnTo>
                    <a:lnTo>
                      <a:pt x="415" y="114"/>
                    </a:lnTo>
                    <a:lnTo>
                      <a:pt x="466" y="109"/>
                    </a:lnTo>
                    <a:lnTo>
                      <a:pt x="482" y="107"/>
                    </a:lnTo>
                    <a:lnTo>
                      <a:pt x="456" y="61"/>
                    </a:lnTo>
                    <a:lnTo>
                      <a:pt x="490" y="65"/>
                    </a:lnTo>
                    <a:lnTo>
                      <a:pt x="541" y="74"/>
                    </a:lnTo>
                    <a:lnTo>
                      <a:pt x="569" y="74"/>
                    </a:lnTo>
                    <a:lnTo>
                      <a:pt x="598" y="61"/>
                    </a:lnTo>
                    <a:lnTo>
                      <a:pt x="647" y="34"/>
                    </a:lnTo>
                    <a:lnTo>
                      <a:pt x="696" y="14"/>
                    </a:lnTo>
                    <a:lnTo>
                      <a:pt x="746" y="2"/>
                    </a:lnTo>
                    <a:lnTo>
                      <a:pt x="799" y="4"/>
                    </a:lnTo>
                    <a:lnTo>
                      <a:pt x="835" y="21"/>
                    </a:lnTo>
                    <a:lnTo>
                      <a:pt x="848" y="46"/>
                    </a:lnTo>
                    <a:lnTo>
                      <a:pt x="83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152"/>
              <p:cNvSpPr>
                <a:spLocks/>
              </p:cNvSpPr>
              <p:nvPr/>
            </p:nvSpPr>
            <p:spPr bwMode="auto">
              <a:xfrm>
                <a:off x="560" y="2995"/>
                <a:ext cx="75" cy="55"/>
              </a:xfrm>
              <a:custGeom>
                <a:avLst/>
                <a:gdLst>
                  <a:gd name="T0" fmla="*/ 1 w 225"/>
                  <a:gd name="T1" fmla="*/ 6 h 166"/>
                  <a:gd name="T2" fmla="*/ 2 w 225"/>
                  <a:gd name="T3" fmla="*/ 6 h 166"/>
                  <a:gd name="T4" fmla="*/ 3 w 225"/>
                  <a:gd name="T5" fmla="*/ 5 h 166"/>
                  <a:gd name="T6" fmla="*/ 3 w 225"/>
                  <a:gd name="T7" fmla="*/ 4 h 166"/>
                  <a:gd name="T8" fmla="*/ 3 w 225"/>
                  <a:gd name="T9" fmla="*/ 3 h 166"/>
                  <a:gd name="T10" fmla="*/ 3 w 225"/>
                  <a:gd name="T11" fmla="*/ 2 h 166"/>
                  <a:gd name="T12" fmla="*/ 4 w 225"/>
                  <a:gd name="T13" fmla="*/ 1 h 166"/>
                  <a:gd name="T14" fmla="*/ 6 w 225"/>
                  <a:gd name="T15" fmla="*/ 0 h 166"/>
                  <a:gd name="T16" fmla="*/ 8 w 225"/>
                  <a:gd name="T17" fmla="*/ 0 h 166"/>
                  <a:gd name="T18" fmla="*/ 8 w 225"/>
                  <a:gd name="T19" fmla="*/ 0 h 166"/>
                  <a:gd name="T20" fmla="*/ 7 w 225"/>
                  <a:gd name="T21" fmla="*/ 1 h 166"/>
                  <a:gd name="T22" fmla="*/ 6 w 225"/>
                  <a:gd name="T23" fmla="*/ 2 h 166"/>
                  <a:gd name="T24" fmla="*/ 5 w 225"/>
                  <a:gd name="T25" fmla="*/ 3 h 166"/>
                  <a:gd name="T26" fmla="*/ 5 w 225"/>
                  <a:gd name="T27" fmla="*/ 4 h 166"/>
                  <a:gd name="T28" fmla="*/ 5 w 225"/>
                  <a:gd name="T29" fmla="*/ 5 h 166"/>
                  <a:gd name="T30" fmla="*/ 4 w 225"/>
                  <a:gd name="T31" fmla="*/ 4 h 166"/>
                  <a:gd name="T32" fmla="*/ 4 w 225"/>
                  <a:gd name="T33" fmla="*/ 3 h 166"/>
                  <a:gd name="T34" fmla="*/ 5 w 225"/>
                  <a:gd name="T35" fmla="*/ 1 h 166"/>
                  <a:gd name="T36" fmla="*/ 4 w 225"/>
                  <a:gd name="T37" fmla="*/ 2 h 166"/>
                  <a:gd name="T38" fmla="*/ 4 w 225"/>
                  <a:gd name="T39" fmla="*/ 2 h 166"/>
                  <a:gd name="T40" fmla="*/ 4 w 225"/>
                  <a:gd name="T41" fmla="*/ 3 h 166"/>
                  <a:gd name="T42" fmla="*/ 4 w 225"/>
                  <a:gd name="T43" fmla="*/ 4 h 166"/>
                  <a:gd name="T44" fmla="*/ 3 w 225"/>
                  <a:gd name="T45" fmla="*/ 5 h 166"/>
                  <a:gd name="T46" fmla="*/ 3 w 225"/>
                  <a:gd name="T47" fmla="*/ 6 h 166"/>
                  <a:gd name="T48" fmla="*/ 2 w 225"/>
                  <a:gd name="T49" fmla="*/ 6 h 166"/>
                  <a:gd name="T50" fmla="*/ 0 w 225"/>
                  <a:gd name="T51" fmla="*/ 6 h 166"/>
                  <a:gd name="T52" fmla="*/ 1 w 225"/>
                  <a:gd name="T53" fmla="*/ 6 h 166"/>
                  <a:gd name="T54" fmla="*/ 1 w 225"/>
                  <a:gd name="T55" fmla="*/ 6 h 166"/>
                  <a:gd name="T56" fmla="*/ 1 w 225"/>
                  <a:gd name="T57" fmla="*/ 6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5"/>
                  <a:gd name="T88" fmla="*/ 0 h 166"/>
                  <a:gd name="T89" fmla="*/ 225 w 225"/>
                  <a:gd name="T90" fmla="*/ 166 h 1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5" h="166">
                    <a:moveTo>
                      <a:pt x="16" y="160"/>
                    </a:moveTo>
                    <a:lnTo>
                      <a:pt x="49" y="154"/>
                    </a:lnTo>
                    <a:lnTo>
                      <a:pt x="73" y="135"/>
                    </a:lnTo>
                    <a:lnTo>
                      <a:pt x="84" y="109"/>
                    </a:lnTo>
                    <a:lnTo>
                      <a:pt x="85" y="69"/>
                    </a:lnTo>
                    <a:lnTo>
                      <a:pt x="92" y="45"/>
                    </a:lnTo>
                    <a:lnTo>
                      <a:pt x="112" y="21"/>
                    </a:lnTo>
                    <a:lnTo>
                      <a:pt x="157" y="4"/>
                    </a:lnTo>
                    <a:lnTo>
                      <a:pt x="225" y="0"/>
                    </a:lnTo>
                    <a:lnTo>
                      <a:pt x="220" y="11"/>
                    </a:lnTo>
                    <a:lnTo>
                      <a:pt x="176" y="28"/>
                    </a:lnTo>
                    <a:lnTo>
                      <a:pt x="149" y="54"/>
                    </a:lnTo>
                    <a:lnTo>
                      <a:pt x="133" y="79"/>
                    </a:lnTo>
                    <a:lnTo>
                      <a:pt x="128" y="100"/>
                    </a:lnTo>
                    <a:lnTo>
                      <a:pt x="129" y="138"/>
                    </a:lnTo>
                    <a:lnTo>
                      <a:pt x="118" y="105"/>
                    </a:lnTo>
                    <a:lnTo>
                      <a:pt x="118" y="74"/>
                    </a:lnTo>
                    <a:lnTo>
                      <a:pt x="137" y="38"/>
                    </a:lnTo>
                    <a:lnTo>
                      <a:pt x="112" y="48"/>
                    </a:lnTo>
                    <a:lnTo>
                      <a:pt x="105" y="61"/>
                    </a:lnTo>
                    <a:lnTo>
                      <a:pt x="102" y="81"/>
                    </a:lnTo>
                    <a:lnTo>
                      <a:pt x="98" y="117"/>
                    </a:lnTo>
                    <a:lnTo>
                      <a:pt x="86" y="140"/>
                    </a:lnTo>
                    <a:lnTo>
                      <a:pt x="69" y="158"/>
                    </a:lnTo>
                    <a:lnTo>
                      <a:pt x="53" y="164"/>
                    </a:lnTo>
                    <a:lnTo>
                      <a:pt x="0" y="166"/>
                    </a:lnTo>
                    <a:lnTo>
                      <a:pt x="16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153"/>
              <p:cNvSpPr>
                <a:spLocks/>
              </p:cNvSpPr>
              <p:nvPr/>
            </p:nvSpPr>
            <p:spPr bwMode="auto">
              <a:xfrm>
                <a:off x="594" y="2895"/>
                <a:ext cx="281" cy="211"/>
              </a:xfrm>
              <a:custGeom>
                <a:avLst/>
                <a:gdLst>
                  <a:gd name="T0" fmla="*/ 0 w 843"/>
                  <a:gd name="T1" fmla="*/ 22 h 633"/>
                  <a:gd name="T2" fmla="*/ 1 w 843"/>
                  <a:gd name="T3" fmla="*/ 18 h 633"/>
                  <a:gd name="T4" fmla="*/ 2 w 843"/>
                  <a:gd name="T5" fmla="*/ 15 h 633"/>
                  <a:gd name="T6" fmla="*/ 3 w 843"/>
                  <a:gd name="T7" fmla="*/ 13 h 633"/>
                  <a:gd name="T8" fmla="*/ 5 w 843"/>
                  <a:gd name="T9" fmla="*/ 13 h 633"/>
                  <a:gd name="T10" fmla="*/ 7 w 843"/>
                  <a:gd name="T11" fmla="*/ 13 h 633"/>
                  <a:gd name="T12" fmla="*/ 10 w 843"/>
                  <a:gd name="T13" fmla="*/ 14 h 633"/>
                  <a:gd name="T14" fmla="*/ 15 w 843"/>
                  <a:gd name="T15" fmla="*/ 14 h 633"/>
                  <a:gd name="T16" fmla="*/ 19 w 843"/>
                  <a:gd name="T17" fmla="*/ 13 h 633"/>
                  <a:gd name="T18" fmla="*/ 16 w 843"/>
                  <a:gd name="T19" fmla="*/ 15 h 633"/>
                  <a:gd name="T20" fmla="*/ 14 w 843"/>
                  <a:gd name="T21" fmla="*/ 16 h 633"/>
                  <a:gd name="T22" fmla="*/ 13 w 843"/>
                  <a:gd name="T23" fmla="*/ 16 h 633"/>
                  <a:gd name="T24" fmla="*/ 18 w 843"/>
                  <a:gd name="T25" fmla="*/ 15 h 633"/>
                  <a:gd name="T26" fmla="*/ 24 w 843"/>
                  <a:gd name="T27" fmla="*/ 11 h 633"/>
                  <a:gd name="T28" fmla="*/ 23 w 843"/>
                  <a:gd name="T29" fmla="*/ 12 h 633"/>
                  <a:gd name="T30" fmla="*/ 23 w 843"/>
                  <a:gd name="T31" fmla="*/ 13 h 633"/>
                  <a:gd name="T32" fmla="*/ 26 w 843"/>
                  <a:gd name="T33" fmla="*/ 11 h 633"/>
                  <a:gd name="T34" fmla="*/ 27 w 843"/>
                  <a:gd name="T35" fmla="*/ 10 h 633"/>
                  <a:gd name="T36" fmla="*/ 28 w 843"/>
                  <a:gd name="T37" fmla="*/ 9 h 633"/>
                  <a:gd name="T38" fmla="*/ 29 w 843"/>
                  <a:gd name="T39" fmla="*/ 6 h 633"/>
                  <a:gd name="T40" fmla="*/ 25 w 843"/>
                  <a:gd name="T41" fmla="*/ 1 h 633"/>
                  <a:gd name="T42" fmla="*/ 25 w 843"/>
                  <a:gd name="T43" fmla="*/ 0 h 633"/>
                  <a:gd name="T44" fmla="*/ 28 w 843"/>
                  <a:gd name="T45" fmla="*/ 3 h 633"/>
                  <a:gd name="T46" fmla="*/ 29 w 843"/>
                  <a:gd name="T47" fmla="*/ 2 h 633"/>
                  <a:gd name="T48" fmla="*/ 31 w 843"/>
                  <a:gd name="T49" fmla="*/ 8 h 633"/>
                  <a:gd name="T50" fmla="*/ 29 w 843"/>
                  <a:gd name="T51" fmla="*/ 10 h 633"/>
                  <a:gd name="T52" fmla="*/ 23 w 843"/>
                  <a:gd name="T53" fmla="*/ 15 h 633"/>
                  <a:gd name="T54" fmla="*/ 21 w 843"/>
                  <a:gd name="T55" fmla="*/ 15 h 633"/>
                  <a:gd name="T56" fmla="*/ 19 w 843"/>
                  <a:gd name="T57" fmla="*/ 15 h 633"/>
                  <a:gd name="T58" fmla="*/ 18 w 843"/>
                  <a:gd name="T59" fmla="*/ 16 h 633"/>
                  <a:gd name="T60" fmla="*/ 19 w 843"/>
                  <a:gd name="T61" fmla="*/ 18 h 633"/>
                  <a:gd name="T62" fmla="*/ 20 w 843"/>
                  <a:gd name="T63" fmla="*/ 17 h 633"/>
                  <a:gd name="T64" fmla="*/ 23 w 843"/>
                  <a:gd name="T65" fmla="*/ 16 h 633"/>
                  <a:gd name="T66" fmla="*/ 27 w 843"/>
                  <a:gd name="T67" fmla="*/ 14 h 633"/>
                  <a:gd name="T68" fmla="*/ 28 w 843"/>
                  <a:gd name="T69" fmla="*/ 13 h 633"/>
                  <a:gd name="T70" fmla="*/ 26 w 843"/>
                  <a:gd name="T71" fmla="*/ 17 h 633"/>
                  <a:gd name="T72" fmla="*/ 24 w 843"/>
                  <a:gd name="T73" fmla="*/ 18 h 633"/>
                  <a:gd name="T74" fmla="*/ 21 w 843"/>
                  <a:gd name="T75" fmla="*/ 19 h 633"/>
                  <a:gd name="T76" fmla="*/ 22 w 843"/>
                  <a:gd name="T77" fmla="*/ 20 h 633"/>
                  <a:gd name="T78" fmla="*/ 27 w 843"/>
                  <a:gd name="T79" fmla="*/ 17 h 633"/>
                  <a:gd name="T80" fmla="*/ 23 w 843"/>
                  <a:gd name="T81" fmla="*/ 20 h 633"/>
                  <a:gd name="T82" fmla="*/ 21 w 843"/>
                  <a:gd name="T83" fmla="*/ 20 h 633"/>
                  <a:gd name="T84" fmla="*/ 17 w 843"/>
                  <a:gd name="T85" fmla="*/ 17 h 633"/>
                  <a:gd name="T86" fmla="*/ 15 w 843"/>
                  <a:gd name="T87" fmla="*/ 18 h 633"/>
                  <a:gd name="T88" fmla="*/ 15 w 843"/>
                  <a:gd name="T89" fmla="*/ 19 h 633"/>
                  <a:gd name="T90" fmla="*/ 16 w 843"/>
                  <a:gd name="T91" fmla="*/ 21 h 633"/>
                  <a:gd name="T92" fmla="*/ 19 w 843"/>
                  <a:gd name="T93" fmla="*/ 22 h 633"/>
                  <a:gd name="T94" fmla="*/ 19 w 843"/>
                  <a:gd name="T95" fmla="*/ 23 h 633"/>
                  <a:gd name="T96" fmla="*/ 15 w 843"/>
                  <a:gd name="T97" fmla="*/ 23 h 633"/>
                  <a:gd name="T98" fmla="*/ 13 w 843"/>
                  <a:gd name="T99" fmla="*/ 22 h 633"/>
                  <a:gd name="T100" fmla="*/ 12 w 843"/>
                  <a:gd name="T101" fmla="*/ 20 h 633"/>
                  <a:gd name="T102" fmla="*/ 10 w 843"/>
                  <a:gd name="T103" fmla="*/ 15 h 633"/>
                  <a:gd name="T104" fmla="*/ 6 w 843"/>
                  <a:gd name="T105" fmla="*/ 14 h 633"/>
                  <a:gd name="T106" fmla="*/ 4 w 843"/>
                  <a:gd name="T107" fmla="*/ 13 h 633"/>
                  <a:gd name="T108" fmla="*/ 2 w 843"/>
                  <a:gd name="T109" fmla="*/ 18 h 633"/>
                  <a:gd name="T110" fmla="*/ 0 w 843"/>
                  <a:gd name="T111" fmla="*/ 23 h 633"/>
                  <a:gd name="T112" fmla="*/ 0 w 843"/>
                  <a:gd name="T113" fmla="*/ 23 h 6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43"/>
                  <a:gd name="T172" fmla="*/ 0 h 633"/>
                  <a:gd name="T173" fmla="*/ 843 w 843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43" h="633">
                    <a:moveTo>
                      <a:pt x="0" y="633"/>
                    </a:moveTo>
                    <a:lnTo>
                      <a:pt x="3" y="585"/>
                    </a:lnTo>
                    <a:lnTo>
                      <a:pt x="12" y="536"/>
                    </a:lnTo>
                    <a:lnTo>
                      <a:pt x="32" y="476"/>
                    </a:lnTo>
                    <a:lnTo>
                      <a:pt x="44" y="434"/>
                    </a:lnTo>
                    <a:lnTo>
                      <a:pt x="43" y="414"/>
                    </a:lnTo>
                    <a:lnTo>
                      <a:pt x="51" y="393"/>
                    </a:lnTo>
                    <a:lnTo>
                      <a:pt x="69" y="364"/>
                    </a:lnTo>
                    <a:lnTo>
                      <a:pt x="91" y="350"/>
                    </a:lnTo>
                    <a:lnTo>
                      <a:pt x="126" y="340"/>
                    </a:lnTo>
                    <a:lnTo>
                      <a:pt x="166" y="347"/>
                    </a:lnTo>
                    <a:lnTo>
                      <a:pt x="194" y="363"/>
                    </a:lnTo>
                    <a:lnTo>
                      <a:pt x="222" y="378"/>
                    </a:lnTo>
                    <a:lnTo>
                      <a:pt x="278" y="385"/>
                    </a:lnTo>
                    <a:lnTo>
                      <a:pt x="363" y="388"/>
                    </a:lnTo>
                    <a:lnTo>
                      <a:pt x="411" y="379"/>
                    </a:lnTo>
                    <a:lnTo>
                      <a:pt x="475" y="354"/>
                    </a:lnTo>
                    <a:lnTo>
                      <a:pt x="502" y="343"/>
                    </a:lnTo>
                    <a:lnTo>
                      <a:pt x="482" y="370"/>
                    </a:lnTo>
                    <a:lnTo>
                      <a:pt x="445" y="399"/>
                    </a:lnTo>
                    <a:lnTo>
                      <a:pt x="411" y="413"/>
                    </a:lnTo>
                    <a:lnTo>
                      <a:pt x="367" y="423"/>
                    </a:lnTo>
                    <a:lnTo>
                      <a:pt x="358" y="427"/>
                    </a:lnTo>
                    <a:lnTo>
                      <a:pt x="361" y="433"/>
                    </a:lnTo>
                    <a:lnTo>
                      <a:pt x="418" y="429"/>
                    </a:lnTo>
                    <a:lnTo>
                      <a:pt x="479" y="399"/>
                    </a:lnTo>
                    <a:lnTo>
                      <a:pt x="584" y="328"/>
                    </a:lnTo>
                    <a:lnTo>
                      <a:pt x="638" y="289"/>
                    </a:lnTo>
                    <a:lnTo>
                      <a:pt x="633" y="309"/>
                    </a:lnTo>
                    <a:lnTo>
                      <a:pt x="618" y="337"/>
                    </a:lnTo>
                    <a:lnTo>
                      <a:pt x="581" y="394"/>
                    </a:lnTo>
                    <a:lnTo>
                      <a:pt x="634" y="359"/>
                    </a:lnTo>
                    <a:lnTo>
                      <a:pt x="676" y="313"/>
                    </a:lnTo>
                    <a:lnTo>
                      <a:pt x="693" y="286"/>
                    </a:lnTo>
                    <a:lnTo>
                      <a:pt x="718" y="240"/>
                    </a:lnTo>
                    <a:lnTo>
                      <a:pt x="730" y="276"/>
                    </a:lnTo>
                    <a:lnTo>
                      <a:pt x="743" y="269"/>
                    </a:lnTo>
                    <a:lnTo>
                      <a:pt x="750" y="234"/>
                    </a:lnTo>
                    <a:lnTo>
                      <a:pt x="777" y="217"/>
                    </a:lnTo>
                    <a:lnTo>
                      <a:pt x="772" y="158"/>
                    </a:lnTo>
                    <a:lnTo>
                      <a:pt x="745" y="101"/>
                    </a:lnTo>
                    <a:lnTo>
                      <a:pt x="668" y="33"/>
                    </a:lnTo>
                    <a:lnTo>
                      <a:pt x="735" y="74"/>
                    </a:lnTo>
                    <a:lnTo>
                      <a:pt x="679" y="0"/>
                    </a:lnTo>
                    <a:lnTo>
                      <a:pt x="735" y="49"/>
                    </a:lnTo>
                    <a:lnTo>
                      <a:pt x="757" y="81"/>
                    </a:lnTo>
                    <a:lnTo>
                      <a:pt x="786" y="128"/>
                    </a:lnTo>
                    <a:lnTo>
                      <a:pt x="795" y="54"/>
                    </a:lnTo>
                    <a:lnTo>
                      <a:pt x="824" y="96"/>
                    </a:lnTo>
                    <a:lnTo>
                      <a:pt x="843" y="224"/>
                    </a:lnTo>
                    <a:lnTo>
                      <a:pt x="834" y="234"/>
                    </a:lnTo>
                    <a:lnTo>
                      <a:pt x="777" y="281"/>
                    </a:lnTo>
                    <a:lnTo>
                      <a:pt x="681" y="365"/>
                    </a:lnTo>
                    <a:lnTo>
                      <a:pt x="627" y="404"/>
                    </a:lnTo>
                    <a:lnTo>
                      <a:pt x="600" y="412"/>
                    </a:lnTo>
                    <a:lnTo>
                      <a:pt x="555" y="416"/>
                    </a:lnTo>
                    <a:lnTo>
                      <a:pt x="526" y="406"/>
                    </a:lnTo>
                    <a:lnTo>
                      <a:pt x="504" y="404"/>
                    </a:lnTo>
                    <a:lnTo>
                      <a:pt x="487" y="422"/>
                    </a:lnTo>
                    <a:lnTo>
                      <a:pt x="482" y="441"/>
                    </a:lnTo>
                    <a:lnTo>
                      <a:pt x="486" y="458"/>
                    </a:lnTo>
                    <a:lnTo>
                      <a:pt x="514" y="480"/>
                    </a:lnTo>
                    <a:lnTo>
                      <a:pt x="530" y="481"/>
                    </a:lnTo>
                    <a:lnTo>
                      <a:pt x="536" y="451"/>
                    </a:lnTo>
                    <a:lnTo>
                      <a:pt x="573" y="451"/>
                    </a:lnTo>
                    <a:lnTo>
                      <a:pt x="629" y="439"/>
                    </a:lnTo>
                    <a:lnTo>
                      <a:pt x="669" y="412"/>
                    </a:lnTo>
                    <a:lnTo>
                      <a:pt x="720" y="370"/>
                    </a:lnTo>
                    <a:lnTo>
                      <a:pt x="782" y="300"/>
                    </a:lnTo>
                    <a:lnTo>
                      <a:pt x="760" y="339"/>
                    </a:lnTo>
                    <a:lnTo>
                      <a:pt x="731" y="396"/>
                    </a:lnTo>
                    <a:lnTo>
                      <a:pt x="698" y="451"/>
                    </a:lnTo>
                    <a:lnTo>
                      <a:pt x="671" y="480"/>
                    </a:lnTo>
                    <a:lnTo>
                      <a:pt x="642" y="488"/>
                    </a:lnTo>
                    <a:lnTo>
                      <a:pt x="588" y="500"/>
                    </a:lnTo>
                    <a:lnTo>
                      <a:pt x="568" y="508"/>
                    </a:lnTo>
                    <a:lnTo>
                      <a:pt x="566" y="523"/>
                    </a:lnTo>
                    <a:lnTo>
                      <a:pt x="604" y="528"/>
                    </a:lnTo>
                    <a:lnTo>
                      <a:pt x="643" y="517"/>
                    </a:lnTo>
                    <a:lnTo>
                      <a:pt x="727" y="458"/>
                    </a:lnTo>
                    <a:lnTo>
                      <a:pt x="661" y="523"/>
                    </a:lnTo>
                    <a:lnTo>
                      <a:pt x="627" y="537"/>
                    </a:lnTo>
                    <a:lnTo>
                      <a:pt x="600" y="542"/>
                    </a:lnTo>
                    <a:lnTo>
                      <a:pt x="570" y="546"/>
                    </a:lnTo>
                    <a:lnTo>
                      <a:pt x="539" y="535"/>
                    </a:lnTo>
                    <a:lnTo>
                      <a:pt x="453" y="459"/>
                    </a:lnTo>
                    <a:lnTo>
                      <a:pt x="437" y="462"/>
                    </a:lnTo>
                    <a:lnTo>
                      <a:pt x="413" y="473"/>
                    </a:lnTo>
                    <a:lnTo>
                      <a:pt x="396" y="500"/>
                    </a:lnTo>
                    <a:lnTo>
                      <a:pt x="393" y="517"/>
                    </a:lnTo>
                    <a:lnTo>
                      <a:pt x="404" y="540"/>
                    </a:lnTo>
                    <a:lnTo>
                      <a:pt x="428" y="556"/>
                    </a:lnTo>
                    <a:lnTo>
                      <a:pt x="470" y="582"/>
                    </a:lnTo>
                    <a:lnTo>
                      <a:pt x="512" y="597"/>
                    </a:lnTo>
                    <a:lnTo>
                      <a:pt x="564" y="620"/>
                    </a:lnTo>
                    <a:lnTo>
                      <a:pt x="516" y="624"/>
                    </a:lnTo>
                    <a:lnTo>
                      <a:pt x="460" y="629"/>
                    </a:lnTo>
                    <a:lnTo>
                      <a:pt x="418" y="630"/>
                    </a:lnTo>
                    <a:lnTo>
                      <a:pt x="393" y="625"/>
                    </a:lnTo>
                    <a:lnTo>
                      <a:pt x="353" y="607"/>
                    </a:lnTo>
                    <a:lnTo>
                      <a:pt x="328" y="569"/>
                    </a:lnTo>
                    <a:lnTo>
                      <a:pt x="322" y="541"/>
                    </a:lnTo>
                    <a:lnTo>
                      <a:pt x="334" y="407"/>
                    </a:lnTo>
                    <a:lnTo>
                      <a:pt x="275" y="404"/>
                    </a:lnTo>
                    <a:lnTo>
                      <a:pt x="202" y="393"/>
                    </a:lnTo>
                    <a:lnTo>
                      <a:pt x="170" y="372"/>
                    </a:lnTo>
                    <a:lnTo>
                      <a:pt x="146" y="360"/>
                    </a:lnTo>
                    <a:lnTo>
                      <a:pt x="104" y="364"/>
                    </a:lnTo>
                    <a:lnTo>
                      <a:pt x="82" y="399"/>
                    </a:lnTo>
                    <a:lnTo>
                      <a:pt x="43" y="490"/>
                    </a:lnTo>
                    <a:lnTo>
                      <a:pt x="14" y="58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154"/>
              <p:cNvSpPr>
                <a:spLocks/>
              </p:cNvSpPr>
              <p:nvPr/>
            </p:nvSpPr>
            <p:spPr bwMode="auto">
              <a:xfrm>
                <a:off x="856" y="3001"/>
                <a:ext cx="41" cy="114"/>
              </a:xfrm>
              <a:custGeom>
                <a:avLst/>
                <a:gdLst>
                  <a:gd name="T0" fmla="*/ 1 w 122"/>
                  <a:gd name="T1" fmla="*/ 0 h 342"/>
                  <a:gd name="T2" fmla="*/ 1 w 122"/>
                  <a:gd name="T3" fmla="*/ 0 h 342"/>
                  <a:gd name="T4" fmla="*/ 0 w 122"/>
                  <a:gd name="T5" fmla="*/ 1 h 342"/>
                  <a:gd name="T6" fmla="*/ 0 w 122"/>
                  <a:gd name="T7" fmla="*/ 2 h 342"/>
                  <a:gd name="T8" fmla="*/ 0 w 122"/>
                  <a:gd name="T9" fmla="*/ 3 h 342"/>
                  <a:gd name="T10" fmla="*/ 0 w 122"/>
                  <a:gd name="T11" fmla="*/ 4 h 342"/>
                  <a:gd name="T12" fmla="*/ 1 w 122"/>
                  <a:gd name="T13" fmla="*/ 6 h 342"/>
                  <a:gd name="T14" fmla="*/ 1 w 122"/>
                  <a:gd name="T15" fmla="*/ 8 h 342"/>
                  <a:gd name="T16" fmla="*/ 3 w 122"/>
                  <a:gd name="T17" fmla="*/ 10 h 342"/>
                  <a:gd name="T18" fmla="*/ 4 w 122"/>
                  <a:gd name="T19" fmla="*/ 13 h 342"/>
                  <a:gd name="T20" fmla="*/ 5 w 122"/>
                  <a:gd name="T21" fmla="*/ 12 h 342"/>
                  <a:gd name="T22" fmla="*/ 4 w 122"/>
                  <a:gd name="T23" fmla="*/ 11 h 342"/>
                  <a:gd name="T24" fmla="*/ 4 w 122"/>
                  <a:gd name="T25" fmla="*/ 7 h 342"/>
                  <a:gd name="T26" fmla="*/ 3 w 122"/>
                  <a:gd name="T27" fmla="*/ 5 h 342"/>
                  <a:gd name="T28" fmla="*/ 3 w 122"/>
                  <a:gd name="T29" fmla="*/ 2 h 342"/>
                  <a:gd name="T30" fmla="*/ 2 w 122"/>
                  <a:gd name="T31" fmla="*/ 1 h 342"/>
                  <a:gd name="T32" fmla="*/ 1 w 122"/>
                  <a:gd name="T33" fmla="*/ 0 h 342"/>
                  <a:gd name="T34" fmla="*/ 1 w 122"/>
                  <a:gd name="T35" fmla="*/ 0 h 342"/>
                  <a:gd name="T36" fmla="*/ 1 w 122"/>
                  <a:gd name="T37" fmla="*/ 0 h 342"/>
                  <a:gd name="T38" fmla="*/ 1 w 122"/>
                  <a:gd name="T39" fmla="*/ 0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342"/>
                  <a:gd name="T62" fmla="*/ 122 w 12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342">
                    <a:moveTo>
                      <a:pt x="25" y="0"/>
                    </a:moveTo>
                    <a:lnTo>
                      <a:pt x="14" y="5"/>
                    </a:lnTo>
                    <a:lnTo>
                      <a:pt x="4" y="19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3" y="109"/>
                    </a:lnTo>
                    <a:lnTo>
                      <a:pt x="15" y="159"/>
                    </a:lnTo>
                    <a:lnTo>
                      <a:pt x="32" y="208"/>
                    </a:lnTo>
                    <a:lnTo>
                      <a:pt x="68" y="263"/>
                    </a:lnTo>
                    <a:lnTo>
                      <a:pt x="116" y="342"/>
                    </a:lnTo>
                    <a:lnTo>
                      <a:pt x="122" y="334"/>
                    </a:lnTo>
                    <a:lnTo>
                      <a:pt x="117" y="290"/>
                    </a:lnTo>
                    <a:lnTo>
                      <a:pt x="99" y="196"/>
                    </a:lnTo>
                    <a:lnTo>
                      <a:pt x="83" y="124"/>
                    </a:lnTo>
                    <a:lnTo>
                      <a:pt x="68" y="64"/>
                    </a:lnTo>
                    <a:lnTo>
                      <a:pt x="59" y="28"/>
                    </a:lnTo>
                    <a:lnTo>
                      <a:pt x="3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155"/>
              <p:cNvSpPr>
                <a:spLocks/>
              </p:cNvSpPr>
              <p:nvPr/>
            </p:nvSpPr>
            <p:spPr bwMode="auto">
              <a:xfrm>
                <a:off x="865" y="2892"/>
                <a:ext cx="133" cy="38"/>
              </a:xfrm>
              <a:custGeom>
                <a:avLst/>
                <a:gdLst>
                  <a:gd name="T0" fmla="*/ 0 w 397"/>
                  <a:gd name="T1" fmla="*/ 3 h 114"/>
                  <a:gd name="T2" fmla="*/ 1 w 397"/>
                  <a:gd name="T3" fmla="*/ 2 h 114"/>
                  <a:gd name="T4" fmla="*/ 3 w 397"/>
                  <a:gd name="T5" fmla="*/ 1 h 114"/>
                  <a:gd name="T6" fmla="*/ 5 w 397"/>
                  <a:gd name="T7" fmla="*/ 0 h 114"/>
                  <a:gd name="T8" fmla="*/ 6 w 397"/>
                  <a:gd name="T9" fmla="*/ 0 h 114"/>
                  <a:gd name="T10" fmla="*/ 9 w 397"/>
                  <a:gd name="T11" fmla="*/ 0 h 114"/>
                  <a:gd name="T12" fmla="*/ 11 w 397"/>
                  <a:gd name="T13" fmla="*/ 0 h 114"/>
                  <a:gd name="T14" fmla="*/ 13 w 397"/>
                  <a:gd name="T15" fmla="*/ 1 h 114"/>
                  <a:gd name="T16" fmla="*/ 15 w 397"/>
                  <a:gd name="T17" fmla="*/ 3 h 114"/>
                  <a:gd name="T18" fmla="*/ 13 w 397"/>
                  <a:gd name="T19" fmla="*/ 2 h 114"/>
                  <a:gd name="T20" fmla="*/ 11 w 397"/>
                  <a:gd name="T21" fmla="*/ 1 h 114"/>
                  <a:gd name="T22" fmla="*/ 8 w 397"/>
                  <a:gd name="T23" fmla="*/ 1 h 114"/>
                  <a:gd name="T24" fmla="*/ 6 w 397"/>
                  <a:gd name="T25" fmla="*/ 1 h 114"/>
                  <a:gd name="T26" fmla="*/ 5 w 397"/>
                  <a:gd name="T27" fmla="*/ 1 h 114"/>
                  <a:gd name="T28" fmla="*/ 3 w 397"/>
                  <a:gd name="T29" fmla="*/ 1 h 114"/>
                  <a:gd name="T30" fmla="*/ 2 w 397"/>
                  <a:gd name="T31" fmla="*/ 2 h 114"/>
                  <a:gd name="T32" fmla="*/ 0 w 397"/>
                  <a:gd name="T33" fmla="*/ 4 h 114"/>
                  <a:gd name="T34" fmla="*/ 0 w 397"/>
                  <a:gd name="T35" fmla="*/ 3 h 114"/>
                  <a:gd name="T36" fmla="*/ 0 w 397"/>
                  <a:gd name="T37" fmla="*/ 3 h 114"/>
                  <a:gd name="T38" fmla="*/ 0 w 397"/>
                  <a:gd name="T39" fmla="*/ 3 h 1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7"/>
                  <a:gd name="T61" fmla="*/ 0 h 114"/>
                  <a:gd name="T62" fmla="*/ 397 w 397"/>
                  <a:gd name="T63" fmla="*/ 114 h 1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7" h="114">
                    <a:moveTo>
                      <a:pt x="0" y="94"/>
                    </a:moveTo>
                    <a:lnTo>
                      <a:pt x="36" y="51"/>
                    </a:lnTo>
                    <a:lnTo>
                      <a:pt x="84" y="15"/>
                    </a:lnTo>
                    <a:lnTo>
                      <a:pt x="124" y="1"/>
                    </a:lnTo>
                    <a:lnTo>
                      <a:pt x="174" y="0"/>
                    </a:lnTo>
                    <a:lnTo>
                      <a:pt x="237" y="2"/>
                    </a:lnTo>
                    <a:lnTo>
                      <a:pt x="295" y="13"/>
                    </a:lnTo>
                    <a:lnTo>
                      <a:pt x="356" y="35"/>
                    </a:lnTo>
                    <a:lnTo>
                      <a:pt x="397" y="70"/>
                    </a:lnTo>
                    <a:lnTo>
                      <a:pt x="343" y="44"/>
                    </a:lnTo>
                    <a:lnTo>
                      <a:pt x="285" y="30"/>
                    </a:lnTo>
                    <a:lnTo>
                      <a:pt x="228" y="18"/>
                    </a:lnTo>
                    <a:lnTo>
                      <a:pt x="174" y="16"/>
                    </a:lnTo>
                    <a:lnTo>
                      <a:pt x="125" y="20"/>
                    </a:lnTo>
                    <a:lnTo>
                      <a:pt x="90" y="35"/>
                    </a:lnTo>
                    <a:lnTo>
                      <a:pt x="49" y="62"/>
                    </a:lnTo>
                    <a:lnTo>
                      <a:pt x="4" y="11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156"/>
              <p:cNvSpPr>
                <a:spLocks/>
              </p:cNvSpPr>
              <p:nvPr/>
            </p:nvSpPr>
            <p:spPr bwMode="auto">
              <a:xfrm>
                <a:off x="872" y="2909"/>
                <a:ext cx="187" cy="198"/>
              </a:xfrm>
              <a:custGeom>
                <a:avLst/>
                <a:gdLst>
                  <a:gd name="T0" fmla="*/ 1 w 561"/>
                  <a:gd name="T1" fmla="*/ 7 h 593"/>
                  <a:gd name="T2" fmla="*/ 1 w 561"/>
                  <a:gd name="T3" fmla="*/ 9 h 593"/>
                  <a:gd name="T4" fmla="*/ 3 w 561"/>
                  <a:gd name="T5" fmla="*/ 11 h 593"/>
                  <a:gd name="T6" fmla="*/ 5 w 561"/>
                  <a:gd name="T7" fmla="*/ 16 h 593"/>
                  <a:gd name="T8" fmla="*/ 7 w 561"/>
                  <a:gd name="T9" fmla="*/ 21 h 593"/>
                  <a:gd name="T10" fmla="*/ 8 w 561"/>
                  <a:gd name="T11" fmla="*/ 22 h 593"/>
                  <a:gd name="T12" fmla="*/ 8 w 561"/>
                  <a:gd name="T13" fmla="*/ 20 h 593"/>
                  <a:gd name="T14" fmla="*/ 6 w 561"/>
                  <a:gd name="T15" fmla="*/ 18 h 593"/>
                  <a:gd name="T16" fmla="*/ 5 w 561"/>
                  <a:gd name="T17" fmla="*/ 13 h 593"/>
                  <a:gd name="T18" fmla="*/ 3 w 561"/>
                  <a:gd name="T19" fmla="*/ 10 h 593"/>
                  <a:gd name="T20" fmla="*/ 3 w 561"/>
                  <a:gd name="T21" fmla="*/ 9 h 593"/>
                  <a:gd name="T22" fmla="*/ 6 w 561"/>
                  <a:gd name="T23" fmla="*/ 9 h 593"/>
                  <a:gd name="T24" fmla="*/ 10 w 561"/>
                  <a:gd name="T25" fmla="*/ 9 h 593"/>
                  <a:gd name="T26" fmla="*/ 8 w 561"/>
                  <a:gd name="T27" fmla="*/ 11 h 593"/>
                  <a:gd name="T28" fmla="*/ 6 w 561"/>
                  <a:gd name="T29" fmla="*/ 12 h 593"/>
                  <a:gd name="T30" fmla="*/ 6 w 561"/>
                  <a:gd name="T31" fmla="*/ 12 h 593"/>
                  <a:gd name="T32" fmla="*/ 8 w 561"/>
                  <a:gd name="T33" fmla="*/ 12 h 593"/>
                  <a:gd name="T34" fmla="*/ 11 w 561"/>
                  <a:gd name="T35" fmla="*/ 10 h 593"/>
                  <a:gd name="T36" fmla="*/ 11 w 561"/>
                  <a:gd name="T37" fmla="*/ 8 h 593"/>
                  <a:gd name="T38" fmla="*/ 15 w 561"/>
                  <a:gd name="T39" fmla="*/ 7 h 593"/>
                  <a:gd name="T40" fmla="*/ 19 w 561"/>
                  <a:gd name="T41" fmla="*/ 6 h 593"/>
                  <a:gd name="T42" fmla="*/ 20 w 561"/>
                  <a:gd name="T43" fmla="*/ 5 h 593"/>
                  <a:gd name="T44" fmla="*/ 20 w 561"/>
                  <a:gd name="T45" fmla="*/ 4 h 593"/>
                  <a:gd name="T46" fmla="*/ 17 w 561"/>
                  <a:gd name="T47" fmla="*/ 4 h 593"/>
                  <a:gd name="T48" fmla="*/ 14 w 561"/>
                  <a:gd name="T49" fmla="*/ 3 h 593"/>
                  <a:gd name="T50" fmla="*/ 11 w 561"/>
                  <a:gd name="T51" fmla="*/ 0 h 593"/>
                  <a:gd name="T52" fmla="*/ 10 w 561"/>
                  <a:gd name="T53" fmla="*/ 0 h 593"/>
                  <a:gd name="T54" fmla="*/ 12 w 561"/>
                  <a:gd name="T55" fmla="*/ 2 h 593"/>
                  <a:gd name="T56" fmla="*/ 12 w 561"/>
                  <a:gd name="T57" fmla="*/ 3 h 593"/>
                  <a:gd name="T58" fmla="*/ 15 w 561"/>
                  <a:gd name="T59" fmla="*/ 5 h 593"/>
                  <a:gd name="T60" fmla="*/ 14 w 561"/>
                  <a:gd name="T61" fmla="*/ 6 h 593"/>
                  <a:gd name="T62" fmla="*/ 12 w 561"/>
                  <a:gd name="T63" fmla="*/ 4 h 593"/>
                  <a:gd name="T64" fmla="*/ 11 w 561"/>
                  <a:gd name="T65" fmla="*/ 4 h 593"/>
                  <a:gd name="T66" fmla="*/ 10 w 561"/>
                  <a:gd name="T67" fmla="*/ 4 h 593"/>
                  <a:gd name="T68" fmla="*/ 7 w 561"/>
                  <a:gd name="T69" fmla="*/ 5 h 593"/>
                  <a:gd name="T70" fmla="*/ 6 w 561"/>
                  <a:gd name="T71" fmla="*/ 6 h 593"/>
                  <a:gd name="T72" fmla="*/ 3 w 561"/>
                  <a:gd name="T73" fmla="*/ 7 h 593"/>
                  <a:gd name="T74" fmla="*/ 0 w 561"/>
                  <a:gd name="T75" fmla="*/ 6 h 593"/>
                  <a:gd name="T76" fmla="*/ 0 w 561"/>
                  <a:gd name="T77" fmla="*/ 6 h 5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1"/>
                  <a:gd name="T118" fmla="*/ 0 h 593"/>
                  <a:gd name="T119" fmla="*/ 561 w 561"/>
                  <a:gd name="T120" fmla="*/ 593 h 5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1" h="593">
                    <a:moveTo>
                      <a:pt x="6" y="171"/>
                    </a:moveTo>
                    <a:lnTo>
                      <a:pt x="26" y="193"/>
                    </a:lnTo>
                    <a:lnTo>
                      <a:pt x="26" y="212"/>
                    </a:lnTo>
                    <a:lnTo>
                      <a:pt x="27" y="230"/>
                    </a:lnTo>
                    <a:lnTo>
                      <a:pt x="54" y="256"/>
                    </a:lnTo>
                    <a:lnTo>
                      <a:pt x="90" y="302"/>
                    </a:lnTo>
                    <a:lnTo>
                      <a:pt x="121" y="363"/>
                    </a:lnTo>
                    <a:lnTo>
                      <a:pt x="147" y="424"/>
                    </a:lnTo>
                    <a:lnTo>
                      <a:pt x="167" y="492"/>
                    </a:lnTo>
                    <a:lnTo>
                      <a:pt x="183" y="568"/>
                    </a:lnTo>
                    <a:lnTo>
                      <a:pt x="197" y="593"/>
                    </a:lnTo>
                    <a:lnTo>
                      <a:pt x="218" y="587"/>
                    </a:lnTo>
                    <a:lnTo>
                      <a:pt x="223" y="566"/>
                    </a:lnTo>
                    <a:lnTo>
                      <a:pt x="207" y="538"/>
                    </a:lnTo>
                    <a:lnTo>
                      <a:pt x="187" y="522"/>
                    </a:lnTo>
                    <a:lnTo>
                      <a:pt x="175" y="485"/>
                    </a:lnTo>
                    <a:lnTo>
                      <a:pt x="158" y="424"/>
                    </a:lnTo>
                    <a:lnTo>
                      <a:pt x="134" y="353"/>
                    </a:lnTo>
                    <a:lnTo>
                      <a:pt x="108" y="300"/>
                    </a:lnTo>
                    <a:lnTo>
                      <a:pt x="93" y="275"/>
                    </a:lnTo>
                    <a:lnTo>
                      <a:pt x="89" y="253"/>
                    </a:lnTo>
                    <a:lnTo>
                      <a:pt x="93" y="237"/>
                    </a:lnTo>
                    <a:lnTo>
                      <a:pt x="126" y="246"/>
                    </a:lnTo>
                    <a:lnTo>
                      <a:pt x="155" y="250"/>
                    </a:lnTo>
                    <a:lnTo>
                      <a:pt x="244" y="250"/>
                    </a:lnTo>
                    <a:lnTo>
                      <a:pt x="263" y="247"/>
                    </a:lnTo>
                    <a:lnTo>
                      <a:pt x="256" y="263"/>
                    </a:lnTo>
                    <a:lnTo>
                      <a:pt x="229" y="290"/>
                    </a:lnTo>
                    <a:lnTo>
                      <a:pt x="188" y="304"/>
                    </a:lnTo>
                    <a:lnTo>
                      <a:pt x="159" y="310"/>
                    </a:lnTo>
                    <a:lnTo>
                      <a:pt x="147" y="310"/>
                    </a:lnTo>
                    <a:lnTo>
                      <a:pt x="150" y="325"/>
                    </a:lnTo>
                    <a:lnTo>
                      <a:pt x="182" y="337"/>
                    </a:lnTo>
                    <a:lnTo>
                      <a:pt x="212" y="325"/>
                    </a:lnTo>
                    <a:lnTo>
                      <a:pt x="257" y="310"/>
                    </a:lnTo>
                    <a:lnTo>
                      <a:pt x="288" y="279"/>
                    </a:lnTo>
                    <a:lnTo>
                      <a:pt x="301" y="248"/>
                    </a:lnTo>
                    <a:lnTo>
                      <a:pt x="306" y="226"/>
                    </a:lnTo>
                    <a:lnTo>
                      <a:pt x="366" y="228"/>
                    </a:lnTo>
                    <a:lnTo>
                      <a:pt x="398" y="198"/>
                    </a:lnTo>
                    <a:lnTo>
                      <a:pt x="398" y="174"/>
                    </a:lnTo>
                    <a:lnTo>
                      <a:pt x="506" y="156"/>
                    </a:lnTo>
                    <a:lnTo>
                      <a:pt x="513" y="134"/>
                    </a:lnTo>
                    <a:lnTo>
                      <a:pt x="536" y="123"/>
                    </a:lnTo>
                    <a:lnTo>
                      <a:pt x="561" y="92"/>
                    </a:lnTo>
                    <a:lnTo>
                      <a:pt x="533" y="104"/>
                    </a:lnTo>
                    <a:lnTo>
                      <a:pt x="478" y="108"/>
                    </a:lnTo>
                    <a:lnTo>
                      <a:pt x="449" y="109"/>
                    </a:lnTo>
                    <a:lnTo>
                      <a:pt x="410" y="102"/>
                    </a:lnTo>
                    <a:lnTo>
                      <a:pt x="373" y="80"/>
                    </a:lnTo>
                    <a:lnTo>
                      <a:pt x="316" y="26"/>
                    </a:lnTo>
                    <a:lnTo>
                      <a:pt x="285" y="6"/>
                    </a:lnTo>
                    <a:lnTo>
                      <a:pt x="204" y="0"/>
                    </a:lnTo>
                    <a:lnTo>
                      <a:pt x="277" y="13"/>
                    </a:lnTo>
                    <a:lnTo>
                      <a:pt x="305" y="34"/>
                    </a:lnTo>
                    <a:lnTo>
                      <a:pt x="324" y="62"/>
                    </a:lnTo>
                    <a:lnTo>
                      <a:pt x="286" y="50"/>
                    </a:lnTo>
                    <a:lnTo>
                      <a:pt x="335" y="79"/>
                    </a:lnTo>
                    <a:lnTo>
                      <a:pt x="386" y="115"/>
                    </a:lnTo>
                    <a:lnTo>
                      <a:pt x="395" y="131"/>
                    </a:lnTo>
                    <a:lnTo>
                      <a:pt x="395" y="149"/>
                    </a:lnTo>
                    <a:lnTo>
                      <a:pt x="388" y="157"/>
                    </a:lnTo>
                    <a:lnTo>
                      <a:pt x="361" y="152"/>
                    </a:lnTo>
                    <a:lnTo>
                      <a:pt x="316" y="115"/>
                    </a:lnTo>
                    <a:lnTo>
                      <a:pt x="285" y="77"/>
                    </a:lnTo>
                    <a:lnTo>
                      <a:pt x="305" y="118"/>
                    </a:lnTo>
                    <a:lnTo>
                      <a:pt x="330" y="152"/>
                    </a:lnTo>
                    <a:lnTo>
                      <a:pt x="258" y="119"/>
                    </a:lnTo>
                    <a:lnTo>
                      <a:pt x="278" y="166"/>
                    </a:lnTo>
                    <a:lnTo>
                      <a:pt x="180" y="128"/>
                    </a:lnTo>
                    <a:lnTo>
                      <a:pt x="185" y="148"/>
                    </a:lnTo>
                    <a:lnTo>
                      <a:pt x="152" y="168"/>
                    </a:lnTo>
                    <a:lnTo>
                      <a:pt x="111" y="182"/>
                    </a:lnTo>
                    <a:lnTo>
                      <a:pt x="74" y="183"/>
                    </a:lnTo>
                    <a:lnTo>
                      <a:pt x="36" y="176"/>
                    </a:lnTo>
                    <a:lnTo>
                      <a:pt x="0" y="154"/>
                    </a:lnTo>
                    <a:lnTo>
                      <a:pt x="6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57"/>
              <p:cNvSpPr>
                <a:spLocks/>
              </p:cNvSpPr>
              <p:nvPr/>
            </p:nvSpPr>
            <p:spPr bwMode="auto">
              <a:xfrm>
                <a:off x="931" y="2991"/>
                <a:ext cx="50" cy="58"/>
              </a:xfrm>
              <a:custGeom>
                <a:avLst/>
                <a:gdLst>
                  <a:gd name="T0" fmla="*/ 5 w 149"/>
                  <a:gd name="T1" fmla="*/ 0 h 174"/>
                  <a:gd name="T2" fmla="*/ 5 w 149"/>
                  <a:gd name="T3" fmla="*/ 1 h 174"/>
                  <a:gd name="T4" fmla="*/ 4 w 149"/>
                  <a:gd name="T5" fmla="*/ 3 h 174"/>
                  <a:gd name="T6" fmla="*/ 2 w 149"/>
                  <a:gd name="T7" fmla="*/ 4 h 174"/>
                  <a:gd name="T8" fmla="*/ 1 w 149"/>
                  <a:gd name="T9" fmla="*/ 5 h 174"/>
                  <a:gd name="T10" fmla="*/ 0 w 149"/>
                  <a:gd name="T11" fmla="*/ 5 h 174"/>
                  <a:gd name="T12" fmla="*/ 0 w 149"/>
                  <a:gd name="T13" fmla="*/ 6 h 174"/>
                  <a:gd name="T14" fmla="*/ 1 w 149"/>
                  <a:gd name="T15" fmla="*/ 6 h 174"/>
                  <a:gd name="T16" fmla="*/ 2 w 149"/>
                  <a:gd name="T17" fmla="*/ 6 h 174"/>
                  <a:gd name="T18" fmla="*/ 3 w 149"/>
                  <a:gd name="T19" fmla="*/ 6 h 174"/>
                  <a:gd name="T20" fmla="*/ 4 w 149"/>
                  <a:gd name="T21" fmla="*/ 5 h 174"/>
                  <a:gd name="T22" fmla="*/ 5 w 149"/>
                  <a:gd name="T23" fmla="*/ 4 h 174"/>
                  <a:gd name="T24" fmla="*/ 5 w 149"/>
                  <a:gd name="T25" fmla="*/ 2 h 174"/>
                  <a:gd name="T26" fmla="*/ 6 w 149"/>
                  <a:gd name="T27" fmla="*/ 0 h 174"/>
                  <a:gd name="T28" fmla="*/ 5 w 149"/>
                  <a:gd name="T29" fmla="*/ 0 h 174"/>
                  <a:gd name="T30" fmla="*/ 5 w 149"/>
                  <a:gd name="T31" fmla="*/ 0 h 174"/>
                  <a:gd name="T32" fmla="*/ 5 w 149"/>
                  <a:gd name="T33" fmla="*/ 0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9"/>
                  <a:gd name="T52" fmla="*/ 0 h 174"/>
                  <a:gd name="T53" fmla="*/ 149 w 149"/>
                  <a:gd name="T54" fmla="*/ 174 h 1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9" h="174">
                    <a:moveTo>
                      <a:pt x="138" y="9"/>
                    </a:moveTo>
                    <a:lnTo>
                      <a:pt x="133" y="36"/>
                    </a:lnTo>
                    <a:lnTo>
                      <a:pt x="107" y="74"/>
                    </a:lnTo>
                    <a:lnTo>
                      <a:pt x="66" y="117"/>
                    </a:lnTo>
                    <a:lnTo>
                      <a:pt x="31" y="135"/>
                    </a:lnTo>
                    <a:lnTo>
                      <a:pt x="4" y="138"/>
                    </a:lnTo>
                    <a:lnTo>
                      <a:pt x="0" y="150"/>
                    </a:lnTo>
                    <a:lnTo>
                      <a:pt x="16" y="174"/>
                    </a:lnTo>
                    <a:lnTo>
                      <a:pt x="41" y="170"/>
                    </a:lnTo>
                    <a:lnTo>
                      <a:pt x="77" y="154"/>
                    </a:lnTo>
                    <a:lnTo>
                      <a:pt x="105" y="125"/>
                    </a:lnTo>
                    <a:lnTo>
                      <a:pt x="125" y="100"/>
                    </a:lnTo>
                    <a:lnTo>
                      <a:pt x="141" y="51"/>
                    </a:lnTo>
                    <a:lnTo>
                      <a:pt x="149" y="0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58"/>
              <p:cNvSpPr>
                <a:spLocks/>
              </p:cNvSpPr>
              <p:nvPr/>
            </p:nvSpPr>
            <p:spPr bwMode="auto">
              <a:xfrm>
                <a:off x="926" y="2839"/>
                <a:ext cx="102" cy="58"/>
              </a:xfrm>
              <a:custGeom>
                <a:avLst/>
                <a:gdLst>
                  <a:gd name="T0" fmla="*/ 0 w 305"/>
                  <a:gd name="T1" fmla="*/ 6 h 173"/>
                  <a:gd name="T2" fmla="*/ 0 w 305"/>
                  <a:gd name="T3" fmla="*/ 5 h 173"/>
                  <a:gd name="T4" fmla="*/ 1 w 305"/>
                  <a:gd name="T5" fmla="*/ 5 h 173"/>
                  <a:gd name="T6" fmla="*/ 3 w 305"/>
                  <a:gd name="T7" fmla="*/ 5 h 173"/>
                  <a:gd name="T8" fmla="*/ 6 w 305"/>
                  <a:gd name="T9" fmla="*/ 4 h 173"/>
                  <a:gd name="T10" fmla="*/ 7 w 305"/>
                  <a:gd name="T11" fmla="*/ 4 h 173"/>
                  <a:gd name="T12" fmla="*/ 9 w 305"/>
                  <a:gd name="T13" fmla="*/ 3 h 173"/>
                  <a:gd name="T14" fmla="*/ 10 w 305"/>
                  <a:gd name="T15" fmla="*/ 2 h 173"/>
                  <a:gd name="T16" fmla="*/ 11 w 305"/>
                  <a:gd name="T17" fmla="*/ 0 h 173"/>
                  <a:gd name="T18" fmla="*/ 10 w 305"/>
                  <a:gd name="T19" fmla="*/ 2 h 173"/>
                  <a:gd name="T20" fmla="*/ 10 w 305"/>
                  <a:gd name="T21" fmla="*/ 3 h 173"/>
                  <a:gd name="T22" fmla="*/ 9 w 305"/>
                  <a:gd name="T23" fmla="*/ 4 h 173"/>
                  <a:gd name="T24" fmla="*/ 7 w 305"/>
                  <a:gd name="T25" fmla="*/ 5 h 173"/>
                  <a:gd name="T26" fmla="*/ 6 w 305"/>
                  <a:gd name="T27" fmla="*/ 5 h 173"/>
                  <a:gd name="T28" fmla="*/ 5 w 305"/>
                  <a:gd name="T29" fmla="*/ 5 h 173"/>
                  <a:gd name="T30" fmla="*/ 3 w 305"/>
                  <a:gd name="T31" fmla="*/ 5 h 173"/>
                  <a:gd name="T32" fmla="*/ 2 w 305"/>
                  <a:gd name="T33" fmla="*/ 6 h 173"/>
                  <a:gd name="T34" fmla="*/ 2 w 305"/>
                  <a:gd name="T35" fmla="*/ 6 h 173"/>
                  <a:gd name="T36" fmla="*/ 2 w 305"/>
                  <a:gd name="T37" fmla="*/ 5 h 173"/>
                  <a:gd name="T38" fmla="*/ 1 w 305"/>
                  <a:gd name="T39" fmla="*/ 5 h 173"/>
                  <a:gd name="T40" fmla="*/ 1 w 305"/>
                  <a:gd name="T41" fmla="*/ 6 h 173"/>
                  <a:gd name="T42" fmla="*/ 0 w 305"/>
                  <a:gd name="T43" fmla="*/ 6 h 173"/>
                  <a:gd name="T44" fmla="*/ 0 w 305"/>
                  <a:gd name="T45" fmla="*/ 6 h 173"/>
                  <a:gd name="T46" fmla="*/ 0 w 305"/>
                  <a:gd name="T47" fmla="*/ 6 h 1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"/>
                  <a:gd name="T73" fmla="*/ 0 h 173"/>
                  <a:gd name="T74" fmla="*/ 305 w 305"/>
                  <a:gd name="T75" fmla="*/ 173 h 1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" h="173">
                    <a:moveTo>
                      <a:pt x="0" y="166"/>
                    </a:moveTo>
                    <a:lnTo>
                      <a:pt x="11" y="145"/>
                    </a:lnTo>
                    <a:lnTo>
                      <a:pt x="28" y="133"/>
                    </a:lnTo>
                    <a:lnTo>
                      <a:pt x="75" y="126"/>
                    </a:lnTo>
                    <a:lnTo>
                      <a:pt x="151" y="120"/>
                    </a:lnTo>
                    <a:lnTo>
                      <a:pt x="187" y="113"/>
                    </a:lnTo>
                    <a:lnTo>
                      <a:pt x="232" y="89"/>
                    </a:lnTo>
                    <a:lnTo>
                      <a:pt x="268" y="63"/>
                    </a:lnTo>
                    <a:lnTo>
                      <a:pt x="305" y="0"/>
                    </a:lnTo>
                    <a:lnTo>
                      <a:pt x="281" y="62"/>
                    </a:lnTo>
                    <a:lnTo>
                      <a:pt x="271" y="77"/>
                    </a:lnTo>
                    <a:lnTo>
                      <a:pt x="240" y="102"/>
                    </a:lnTo>
                    <a:lnTo>
                      <a:pt x="197" y="121"/>
                    </a:lnTo>
                    <a:lnTo>
                      <a:pt x="163" y="131"/>
                    </a:lnTo>
                    <a:lnTo>
                      <a:pt x="124" y="136"/>
                    </a:lnTo>
                    <a:lnTo>
                      <a:pt x="69" y="141"/>
                    </a:lnTo>
                    <a:lnTo>
                      <a:pt x="64" y="173"/>
                    </a:lnTo>
                    <a:lnTo>
                      <a:pt x="49" y="166"/>
                    </a:lnTo>
                    <a:lnTo>
                      <a:pt x="45" y="146"/>
                    </a:lnTo>
                    <a:lnTo>
                      <a:pt x="34" y="147"/>
                    </a:lnTo>
                    <a:lnTo>
                      <a:pt x="14" y="167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59"/>
              <p:cNvSpPr>
                <a:spLocks/>
              </p:cNvSpPr>
              <p:nvPr/>
            </p:nvSpPr>
            <p:spPr bwMode="auto">
              <a:xfrm>
                <a:off x="1006" y="2846"/>
                <a:ext cx="29" cy="37"/>
              </a:xfrm>
              <a:custGeom>
                <a:avLst/>
                <a:gdLst>
                  <a:gd name="T0" fmla="*/ 3 w 86"/>
                  <a:gd name="T1" fmla="*/ 0 h 113"/>
                  <a:gd name="T2" fmla="*/ 2 w 86"/>
                  <a:gd name="T3" fmla="*/ 1 h 113"/>
                  <a:gd name="T4" fmla="*/ 2 w 86"/>
                  <a:gd name="T5" fmla="*/ 2 h 113"/>
                  <a:gd name="T6" fmla="*/ 1 w 86"/>
                  <a:gd name="T7" fmla="*/ 3 h 113"/>
                  <a:gd name="T8" fmla="*/ 0 w 86"/>
                  <a:gd name="T9" fmla="*/ 4 h 113"/>
                  <a:gd name="T10" fmla="*/ 0 w 86"/>
                  <a:gd name="T11" fmla="*/ 4 h 113"/>
                  <a:gd name="T12" fmla="*/ 0 w 86"/>
                  <a:gd name="T13" fmla="*/ 4 h 113"/>
                  <a:gd name="T14" fmla="*/ 2 w 86"/>
                  <a:gd name="T15" fmla="*/ 3 h 113"/>
                  <a:gd name="T16" fmla="*/ 2 w 86"/>
                  <a:gd name="T17" fmla="*/ 2 h 113"/>
                  <a:gd name="T18" fmla="*/ 3 w 86"/>
                  <a:gd name="T19" fmla="*/ 0 h 113"/>
                  <a:gd name="T20" fmla="*/ 3 w 86"/>
                  <a:gd name="T21" fmla="*/ 0 h 113"/>
                  <a:gd name="T22" fmla="*/ 3 w 86"/>
                  <a:gd name="T23" fmla="*/ 0 h 113"/>
                  <a:gd name="T24" fmla="*/ 3 w 86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13"/>
                  <a:gd name="T41" fmla="*/ 86 w 86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13">
                    <a:moveTo>
                      <a:pt x="76" y="8"/>
                    </a:moveTo>
                    <a:lnTo>
                      <a:pt x="65" y="29"/>
                    </a:lnTo>
                    <a:lnTo>
                      <a:pt x="47" y="59"/>
                    </a:lnTo>
                    <a:lnTo>
                      <a:pt x="32" y="78"/>
                    </a:lnTo>
                    <a:lnTo>
                      <a:pt x="0" y="107"/>
                    </a:lnTo>
                    <a:lnTo>
                      <a:pt x="2" y="113"/>
                    </a:lnTo>
                    <a:lnTo>
                      <a:pt x="12" y="111"/>
                    </a:lnTo>
                    <a:lnTo>
                      <a:pt x="44" y="84"/>
                    </a:lnTo>
                    <a:lnTo>
                      <a:pt x="60" y="63"/>
                    </a:lnTo>
                    <a:lnTo>
                      <a:pt x="86" y="0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60"/>
              <p:cNvSpPr>
                <a:spLocks/>
              </p:cNvSpPr>
              <p:nvPr/>
            </p:nvSpPr>
            <p:spPr bwMode="auto">
              <a:xfrm>
                <a:off x="1017" y="2852"/>
                <a:ext cx="78" cy="61"/>
              </a:xfrm>
              <a:custGeom>
                <a:avLst/>
                <a:gdLst>
                  <a:gd name="T0" fmla="*/ 3 w 235"/>
                  <a:gd name="T1" fmla="*/ 1 h 184"/>
                  <a:gd name="T2" fmla="*/ 3 w 235"/>
                  <a:gd name="T3" fmla="*/ 1 h 184"/>
                  <a:gd name="T4" fmla="*/ 3 w 235"/>
                  <a:gd name="T5" fmla="*/ 2 h 184"/>
                  <a:gd name="T6" fmla="*/ 2 w 235"/>
                  <a:gd name="T7" fmla="*/ 3 h 184"/>
                  <a:gd name="T8" fmla="*/ 0 w 235"/>
                  <a:gd name="T9" fmla="*/ 4 h 184"/>
                  <a:gd name="T10" fmla="*/ 0 w 235"/>
                  <a:gd name="T11" fmla="*/ 5 h 184"/>
                  <a:gd name="T12" fmla="*/ 0 w 235"/>
                  <a:gd name="T13" fmla="*/ 5 h 184"/>
                  <a:gd name="T14" fmla="*/ 1 w 235"/>
                  <a:gd name="T15" fmla="*/ 5 h 184"/>
                  <a:gd name="T16" fmla="*/ 2 w 235"/>
                  <a:gd name="T17" fmla="*/ 5 h 184"/>
                  <a:gd name="T18" fmla="*/ 4 w 235"/>
                  <a:gd name="T19" fmla="*/ 6 h 184"/>
                  <a:gd name="T20" fmla="*/ 5 w 235"/>
                  <a:gd name="T21" fmla="*/ 6 h 184"/>
                  <a:gd name="T22" fmla="*/ 6 w 235"/>
                  <a:gd name="T23" fmla="*/ 6 h 184"/>
                  <a:gd name="T24" fmla="*/ 4 w 235"/>
                  <a:gd name="T25" fmla="*/ 7 h 184"/>
                  <a:gd name="T26" fmla="*/ 6 w 235"/>
                  <a:gd name="T27" fmla="*/ 6 h 184"/>
                  <a:gd name="T28" fmla="*/ 7 w 235"/>
                  <a:gd name="T29" fmla="*/ 5 h 184"/>
                  <a:gd name="T30" fmla="*/ 8 w 235"/>
                  <a:gd name="T31" fmla="*/ 4 h 184"/>
                  <a:gd name="T32" fmla="*/ 9 w 235"/>
                  <a:gd name="T33" fmla="*/ 3 h 184"/>
                  <a:gd name="T34" fmla="*/ 8 w 235"/>
                  <a:gd name="T35" fmla="*/ 4 h 184"/>
                  <a:gd name="T36" fmla="*/ 7 w 235"/>
                  <a:gd name="T37" fmla="*/ 5 h 184"/>
                  <a:gd name="T38" fmla="*/ 6 w 235"/>
                  <a:gd name="T39" fmla="*/ 5 h 184"/>
                  <a:gd name="T40" fmla="*/ 5 w 235"/>
                  <a:gd name="T41" fmla="*/ 5 h 184"/>
                  <a:gd name="T42" fmla="*/ 5 w 235"/>
                  <a:gd name="T43" fmla="*/ 5 h 184"/>
                  <a:gd name="T44" fmla="*/ 4 w 235"/>
                  <a:gd name="T45" fmla="*/ 5 h 184"/>
                  <a:gd name="T46" fmla="*/ 3 w 235"/>
                  <a:gd name="T47" fmla="*/ 5 h 184"/>
                  <a:gd name="T48" fmla="*/ 2 w 235"/>
                  <a:gd name="T49" fmla="*/ 4 h 184"/>
                  <a:gd name="T50" fmla="*/ 3 w 235"/>
                  <a:gd name="T51" fmla="*/ 3 h 184"/>
                  <a:gd name="T52" fmla="*/ 3 w 235"/>
                  <a:gd name="T53" fmla="*/ 2 h 184"/>
                  <a:gd name="T54" fmla="*/ 3 w 235"/>
                  <a:gd name="T55" fmla="*/ 1 h 184"/>
                  <a:gd name="T56" fmla="*/ 3 w 235"/>
                  <a:gd name="T57" fmla="*/ 0 h 184"/>
                  <a:gd name="T58" fmla="*/ 3 w 235"/>
                  <a:gd name="T59" fmla="*/ 1 h 184"/>
                  <a:gd name="T60" fmla="*/ 3 w 235"/>
                  <a:gd name="T61" fmla="*/ 1 h 184"/>
                  <a:gd name="T62" fmla="*/ 3 w 235"/>
                  <a:gd name="T63" fmla="*/ 1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5"/>
                  <a:gd name="T97" fmla="*/ 0 h 184"/>
                  <a:gd name="T98" fmla="*/ 235 w 235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5" h="184">
                    <a:moveTo>
                      <a:pt x="81" y="14"/>
                    </a:moveTo>
                    <a:lnTo>
                      <a:pt x="77" y="35"/>
                    </a:lnTo>
                    <a:lnTo>
                      <a:pt x="68" y="56"/>
                    </a:lnTo>
                    <a:lnTo>
                      <a:pt x="48" y="80"/>
                    </a:lnTo>
                    <a:lnTo>
                      <a:pt x="3" y="122"/>
                    </a:lnTo>
                    <a:lnTo>
                      <a:pt x="0" y="128"/>
                    </a:lnTo>
                    <a:lnTo>
                      <a:pt x="9" y="133"/>
                    </a:lnTo>
                    <a:lnTo>
                      <a:pt x="40" y="129"/>
                    </a:lnTo>
                    <a:lnTo>
                      <a:pt x="63" y="137"/>
                    </a:lnTo>
                    <a:lnTo>
                      <a:pt x="98" y="157"/>
                    </a:lnTo>
                    <a:lnTo>
                      <a:pt x="137" y="161"/>
                    </a:lnTo>
                    <a:lnTo>
                      <a:pt x="163" y="161"/>
                    </a:lnTo>
                    <a:lnTo>
                      <a:pt x="122" y="184"/>
                    </a:lnTo>
                    <a:lnTo>
                      <a:pt x="155" y="176"/>
                    </a:lnTo>
                    <a:lnTo>
                      <a:pt x="199" y="148"/>
                    </a:lnTo>
                    <a:lnTo>
                      <a:pt x="221" y="122"/>
                    </a:lnTo>
                    <a:lnTo>
                      <a:pt x="235" y="80"/>
                    </a:lnTo>
                    <a:lnTo>
                      <a:pt x="209" y="120"/>
                    </a:lnTo>
                    <a:lnTo>
                      <a:pt x="195" y="132"/>
                    </a:lnTo>
                    <a:lnTo>
                      <a:pt x="171" y="143"/>
                    </a:lnTo>
                    <a:lnTo>
                      <a:pt x="146" y="144"/>
                    </a:lnTo>
                    <a:lnTo>
                      <a:pt x="128" y="144"/>
                    </a:lnTo>
                    <a:lnTo>
                      <a:pt x="102" y="137"/>
                    </a:lnTo>
                    <a:lnTo>
                      <a:pt x="74" y="125"/>
                    </a:lnTo>
                    <a:lnTo>
                      <a:pt x="45" y="109"/>
                    </a:lnTo>
                    <a:lnTo>
                      <a:pt x="72" y="89"/>
                    </a:lnTo>
                    <a:lnTo>
                      <a:pt x="88" y="64"/>
                    </a:lnTo>
                    <a:lnTo>
                      <a:pt x="91" y="38"/>
                    </a:lnTo>
                    <a:lnTo>
                      <a:pt x="86" y="0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61"/>
              <p:cNvSpPr>
                <a:spLocks/>
              </p:cNvSpPr>
              <p:nvPr/>
            </p:nvSpPr>
            <p:spPr bwMode="auto">
              <a:xfrm>
                <a:off x="1018" y="2911"/>
                <a:ext cx="59" cy="17"/>
              </a:xfrm>
              <a:custGeom>
                <a:avLst/>
                <a:gdLst>
                  <a:gd name="T0" fmla="*/ 1 w 178"/>
                  <a:gd name="T1" fmla="*/ 1 h 50"/>
                  <a:gd name="T2" fmla="*/ 1 w 178"/>
                  <a:gd name="T3" fmla="*/ 1 h 50"/>
                  <a:gd name="T4" fmla="*/ 3 w 178"/>
                  <a:gd name="T5" fmla="*/ 1 h 50"/>
                  <a:gd name="T6" fmla="*/ 3 w 178"/>
                  <a:gd name="T7" fmla="*/ 1 h 50"/>
                  <a:gd name="T8" fmla="*/ 3 w 178"/>
                  <a:gd name="T9" fmla="*/ 1 h 50"/>
                  <a:gd name="T10" fmla="*/ 4 w 178"/>
                  <a:gd name="T11" fmla="*/ 1 h 50"/>
                  <a:gd name="T12" fmla="*/ 5 w 178"/>
                  <a:gd name="T13" fmla="*/ 1 h 50"/>
                  <a:gd name="T14" fmla="*/ 6 w 178"/>
                  <a:gd name="T15" fmla="*/ 1 h 50"/>
                  <a:gd name="T16" fmla="*/ 7 w 178"/>
                  <a:gd name="T17" fmla="*/ 0 h 50"/>
                  <a:gd name="T18" fmla="*/ 6 w 178"/>
                  <a:gd name="T19" fmla="*/ 1 h 50"/>
                  <a:gd name="T20" fmla="*/ 6 w 178"/>
                  <a:gd name="T21" fmla="*/ 1 h 50"/>
                  <a:gd name="T22" fmla="*/ 5 w 178"/>
                  <a:gd name="T23" fmla="*/ 1 h 50"/>
                  <a:gd name="T24" fmla="*/ 5 w 178"/>
                  <a:gd name="T25" fmla="*/ 1 h 50"/>
                  <a:gd name="T26" fmla="*/ 4 w 178"/>
                  <a:gd name="T27" fmla="*/ 2 h 50"/>
                  <a:gd name="T28" fmla="*/ 3 w 178"/>
                  <a:gd name="T29" fmla="*/ 2 h 50"/>
                  <a:gd name="T30" fmla="*/ 2 w 178"/>
                  <a:gd name="T31" fmla="*/ 2 h 50"/>
                  <a:gd name="T32" fmla="*/ 1 w 178"/>
                  <a:gd name="T33" fmla="*/ 2 h 50"/>
                  <a:gd name="T34" fmla="*/ 0 w 178"/>
                  <a:gd name="T35" fmla="*/ 1 h 50"/>
                  <a:gd name="T36" fmla="*/ 1 w 178"/>
                  <a:gd name="T37" fmla="*/ 1 h 50"/>
                  <a:gd name="T38" fmla="*/ 1 w 178"/>
                  <a:gd name="T39" fmla="*/ 1 h 50"/>
                  <a:gd name="T40" fmla="*/ 1 w 178"/>
                  <a:gd name="T41" fmla="*/ 1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50"/>
                  <a:gd name="T65" fmla="*/ 178 w 178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50">
                    <a:moveTo>
                      <a:pt x="14" y="28"/>
                    </a:moveTo>
                    <a:lnTo>
                      <a:pt x="35" y="33"/>
                    </a:lnTo>
                    <a:lnTo>
                      <a:pt x="74" y="35"/>
                    </a:lnTo>
                    <a:lnTo>
                      <a:pt x="94" y="33"/>
                    </a:lnTo>
                    <a:lnTo>
                      <a:pt x="93" y="18"/>
                    </a:lnTo>
                    <a:lnTo>
                      <a:pt x="110" y="25"/>
                    </a:lnTo>
                    <a:lnTo>
                      <a:pt x="134" y="25"/>
                    </a:lnTo>
                    <a:lnTo>
                      <a:pt x="164" y="14"/>
                    </a:lnTo>
                    <a:lnTo>
                      <a:pt x="178" y="0"/>
                    </a:lnTo>
                    <a:lnTo>
                      <a:pt x="174" y="14"/>
                    </a:lnTo>
                    <a:lnTo>
                      <a:pt x="162" y="26"/>
                    </a:lnTo>
                    <a:lnTo>
                      <a:pt x="137" y="34"/>
                    </a:lnTo>
                    <a:lnTo>
                      <a:pt x="123" y="38"/>
                    </a:lnTo>
                    <a:lnTo>
                      <a:pt x="115" y="44"/>
                    </a:lnTo>
                    <a:lnTo>
                      <a:pt x="90" y="49"/>
                    </a:lnTo>
                    <a:lnTo>
                      <a:pt x="59" y="50"/>
                    </a:lnTo>
                    <a:lnTo>
                      <a:pt x="34" y="46"/>
                    </a:lnTo>
                    <a:lnTo>
                      <a:pt x="0" y="25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62"/>
              <p:cNvSpPr>
                <a:spLocks/>
              </p:cNvSpPr>
              <p:nvPr/>
            </p:nvSpPr>
            <p:spPr bwMode="auto">
              <a:xfrm>
                <a:off x="727" y="2834"/>
                <a:ext cx="213" cy="102"/>
              </a:xfrm>
              <a:custGeom>
                <a:avLst/>
                <a:gdLst>
                  <a:gd name="T0" fmla="*/ 0 w 639"/>
                  <a:gd name="T1" fmla="*/ 11 h 305"/>
                  <a:gd name="T2" fmla="*/ 0 w 639"/>
                  <a:gd name="T3" fmla="*/ 10 h 305"/>
                  <a:gd name="T4" fmla="*/ 1 w 639"/>
                  <a:gd name="T5" fmla="*/ 9 h 305"/>
                  <a:gd name="T6" fmla="*/ 3 w 639"/>
                  <a:gd name="T7" fmla="*/ 8 h 305"/>
                  <a:gd name="T8" fmla="*/ 4 w 639"/>
                  <a:gd name="T9" fmla="*/ 6 h 305"/>
                  <a:gd name="T10" fmla="*/ 7 w 639"/>
                  <a:gd name="T11" fmla="*/ 4 h 305"/>
                  <a:gd name="T12" fmla="*/ 9 w 639"/>
                  <a:gd name="T13" fmla="*/ 3 h 305"/>
                  <a:gd name="T14" fmla="*/ 10 w 639"/>
                  <a:gd name="T15" fmla="*/ 1 h 305"/>
                  <a:gd name="T16" fmla="*/ 10 w 639"/>
                  <a:gd name="T17" fmla="*/ 0 h 305"/>
                  <a:gd name="T18" fmla="*/ 11 w 639"/>
                  <a:gd name="T19" fmla="*/ 1 h 305"/>
                  <a:gd name="T20" fmla="*/ 12 w 639"/>
                  <a:gd name="T21" fmla="*/ 2 h 305"/>
                  <a:gd name="T22" fmla="*/ 13 w 639"/>
                  <a:gd name="T23" fmla="*/ 2 h 305"/>
                  <a:gd name="T24" fmla="*/ 15 w 639"/>
                  <a:gd name="T25" fmla="*/ 3 h 305"/>
                  <a:gd name="T26" fmla="*/ 18 w 639"/>
                  <a:gd name="T27" fmla="*/ 3 h 305"/>
                  <a:gd name="T28" fmla="*/ 20 w 639"/>
                  <a:gd name="T29" fmla="*/ 4 h 305"/>
                  <a:gd name="T30" fmla="*/ 22 w 639"/>
                  <a:gd name="T31" fmla="*/ 5 h 305"/>
                  <a:gd name="T32" fmla="*/ 24 w 639"/>
                  <a:gd name="T33" fmla="*/ 5 h 305"/>
                  <a:gd name="T34" fmla="*/ 23 w 639"/>
                  <a:gd name="T35" fmla="*/ 5 h 305"/>
                  <a:gd name="T36" fmla="*/ 22 w 639"/>
                  <a:gd name="T37" fmla="*/ 5 h 305"/>
                  <a:gd name="T38" fmla="*/ 20 w 639"/>
                  <a:gd name="T39" fmla="*/ 5 h 305"/>
                  <a:gd name="T40" fmla="*/ 19 w 639"/>
                  <a:gd name="T41" fmla="*/ 5 h 305"/>
                  <a:gd name="T42" fmla="*/ 18 w 639"/>
                  <a:gd name="T43" fmla="*/ 5 h 305"/>
                  <a:gd name="T44" fmla="*/ 17 w 639"/>
                  <a:gd name="T45" fmla="*/ 5 h 305"/>
                  <a:gd name="T46" fmla="*/ 16 w 639"/>
                  <a:gd name="T47" fmla="*/ 6 h 305"/>
                  <a:gd name="T48" fmla="*/ 15 w 639"/>
                  <a:gd name="T49" fmla="*/ 7 h 305"/>
                  <a:gd name="T50" fmla="*/ 16 w 639"/>
                  <a:gd name="T51" fmla="*/ 6 h 305"/>
                  <a:gd name="T52" fmla="*/ 16 w 639"/>
                  <a:gd name="T53" fmla="*/ 5 h 305"/>
                  <a:gd name="T54" fmla="*/ 18 w 639"/>
                  <a:gd name="T55" fmla="*/ 4 h 305"/>
                  <a:gd name="T56" fmla="*/ 18 w 639"/>
                  <a:gd name="T57" fmla="*/ 4 h 305"/>
                  <a:gd name="T58" fmla="*/ 17 w 639"/>
                  <a:gd name="T59" fmla="*/ 4 h 305"/>
                  <a:gd name="T60" fmla="*/ 16 w 639"/>
                  <a:gd name="T61" fmla="*/ 4 h 305"/>
                  <a:gd name="T62" fmla="*/ 14 w 639"/>
                  <a:gd name="T63" fmla="*/ 5 h 305"/>
                  <a:gd name="T64" fmla="*/ 13 w 639"/>
                  <a:gd name="T65" fmla="*/ 6 h 305"/>
                  <a:gd name="T66" fmla="*/ 14 w 639"/>
                  <a:gd name="T67" fmla="*/ 4 h 305"/>
                  <a:gd name="T68" fmla="*/ 15 w 639"/>
                  <a:gd name="T69" fmla="*/ 3 h 305"/>
                  <a:gd name="T70" fmla="*/ 13 w 639"/>
                  <a:gd name="T71" fmla="*/ 3 h 305"/>
                  <a:gd name="T72" fmla="*/ 11 w 639"/>
                  <a:gd name="T73" fmla="*/ 2 h 305"/>
                  <a:gd name="T74" fmla="*/ 11 w 639"/>
                  <a:gd name="T75" fmla="*/ 2 h 305"/>
                  <a:gd name="T76" fmla="*/ 10 w 639"/>
                  <a:gd name="T77" fmla="*/ 3 h 305"/>
                  <a:gd name="T78" fmla="*/ 9 w 639"/>
                  <a:gd name="T79" fmla="*/ 3 h 305"/>
                  <a:gd name="T80" fmla="*/ 8 w 639"/>
                  <a:gd name="T81" fmla="*/ 5 h 305"/>
                  <a:gd name="T82" fmla="*/ 5 w 639"/>
                  <a:gd name="T83" fmla="*/ 7 h 305"/>
                  <a:gd name="T84" fmla="*/ 3 w 639"/>
                  <a:gd name="T85" fmla="*/ 8 h 305"/>
                  <a:gd name="T86" fmla="*/ 1 w 639"/>
                  <a:gd name="T87" fmla="*/ 10 h 305"/>
                  <a:gd name="T88" fmla="*/ 1 w 639"/>
                  <a:gd name="T89" fmla="*/ 10 h 305"/>
                  <a:gd name="T90" fmla="*/ 0 w 639"/>
                  <a:gd name="T91" fmla="*/ 11 h 305"/>
                  <a:gd name="T92" fmla="*/ 0 w 639"/>
                  <a:gd name="T93" fmla="*/ 11 h 305"/>
                  <a:gd name="T94" fmla="*/ 0 w 639"/>
                  <a:gd name="T95" fmla="*/ 11 h 305"/>
                  <a:gd name="T96" fmla="*/ 0 w 639"/>
                  <a:gd name="T97" fmla="*/ 11 h 3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39"/>
                  <a:gd name="T148" fmla="*/ 0 h 305"/>
                  <a:gd name="T149" fmla="*/ 639 w 639"/>
                  <a:gd name="T150" fmla="*/ 305 h 3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39" h="305">
                    <a:moveTo>
                      <a:pt x="0" y="301"/>
                    </a:moveTo>
                    <a:lnTo>
                      <a:pt x="8" y="274"/>
                    </a:lnTo>
                    <a:lnTo>
                      <a:pt x="22" y="251"/>
                    </a:lnTo>
                    <a:lnTo>
                      <a:pt x="71" y="203"/>
                    </a:lnTo>
                    <a:lnTo>
                      <a:pt x="120" y="166"/>
                    </a:lnTo>
                    <a:lnTo>
                      <a:pt x="195" y="117"/>
                    </a:lnTo>
                    <a:lnTo>
                      <a:pt x="250" y="69"/>
                    </a:lnTo>
                    <a:lnTo>
                      <a:pt x="268" y="24"/>
                    </a:lnTo>
                    <a:lnTo>
                      <a:pt x="267" y="0"/>
                    </a:lnTo>
                    <a:lnTo>
                      <a:pt x="295" y="25"/>
                    </a:lnTo>
                    <a:lnTo>
                      <a:pt x="322" y="47"/>
                    </a:lnTo>
                    <a:lnTo>
                      <a:pt x="363" y="64"/>
                    </a:lnTo>
                    <a:lnTo>
                      <a:pt x="403" y="79"/>
                    </a:lnTo>
                    <a:lnTo>
                      <a:pt x="480" y="92"/>
                    </a:lnTo>
                    <a:lnTo>
                      <a:pt x="550" y="106"/>
                    </a:lnTo>
                    <a:lnTo>
                      <a:pt x="607" y="128"/>
                    </a:lnTo>
                    <a:lnTo>
                      <a:pt x="639" y="148"/>
                    </a:lnTo>
                    <a:lnTo>
                      <a:pt x="627" y="148"/>
                    </a:lnTo>
                    <a:lnTo>
                      <a:pt x="594" y="137"/>
                    </a:lnTo>
                    <a:lnTo>
                      <a:pt x="551" y="127"/>
                    </a:lnTo>
                    <a:lnTo>
                      <a:pt x="523" y="127"/>
                    </a:lnTo>
                    <a:lnTo>
                      <a:pt x="494" y="131"/>
                    </a:lnTo>
                    <a:lnTo>
                      <a:pt x="460" y="146"/>
                    </a:lnTo>
                    <a:lnTo>
                      <a:pt x="437" y="162"/>
                    </a:lnTo>
                    <a:lnTo>
                      <a:pt x="405" y="185"/>
                    </a:lnTo>
                    <a:lnTo>
                      <a:pt x="422" y="151"/>
                    </a:lnTo>
                    <a:lnTo>
                      <a:pt x="444" y="133"/>
                    </a:lnTo>
                    <a:lnTo>
                      <a:pt x="479" y="113"/>
                    </a:lnTo>
                    <a:lnTo>
                      <a:pt x="479" y="106"/>
                    </a:lnTo>
                    <a:lnTo>
                      <a:pt x="456" y="103"/>
                    </a:lnTo>
                    <a:lnTo>
                      <a:pt x="423" y="104"/>
                    </a:lnTo>
                    <a:lnTo>
                      <a:pt x="387" y="122"/>
                    </a:lnTo>
                    <a:lnTo>
                      <a:pt x="341" y="153"/>
                    </a:lnTo>
                    <a:lnTo>
                      <a:pt x="391" y="102"/>
                    </a:lnTo>
                    <a:lnTo>
                      <a:pt x="392" y="94"/>
                    </a:lnTo>
                    <a:lnTo>
                      <a:pt x="356" y="83"/>
                    </a:lnTo>
                    <a:lnTo>
                      <a:pt x="304" y="62"/>
                    </a:lnTo>
                    <a:lnTo>
                      <a:pt x="284" y="43"/>
                    </a:lnTo>
                    <a:lnTo>
                      <a:pt x="272" y="74"/>
                    </a:lnTo>
                    <a:lnTo>
                      <a:pt x="256" y="91"/>
                    </a:lnTo>
                    <a:lnTo>
                      <a:pt x="210" y="129"/>
                    </a:lnTo>
                    <a:lnTo>
                      <a:pt x="128" y="175"/>
                    </a:lnTo>
                    <a:lnTo>
                      <a:pt x="78" y="211"/>
                    </a:lnTo>
                    <a:lnTo>
                      <a:pt x="36" y="260"/>
                    </a:lnTo>
                    <a:lnTo>
                      <a:pt x="22" y="275"/>
                    </a:lnTo>
                    <a:lnTo>
                      <a:pt x="12" y="305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63"/>
              <p:cNvSpPr>
                <a:spLocks/>
              </p:cNvSpPr>
              <p:nvPr/>
            </p:nvSpPr>
            <p:spPr bwMode="auto">
              <a:xfrm>
                <a:off x="747" y="2909"/>
                <a:ext cx="42" cy="15"/>
              </a:xfrm>
              <a:custGeom>
                <a:avLst/>
                <a:gdLst>
                  <a:gd name="T0" fmla="*/ 0 w 125"/>
                  <a:gd name="T1" fmla="*/ 2 h 43"/>
                  <a:gd name="T2" fmla="*/ 0 w 125"/>
                  <a:gd name="T3" fmla="*/ 1 h 43"/>
                  <a:gd name="T4" fmla="*/ 1 w 125"/>
                  <a:gd name="T5" fmla="*/ 0 h 43"/>
                  <a:gd name="T6" fmla="*/ 2 w 125"/>
                  <a:gd name="T7" fmla="*/ 0 h 43"/>
                  <a:gd name="T8" fmla="*/ 4 w 125"/>
                  <a:gd name="T9" fmla="*/ 0 h 43"/>
                  <a:gd name="T10" fmla="*/ 5 w 125"/>
                  <a:gd name="T11" fmla="*/ 0 h 43"/>
                  <a:gd name="T12" fmla="*/ 5 w 125"/>
                  <a:gd name="T13" fmla="*/ 0 h 43"/>
                  <a:gd name="T14" fmla="*/ 4 w 125"/>
                  <a:gd name="T15" fmla="*/ 0 h 43"/>
                  <a:gd name="T16" fmla="*/ 2 w 125"/>
                  <a:gd name="T17" fmla="*/ 1 h 43"/>
                  <a:gd name="T18" fmla="*/ 1 w 125"/>
                  <a:gd name="T19" fmla="*/ 1 h 43"/>
                  <a:gd name="T20" fmla="*/ 1 w 125"/>
                  <a:gd name="T21" fmla="*/ 1 h 43"/>
                  <a:gd name="T22" fmla="*/ 0 w 125"/>
                  <a:gd name="T23" fmla="*/ 2 h 43"/>
                  <a:gd name="T24" fmla="*/ 0 w 125"/>
                  <a:gd name="T25" fmla="*/ 2 h 43"/>
                  <a:gd name="T26" fmla="*/ 0 w 125"/>
                  <a:gd name="T27" fmla="*/ 2 h 43"/>
                  <a:gd name="T28" fmla="*/ 0 w 125"/>
                  <a:gd name="T29" fmla="*/ 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43"/>
                  <a:gd name="T47" fmla="*/ 125 w 125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43">
                    <a:moveTo>
                      <a:pt x="0" y="40"/>
                    </a:moveTo>
                    <a:lnTo>
                      <a:pt x="10" y="24"/>
                    </a:lnTo>
                    <a:lnTo>
                      <a:pt x="29" y="10"/>
                    </a:lnTo>
                    <a:lnTo>
                      <a:pt x="55" y="1"/>
                    </a:lnTo>
                    <a:lnTo>
                      <a:pt x="108" y="0"/>
                    </a:lnTo>
                    <a:lnTo>
                      <a:pt x="125" y="4"/>
                    </a:lnTo>
                    <a:lnTo>
                      <a:pt x="125" y="10"/>
                    </a:lnTo>
                    <a:lnTo>
                      <a:pt x="108" y="10"/>
                    </a:lnTo>
                    <a:lnTo>
                      <a:pt x="55" y="13"/>
                    </a:lnTo>
                    <a:lnTo>
                      <a:pt x="30" y="24"/>
                    </a:lnTo>
                    <a:lnTo>
                      <a:pt x="19" y="33"/>
                    </a:lnTo>
                    <a:lnTo>
                      <a:pt x="1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64"/>
              <p:cNvSpPr>
                <a:spLocks/>
              </p:cNvSpPr>
              <p:nvPr/>
            </p:nvSpPr>
            <p:spPr bwMode="auto">
              <a:xfrm>
                <a:off x="784" y="2892"/>
                <a:ext cx="59" cy="7"/>
              </a:xfrm>
              <a:custGeom>
                <a:avLst/>
                <a:gdLst>
                  <a:gd name="T0" fmla="*/ 0 w 177"/>
                  <a:gd name="T1" fmla="*/ 0 h 22"/>
                  <a:gd name="T2" fmla="*/ 3 w 177"/>
                  <a:gd name="T3" fmla="*/ 0 h 22"/>
                  <a:gd name="T4" fmla="*/ 5 w 177"/>
                  <a:gd name="T5" fmla="*/ 0 h 22"/>
                  <a:gd name="T6" fmla="*/ 7 w 177"/>
                  <a:gd name="T7" fmla="*/ 0 h 22"/>
                  <a:gd name="T8" fmla="*/ 7 w 177"/>
                  <a:gd name="T9" fmla="*/ 0 h 22"/>
                  <a:gd name="T10" fmla="*/ 6 w 177"/>
                  <a:gd name="T11" fmla="*/ 1 h 22"/>
                  <a:gd name="T12" fmla="*/ 4 w 177"/>
                  <a:gd name="T13" fmla="*/ 1 h 22"/>
                  <a:gd name="T14" fmla="*/ 3 w 177"/>
                  <a:gd name="T15" fmla="*/ 1 h 22"/>
                  <a:gd name="T16" fmla="*/ 0 w 177"/>
                  <a:gd name="T17" fmla="*/ 1 h 22"/>
                  <a:gd name="T18" fmla="*/ 0 w 177"/>
                  <a:gd name="T19" fmla="*/ 0 h 22"/>
                  <a:gd name="T20" fmla="*/ 0 w 177"/>
                  <a:gd name="T21" fmla="*/ 0 h 22"/>
                  <a:gd name="T22" fmla="*/ 0 w 17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2"/>
                  <a:gd name="T38" fmla="*/ 177 w 177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2">
                    <a:moveTo>
                      <a:pt x="4" y="8"/>
                    </a:moveTo>
                    <a:lnTo>
                      <a:pt x="87" y="9"/>
                    </a:lnTo>
                    <a:lnTo>
                      <a:pt x="124" y="10"/>
                    </a:lnTo>
                    <a:lnTo>
                      <a:pt x="177" y="0"/>
                    </a:lnTo>
                    <a:lnTo>
                      <a:pt x="176" y="9"/>
                    </a:lnTo>
                    <a:lnTo>
                      <a:pt x="160" y="15"/>
                    </a:lnTo>
                    <a:lnTo>
                      <a:pt x="106" y="22"/>
                    </a:lnTo>
                    <a:lnTo>
                      <a:pt x="70" y="19"/>
                    </a:lnTo>
                    <a:lnTo>
                      <a:pt x="0" y="1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65"/>
              <p:cNvSpPr>
                <a:spLocks/>
              </p:cNvSpPr>
              <p:nvPr/>
            </p:nvSpPr>
            <p:spPr bwMode="auto">
              <a:xfrm>
                <a:off x="640" y="2847"/>
                <a:ext cx="85" cy="108"/>
              </a:xfrm>
              <a:custGeom>
                <a:avLst/>
                <a:gdLst>
                  <a:gd name="T0" fmla="*/ 0 w 256"/>
                  <a:gd name="T1" fmla="*/ 12 h 326"/>
                  <a:gd name="T2" fmla="*/ 1 w 256"/>
                  <a:gd name="T3" fmla="*/ 9 h 326"/>
                  <a:gd name="T4" fmla="*/ 2 w 256"/>
                  <a:gd name="T5" fmla="*/ 6 h 326"/>
                  <a:gd name="T6" fmla="*/ 4 w 256"/>
                  <a:gd name="T7" fmla="*/ 4 h 326"/>
                  <a:gd name="T8" fmla="*/ 7 w 256"/>
                  <a:gd name="T9" fmla="*/ 2 h 326"/>
                  <a:gd name="T10" fmla="*/ 9 w 256"/>
                  <a:gd name="T11" fmla="*/ 0 h 326"/>
                  <a:gd name="T12" fmla="*/ 7 w 256"/>
                  <a:gd name="T13" fmla="*/ 2 h 326"/>
                  <a:gd name="T14" fmla="*/ 5 w 256"/>
                  <a:gd name="T15" fmla="*/ 4 h 326"/>
                  <a:gd name="T16" fmla="*/ 3 w 256"/>
                  <a:gd name="T17" fmla="*/ 7 h 326"/>
                  <a:gd name="T18" fmla="*/ 2 w 256"/>
                  <a:gd name="T19" fmla="*/ 8 h 326"/>
                  <a:gd name="T20" fmla="*/ 2 w 256"/>
                  <a:gd name="T21" fmla="*/ 10 h 326"/>
                  <a:gd name="T22" fmla="*/ 1 w 256"/>
                  <a:gd name="T23" fmla="*/ 12 h 326"/>
                  <a:gd name="T24" fmla="*/ 0 w 256"/>
                  <a:gd name="T25" fmla="*/ 12 h 326"/>
                  <a:gd name="T26" fmla="*/ 0 w 256"/>
                  <a:gd name="T27" fmla="*/ 12 h 326"/>
                  <a:gd name="T28" fmla="*/ 0 w 256"/>
                  <a:gd name="T29" fmla="*/ 12 h 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6"/>
                  <a:gd name="T46" fmla="*/ 0 h 326"/>
                  <a:gd name="T47" fmla="*/ 256 w 256"/>
                  <a:gd name="T48" fmla="*/ 326 h 3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6" h="326">
                    <a:moveTo>
                      <a:pt x="0" y="317"/>
                    </a:moveTo>
                    <a:lnTo>
                      <a:pt x="32" y="231"/>
                    </a:lnTo>
                    <a:lnTo>
                      <a:pt x="64" y="171"/>
                    </a:lnTo>
                    <a:lnTo>
                      <a:pt x="121" y="107"/>
                    </a:lnTo>
                    <a:lnTo>
                      <a:pt x="179" y="53"/>
                    </a:lnTo>
                    <a:lnTo>
                      <a:pt x="256" y="0"/>
                    </a:lnTo>
                    <a:lnTo>
                      <a:pt x="194" y="59"/>
                    </a:lnTo>
                    <a:lnTo>
                      <a:pt x="137" y="115"/>
                    </a:lnTo>
                    <a:lnTo>
                      <a:pt x="86" y="177"/>
                    </a:lnTo>
                    <a:lnTo>
                      <a:pt x="61" y="219"/>
                    </a:lnTo>
                    <a:lnTo>
                      <a:pt x="43" y="262"/>
                    </a:lnTo>
                    <a:lnTo>
                      <a:pt x="18" y="326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66"/>
              <p:cNvSpPr>
                <a:spLocks/>
              </p:cNvSpPr>
              <p:nvPr/>
            </p:nvSpPr>
            <p:spPr bwMode="auto">
              <a:xfrm>
                <a:off x="657" y="2838"/>
                <a:ext cx="110" cy="105"/>
              </a:xfrm>
              <a:custGeom>
                <a:avLst/>
                <a:gdLst>
                  <a:gd name="T0" fmla="*/ 0 w 329"/>
                  <a:gd name="T1" fmla="*/ 11 h 314"/>
                  <a:gd name="T2" fmla="*/ 1 w 329"/>
                  <a:gd name="T3" fmla="*/ 10 h 314"/>
                  <a:gd name="T4" fmla="*/ 3 w 329"/>
                  <a:gd name="T5" fmla="*/ 7 h 314"/>
                  <a:gd name="T6" fmla="*/ 5 w 329"/>
                  <a:gd name="T7" fmla="*/ 5 h 314"/>
                  <a:gd name="T8" fmla="*/ 6 w 329"/>
                  <a:gd name="T9" fmla="*/ 3 h 314"/>
                  <a:gd name="T10" fmla="*/ 9 w 329"/>
                  <a:gd name="T11" fmla="*/ 2 h 314"/>
                  <a:gd name="T12" fmla="*/ 12 w 329"/>
                  <a:gd name="T13" fmla="*/ 0 h 314"/>
                  <a:gd name="T14" fmla="*/ 9 w 329"/>
                  <a:gd name="T15" fmla="*/ 2 h 314"/>
                  <a:gd name="T16" fmla="*/ 7 w 329"/>
                  <a:gd name="T17" fmla="*/ 4 h 314"/>
                  <a:gd name="T18" fmla="*/ 5 w 329"/>
                  <a:gd name="T19" fmla="*/ 5 h 314"/>
                  <a:gd name="T20" fmla="*/ 3 w 329"/>
                  <a:gd name="T21" fmla="*/ 7 h 314"/>
                  <a:gd name="T22" fmla="*/ 1 w 329"/>
                  <a:gd name="T23" fmla="*/ 10 h 314"/>
                  <a:gd name="T24" fmla="*/ 0 w 329"/>
                  <a:gd name="T25" fmla="*/ 12 h 314"/>
                  <a:gd name="T26" fmla="*/ 0 w 329"/>
                  <a:gd name="T27" fmla="*/ 11 h 314"/>
                  <a:gd name="T28" fmla="*/ 0 w 329"/>
                  <a:gd name="T29" fmla="*/ 11 h 314"/>
                  <a:gd name="T30" fmla="*/ 0 w 329"/>
                  <a:gd name="T31" fmla="*/ 11 h 3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9"/>
                  <a:gd name="T49" fmla="*/ 0 h 314"/>
                  <a:gd name="T50" fmla="*/ 329 w 329"/>
                  <a:gd name="T51" fmla="*/ 314 h 3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9" h="314">
                    <a:moveTo>
                      <a:pt x="0" y="302"/>
                    </a:moveTo>
                    <a:lnTo>
                      <a:pt x="25" y="260"/>
                    </a:lnTo>
                    <a:lnTo>
                      <a:pt x="73" y="189"/>
                    </a:lnTo>
                    <a:lnTo>
                      <a:pt x="124" y="131"/>
                    </a:lnTo>
                    <a:lnTo>
                      <a:pt x="170" y="91"/>
                    </a:lnTo>
                    <a:lnTo>
                      <a:pt x="231" y="50"/>
                    </a:lnTo>
                    <a:lnTo>
                      <a:pt x="329" y="0"/>
                    </a:lnTo>
                    <a:lnTo>
                      <a:pt x="240" y="59"/>
                    </a:lnTo>
                    <a:lnTo>
                      <a:pt x="182" y="101"/>
                    </a:lnTo>
                    <a:lnTo>
                      <a:pt x="139" y="140"/>
                    </a:lnTo>
                    <a:lnTo>
                      <a:pt x="87" y="198"/>
                    </a:lnTo>
                    <a:lnTo>
                      <a:pt x="36" y="273"/>
                    </a:lnTo>
                    <a:lnTo>
                      <a:pt x="11" y="314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67"/>
              <p:cNvSpPr>
                <a:spLocks/>
              </p:cNvSpPr>
              <p:nvPr/>
            </p:nvSpPr>
            <p:spPr bwMode="auto">
              <a:xfrm>
                <a:off x="671" y="2848"/>
                <a:ext cx="93" cy="96"/>
              </a:xfrm>
              <a:custGeom>
                <a:avLst/>
                <a:gdLst>
                  <a:gd name="T0" fmla="*/ 0 w 281"/>
                  <a:gd name="T1" fmla="*/ 10 h 287"/>
                  <a:gd name="T2" fmla="*/ 1 w 281"/>
                  <a:gd name="T3" fmla="*/ 8 h 287"/>
                  <a:gd name="T4" fmla="*/ 3 w 281"/>
                  <a:gd name="T5" fmla="*/ 6 h 287"/>
                  <a:gd name="T6" fmla="*/ 5 w 281"/>
                  <a:gd name="T7" fmla="*/ 4 h 287"/>
                  <a:gd name="T8" fmla="*/ 7 w 281"/>
                  <a:gd name="T9" fmla="*/ 2 h 287"/>
                  <a:gd name="T10" fmla="*/ 10 w 281"/>
                  <a:gd name="T11" fmla="*/ 0 h 287"/>
                  <a:gd name="T12" fmla="*/ 7 w 281"/>
                  <a:gd name="T13" fmla="*/ 3 h 287"/>
                  <a:gd name="T14" fmla="*/ 5 w 281"/>
                  <a:gd name="T15" fmla="*/ 5 h 287"/>
                  <a:gd name="T16" fmla="*/ 3 w 281"/>
                  <a:gd name="T17" fmla="*/ 7 h 287"/>
                  <a:gd name="T18" fmla="*/ 2 w 281"/>
                  <a:gd name="T19" fmla="*/ 8 h 287"/>
                  <a:gd name="T20" fmla="*/ 0 w 281"/>
                  <a:gd name="T21" fmla="*/ 11 h 287"/>
                  <a:gd name="T22" fmla="*/ 0 w 281"/>
                  <a:gd name="T23" fmla="*/ 10 h 287"/>
                  <a:gd name="T24" fmla="*/ 0 w 281"/>
                  <a:gd name="T25" fmla="*/ 10 h 287"/>
                  <a:gd name="T26" fmla="*/ 0 w 281"/>
                  <a:gd name="T27" fmla="*/ 1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1"/>
                  <a:gd name="T43" fmla="*/ 0 h 287"/>
                  <a:gd name="T44" fmla="*/ 281 w 281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1" h="287">
                    <a:moveTo>
                      <a:pt x="0" y="280"/>
                    </a:moveTo>
                    <a:lnTo>
                      <a:pt x="37" y="213"/>
                    </a:lnTo>
                    <a:lnTo>
                      <a:pt x="72" y="167"/>
                    </a:lnTo>
                    <a:lnTo>
                      <a:pt x="126" y="112"/>
                    </a:lnTo>
                    <a:lnTo>
                      <a:pt x="186" y="65"/>
                    </a:lnTo>
                    <a:lnTo>
                      <a:pt x="281" y="0"/>
                    </a:lnTo>
                    <a:lnTo>
                      <a:pt x="196" y="73"/>
                    </a:lnTo>
                    <a:lnTo>
                      <a:pt x="131" y="127"/>
                    </a:lnTo>
                    <a:lnTo>
                      <a:pt x="86" y="176"/>
                    </a:lnTo>
                    <a:lnTo>
                      <a:pt x="52" y="219"/>
                    </a:lnTo>
                    <a:lnTo>
                      <a:pt x="10" y="287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68"/>
              <p:cNvSpPr>
                <a:spLocks/>
              </p:cNvSpPr>
              <p:nvPr/>
            </p:nvSpPr>
            <p:spPr bwMode="auto">
              <a:xfrm>
                <a:off x="610" y="2946"/>
                <a:ext cx="12" cy="37"/>
              </a:xfrm>
              <a:custGeom>
                <a:avLst/>
                <a:gdLst>
                  <a:gd name="T0" fmla="*/ 1 w 38"/>
                  <a:gd name="T1" fmla="*/ 0 h 111"/>
                  <a:gd name="T2" fmla="*/ 1 w 38"/>
                  <a:gd name="T3" fmla="*/ 1 h 111"/>
                  <a:gd name="T4" fmla="*/ 0 w 38"/>
                  <a:gd name="T5" fmla="*/ 2 h 111"/>
                  <a:gd name="T6" fmla="*/ 0 w 38"/>
                  <a:gd name="T7" fmla="*/ 4 h 111"/>
                  <a:gd name="T8" fmla="*/ 0 w 38"/>
                  <a:gd name="T9" fmla="*/ 4 h 111"/>
                  <a:gd name="T10" fmla="*/ 1 w 38"/>
                  <a:gd name="T11" fmla="*/ 2 h 111"/>
                  <a:gd name="T12" fmla="*/ 1 w 38"/>
                  <a:gd name="T13" fmla="*/ 1 h 111"/>
                  <a:gd name="T14" fmla="*/ 1 w 38"/>
                  <a:gd name="T15" fmla="*/ 0 h 111"/>
                  <a:gd name="T16" fmla="*/ 1 w 38"/>
                  <a:gd name="T17" fmla="*/ 0 h 111"/>
                  <a:gd name="T18" fmla="*/ 1 w 38"/>
                  <a:gd name="T19" fmla="*/ 0 h 111"/>
                  <a:gd name="T20" fmla="*/ 1 w 38"/>
                  <a:gd name="T21" fmla="*/ 0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11"/>
                  <a:gd name="T35" fmla="*/ 38 w 38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11">
                    <a:moveTo>
                      <a:pt x="29" y="0"/>
                    </a:moveTo>
                    <a:lnTo>
                      <a:pt x="15" y="25"/>
                    </a:lnTo>
                    <a:lnTo>
                      <a:pt x="6" y="65"/>
                    </a:lnTo>
                    <a:lnTo>
                      <a:pt x="0" y="111"/>
                    </a:lnTo>
                    <a:lnTo>
                      <a:pt x="14" y="108"/>
                    </a:lnTo>
                    <a:lnTo>
                      <a:pt x="18" y="63"/>
                    </a:lnTo>
                    <a:lnTo>
                      <a:pt x="28" y="33"/>
                    </a:lnTo>
                    <a:lnTo>
                      <a:pt x="38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69"/>
              <p:cNvSpPr>
                <a:spLocks/>
              </p:cNvSpPr>
              <p:nvPr/>
            </p:nvSpPr>
            <p:spPr bwMode="auto">
              <a:xfrm>
                <a:off x="596" y="2804"/>
                <a:ext cx="183" cy="182"/>
              </a:xfrm>
              <a:custGeom>
                <a:avLst/>
                <a:gdLst>
                  <a:gd name="T0" fmla="*/ 0 w 548"/>
                  <a:gd name="T1" fmla="*/ 20 h 546"/>
                  <a:gd name="T2" fmla="*/ 0 w 548"/>
                  <a:gd name="T3" fmla="*/ 18 h 546"/>
                  <a:gd name="T4" fmla="*/ 1 w 548"/>
                  <a:gd name="T5" fmla="*/ 14 h 546"/>
                  <a:gd name="T6" fmla="*/ 2 w 548"/>
                  <a:gd name="T7" fmla="*/ 11 h 546"/>
                  <a:gd name="T8" fmla="*/ 3 w 548"/>
                  <a:gd name="T9" fmla="*/ 8 h 546"/>
                  <a:gd name="T10" fmla="*/ 5 w 548"/>
                  <a:gd name="T11" fmla="*/ 6 h 546"/>
                  <a:gd name="T12" fmla="*/ 8 w 548"/>
                  <a:gd name="T13" fmla="*/ 4 h 546"/>
                  <a:gd name="T14" fmla="*/ 11 w 548"/>
                  <a:gd name="T15" fmla="*/ 2 h 546"/>
                  <a:gd name="T16" fmla="*/ 14 w 548"/>
                  <a:gd name="T17" fmla="*/ 1 h 546"/>
                  <a:gd name="T18" fmla="*/ 17 w 548"/>
                  <a:gd name="T19" fmla="*/ 0 h 546"/>
                  <a:gd name="T20" fmla="*/ 20 w 548"/>
                  <a:gd name="T21" fmla="*/ 0 h 546"/>
                  <a:gd name="T22" fmla="*/ 18 w 548"/>
                  <a:gd name="T23" fmla="*/ 0 h 546"/>
                  <a:gd name="T24" fmla="*/ 14 w 548"/>
                  <a:gd name="T25" fmla="*/ 1 h 546"/>
                  <a:gd name="T26" fmla="*/ 11 w 548"/>
                  <a:gd name="T27" fmla="*/ 2 h 546"/>
                  <a:gd name="T28" fmla="*/ 8 w 548"/>
                  <a:gd name="T29" fmla="*/ 4 h 546"/>
                  <a:gd name="T30" fmla="*/ 6 w 548"/>
                  <a:gd name="T31" fmla="*/ 6 h 546"/>
                  <a:gd name="T32" fmla="*/ 4 w 548"/>
                  <a:gd name="T33" fmla="*/ 9 h 546"/>
                  <a:gd name="T34" fmla="*/ 3 w 548"/>
                  <a:gd name="T35" fmla="*/ 11 h 546"/>
                  <a:gd name="T36" fmla="*/ 2 w 548"/>
                  <a:gd name="T37" fmla="*/ 14 h 546"/>
                  <a:gd name="T38" fmla="*/ 1 w 548"/>
                  <a:gd name="T39" fmla="*/ 18 h 546"/>
                  <a:gd name="T40" fmla="*/ 1 w 548"/>
                  <a:gd name="T41" fmla="*/ 20 h 546"/>
                  <a:gd name="T42" fmla="*/ 0 w 548"/>
                  <a:gd name="T43" fmla="*/ 20 h 546"/>
                  <a:gd name="T44" fmla="*/ 0 w 548"/>
                  <a:gd name="T45" fmla="*/ 20 h 546"/>
                  <a:gd name="T46" fmla="*/ 0 w 548"/>
                  <a:gd name="T47" fmla="*/ 20 h 5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8"/>
                  <a:gd name="T73" fmla="*/ 0 h 546"/>
                  <a:gd name="T74" fmla="*/ 548 w 548"/>
                  <a:gd name="T75" fmla="*/ 546 h 5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8" h="546">
                    <a:moveTo>
                      <a:pt x="0" y="546"/>
                    </a:moveTo>
                    <a:lnTo>
                      <a:pt x="9" y="489"/>
                    </a:lnTo>
                    <a:lnTo>
                      <a:pt x="29" y="384"/>
                    </a:lnTo>
                    <a:lnTo>
                      <a:pt x="61" y="285"/>
                    </a:lnTo>
                    <a:lnTo>
                      <a:pt x="93" y="222"/>
                    </a:lnTo>
                    <a:lnTo>
                      <a:pt x="143" y="157"/>
                    </a:lnTo>
                    <a:lnTo>
                      <a:pt x="208" y="102"/>
                    </a:lnTo>
                    <a:lnTo>
                      <a:pt x="295" y="49"/>
                    </a:lnTo>
                    <a:lnTo>
                      <a:pt x="375" y="18"/>
                    </a:lnTo>
                    <a:lnTo>
                      <a:pt x="467" y="0"/>
                    </a:lnTo>
                    <a:lnTo>
                      <a:pt x="548" y="2"/>
                    </a:lnTo>
                    <a:lnTo>
                      <a:pt x="476" y="11"/>
                    </a:lnTo>
                    <a:lnTo>
                      <a:pt x="388" y="33"/>
                    </a:lnTo>
                    <a:lnTo>
                      <a:pt x="305" y="63"/>
                    </a:lnTo>
                    <a:lnTo>
                      <a:pt x="221" y="115"/>
                    </a:lnTo>
                    <a:lnTo>
                      <a:pt x="159" y="174"/>
                    </a:lnTo>
                    <a:lnTo>
                      <a:pt x="112" y="238"/>
                    </a:lnTo>
                    <a:lnTo>
                      <a:pt x="80" y="300"/>
                    </a:lnTo>
                    <a:lnTo>
                      <a:pt x="50" y="389"/>
                    </a:lnTo>
                    <a:lnTo>
                      <a:pt x="24" y="497"/>
                    </a:lnTo>
                    <a:lnTo>
                      <a:pt x="17" y="537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70"/>
              <p:cNvSpPr>
                <a:spLocks/>
              </p:cNvSpPr>
              <p:nvPr/>
            </p:nvSpPr>
            <p:spPr bwMode="auto">
              <a:xfrm>
                <a:off x="796" y="2787"/>
                <a:ext cx="186" cy="94"/>
              </a:xfrm>
              <a:custGeom>
                <a:avLst/>
                <a:gdLst>
                  <a:gd name="T0" fmla="*/ 0 w 557"/>
                  <a:gd name="T1" fmla="*/ 2 h 282"/>
                  <a:gd name="T2" fmla="*/ 2 w 557"/>
                  <a:gd name="T3" fmla="*/ 1 h 282"/>
                  <a:gd name="T4" fmla="*/ 4 w 557"/>
                  <a:gd name="T5" fmla="*/ 0 h 282"/>
                  <a:gd name="T6" fmla="*/ 6 w 557"/>
                  <a:gd name="T7" fmla="*/ 0 h 282"/>
                  <a:gd name="T8" fmla="*/ 9 w 557"/>
                  <a:gd name="T9" fmla="*/ 0 h 282"/>
                  <a:gd name="T10" fmla="*/ 11 w 557"/>
                  <a:gd name="T11" fmla="*/ 0 h 282"/>
                  <a:gd name="T12" fmla="*/ 13 w 557"/>
                  <a:gd name="T13" fmla="*/ 1 h 282"/>
                  <a:gd name="T14" fmla="*/ 16 w 557"/>
                  <a:gd name="T15" fmla="*/ 3 h 282"/>
                  <a:gd name="T16" fmla="*/ 19 w 557"/>
                  <a:gd name="T17" fmla="*/ 6 h 282"/>
                  <a:gd name="T18" fmla="*/ 21 w 557"/>
                  <a:gd name="T19" fmla="*/ 10 h 282"/>
                  <a:gd name="T20" fmla="*/ 19 w 557"/>
                  <a:gd name="T21" fmla="*/ 10 h 282"/>
                  <a:gd name="T22" fmla="*/ 19 w 557"/>
                  <a:gd name="T23" fmla="*/ 9 h 282"/>
                  <a:gd name="T24" fmla="*/ 17 w 557"/>
                  <a:gd name="T25" fmla="*/ 7 h 282"/>
                  <a:gd name="T26" fmla="*/ 15 w 557"/>
                  <a:gd name="T27" fmla="*/ 6 h 282"/>
                  <a:gd name="T28" fmla="*/ 13 w 557"/>
                  <a:gd name="T29" fmla="*/ 6 h 282"/>
                  <a:gd name="T30" fmla="*/ 15 w 557"/>
                  <a:gd name="T31" fmla="*/ 7 h 282"/>
                  <a:gd name="T32" fmla="*/ 17 w 557"/>
                  <a:gd name="T33" fmla="*/ 8 h 282"/>
                  <a:gd name="T34" fmla="*/ 18 w 557"/>
                  <a:gd name="T35" fmla="*/ 9 h 282"/>
                  <a:gd name="T36" fmla="*/ 18 w 557"/>
                  <a:gd name="T37" fmla="*/ 10 h 282"/>
                  <a:gd name="T38" fmla="*/ 17 w 557"/>
                  <a:gd name="T39" fmla="*/ 10 h 282"/>
                  <a:gd name="T40" fmla="*/ 17 w 557"/>
                  <a:gd name="T41" fmla="*/ 9 h 282"/>
                  <a:gd name="T42" fmla="*/ 16 w 557"/>
                  <a:gd name="T43" fmla="*/ 8 h 282"/>
                  <a:gd name="T44" fmla="*/ 15 w 557"/>
                  <a:gd name="T45" fmla="*/ 7 h 282"/>
                  <a:gd name="T46" fmla="*/ 12 w 557"/>
                  <a:gd name="T47" fmla="*/ 6 h 282"/>
                  <a:gd name="T48" fmla="*/ 10 w 557"/>
                  <a:gd name="T49" fmla="*/ 6 h 282"/>
                  <a:gd name="T50" fmla="*/ 7 w 557"/>
                  <a:gd name="T51" fmla="*/ 6 h 282"/>
                  <a:gd name="T52" fmla="*/ 5 w 557"/>
                  <a:gd name="T53" fmla="*/ 6 h 282"/>
                  <a:gd name="T54" fmla="*/ 4 w 557"/>
                  <a:gd name="T55" fmla="*/ 6 h 282"/>
                  <a:gd name="T56" fmla="*/ 2 w 557"/>
                  <a:gd name="T57" fmla="*/ 5 h 282"/>
                  <a:gd name="T58" fmla="*/ 1 w 557"/>
                  <a:gd name="T59" fmla="*/ 4 h 282"/>
                  <a:gd name="T60" fmla="*/ 3 w 557"/>
                  <a:gd name="T61" fmla="*/ 4 h 282"/>
                  <a:gd name="T62" fmla="*/ 4 w 557"/>
                  <a:gd name="T63" fmla="*/ 5 h 282"/>
                  <a:gd name="T64" fmla="*/ 6 w 557"/>
                  <a:gd name="T65" fmla="*/ 5 h 282"/>
                  <a:gd name="T66" fmla="*/ 5 w 557"/>
                  <a:gd name="T67" fmla="*/ 5 h 282"/>
                  <a:gd name="T68" fmla="*/ 7 w 557"/>
                  <a:gd name="T69" fmla="*/ 5 h 282"/>
                  <a:gd name="T70" fmla="*/ 9 w 557"/>
                  <a:gd name="T71" fmla="*/ 5 h 282"/>
                  <a:gd name="T72" fmla="*/ 11 w 557"/>
                  <a:gd name="T73" fmla="*/ 5 h 282"/>
                  <a:gd name="T74" fmla="*/ 15 w 557"/>
                  <a:gd name="T75" fmla="*/ 5 h 282"/>
                  <a:gd name="T76" fmla="*/ 13 w 557"/>
                  <a:gd name="T77" fmla="*/ 5 h 282"/>
                  <a:gd name="T78" fmla="*/ 11 w 557"/>
                  <a:gd name="T79" fmla="*/ 4 h 282"/>
                  <a:gd name="T80" fmla="*/ 7 w 557"/>
                  <a:gd name="T81" fmla="*/ 3 h 282"/>
                  <a:gd name="T82" fmla="*/ 11 w 557"/>
                  <a:gd name="T83" fmla="*/ 4 h 282"/>
                  <a:gd name="T84" fmla="*/ 14 w 557"/>
                  <a:gd name="T85" fmla="*/ 4 h 282"/>
                  <a:gd name="T86" fmla="*/ 11 w 557"/>
                  <a:gd name="T87" fmla="*/ 3 h 282"/>
                  <a:gd name="T88" fmla="*/ 6 w 557"/>
                  <a:gd name="T89" fmla="*/ 3 h 282"/>
                  <a:gd name="T90" fmla="*/ 11 w 557"/>
                  <a:gd name="T91" fmla="*/ 3 h 282"/>
                  <a:gd name="T92" fmla="*/ 14 w 557"/>
                  <a:gd name="T93" fmla="*/ 3 h 282"/>
                  <a:gd name="T94" fmla="*/ 10 w 557"/>
                  <a:gd name="T95" fmla="*/ 2 h 282"/>
                  <a:gd name="T96" fmla="*/ 7 w 557"/>
                  <a:gd name="T97" fmla="*/ 1 h 282"/>
                  <a:gd name="T98" fmla="*/ 10 w 557"/>
                  <a:gd name="T99" fmla="*/ 1 h 282"/>
                  <a:gd name="T100" fmla="*/ 14 w 557"/>
                  <a:gd name="T101" fmla="*/ 2 h 282"/>
                  <a:gd name="T102" fmla="*/ 13 w 557"/>
                  <a:gd name="T103" fmla="*/ 1 h 282"/>
                  <a:gd name="T104" fmla="*/ 11 w 557"/>
                  <a:gd name="T105" fmla="*/ 1 h 282"/>
                  <a:gd name="T106" fmla="*/ 9 w 557"/>
                  <a:gd name="T107" fmla="*/ 1 h 282"/>
                  <a:gd name="T108" fmla="*/ 6 w 557"/>
                  <a:gd name="T109" fmla="*/ 1 h 282"/>
                  <a:gd name="T110" fmla="*/ 4 w 557"/>
                  <a:gd name="T111" fmla="*/ 1 h 282"/>
                  <a:gd name="T112" fmla="*/ 2 w 557"/>
                  <a:gd name="T113" fmla="*/ 1 h 282"/>
                  <a:gd name="T114" fmla="*/ 0 w 557"/>
                  <a:gd name="T115" fmla="*/ 2 h 282"/>
                  <a:gd name="T116" fmla="*/ 0 w 557"/>
                  <a:gd name="T117" fmla="*/ 2 h 282"/>
                  <a:gd name="T118" fmla="*/ 0 w 557"/>
                  <a:gd name="T119" fmla="*/ 2 h 2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7"/>
                  <a:gd name="T181" fmla="*/ 0 h 282"/>
                  <a:gd name="T182" fmla="*/ 557 w 557"/>
                  <a:gd name="T183" fmla="*/ 282 h 2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7" h="282">
                    <a:moveTo>
                      <a:pt x="0" y="50"/>
                    </a:moveTo>
                    <a:lnTo>
                      <a:pt x="42" y="27"/>
                    </a:lnTo>
                    <a:lnTo>
                      <a:pt x="99" y="9"/>
                    </a:lnTo>
                    <a:lnTo>
                      <a:pt x="170" y="0"/>
                    </a:lnTo>
                    <a:lnTo>
                      <a:pt x="238" y="0"/>
                    </a:lnTo>
                    <a:lnTo>
                      <a:pt x="288" y="6"/>
                    </a:lnTo>
                    <a:lnTo>
                      <a:pt x="356" y="27"/>
                    </a:lnTo>
                    <a:lnTo>
                      <a:pt x="430" y="78"/>
                    </a:lnTo>
                    <a:lnTo>
                      <a:pt x="502" y="153"/>
                    </a:lnTo>
                    <a:lnTo>
                      <a:pt x="557" y="277"/>
                    </a:lnTo>
                    <a:lnTo>
                      <a:pt x="507" y="282"/>
                    </a:lnTo>
                    <a:lnTo>
                      <a:pt x="500" y="251"/>
                    </a:lnTo>
                    <a:lnTo>
                      <a:pt x="458" y="198"/>
                    </a:lnTo>
                    <a:lnTo>
                      <a:pt x="415" y="170"/>
                    </a:lnTo>
                    <a:lnTo>
                      <a:pt x="342" y="153"/>
                    </a:lnTo>
                    <a:lnTo>
                      <a:pt x="412" y="188"/>
                    </a:lnTo>
                    <a:lnTo>
                      <a:pt x="448" y="216"/>
                    </a:lnTo>
                    <a:lnTo>
                      <a:pt x="477" y="249"/>
                    </a:lnTo>
                    <a:lnTo>
                      <a:pt x="479" y="259"/>
                    </a:lnTo>
                    <a:lnTo>
                      <a:pt x="471" y="264"/>
                    </a:lnTo>
                    <a:lnTo>
                      <a:pt x="465" y="253"/>
                    </a:lnTo>
                    <a:lnTo>
                      <a:pt x="430" y="221"/>
                    </a:lnTo>
                    <a:lnTo>
                      <a:pt x="397" y="192"/>
                    </a:lnTo>
                    <a:lnTo>
                      <a:pt x="332" y="165"/>
                    </a:lnTo>
                    <a:lnTo>
                      <a:pt x="282" y="155"/>
                    </a:lnTo>
                    <a:lnTo>
                      <a:pt x="193" y="155"/>
                    </a:lnTo>
                    <a:lnTo>
                      <a:pt x="141" y="154"/>
                    </a:lnTo>
                    <a:lnTo>
                      <a:pt x="110" y="152"/>
                    </a:lnTo>
                    <a:lnTo>
                      <a:pt x="66" y="134"/>
                    </a:lnTo>
                    <a:lnTo>
                      <a:pt x="38" y="108"/>
                    </a:lnTo>
                    <a:lnTo>
                      <a:pt x="70" y="120"/>
                    </a:lnTo>
                    <a:lnTo>
                      <a:pt x="100" y="133"/>
                    </a:lnTo>
                    <a:lnTo>
                      <a:pt x="154" y="139"/>
                    </a:lnTo>
                    <a:lnTo>
                      <a:pt x="140" y="126"/>
                    </a:lnTo>
                    <a:lnTo>
                      <a:pt x="192" y="126"/>
                    </a:lnTo>
                    <a:lnTo>
                      <a:pt x="248" y="125"/>
                    </a:lnTo>
                    <a:lnTo>
                      <a:pt x="307" y="129"/>
                    </a:lnTo>
                    <a:lnTo>
                      <a:pt x="409" y="148"/>
                    </a:lnTo>
                    <a:lnTo>
                      <a:pt x="353" y="126"/>
                    </a:lnTo>
                    <a:lnTo>
                      <a:pt x="288" y="109"/>
                    </a:lnTo>
                    <a:lnTo>
                      <a:pt x="193" y="91"/>
                    </a:lnTo>
                    <a:lnTo>
                      <a:pt x="298" y="101"/>
                    </a:lnTo>
                    <a:lnTo>
                      <a:pt x="367" y="105"/>
                    </a:lnTo>
                    <a:lnTo>
                      <a:pt x="300" y="88"/>
                    </a:lnTo>
                    <a:lnTo>
                      <a:pt x="164" y="71"/>
                    </a:lnTo>
                    <a:lnTo>
                      <a:pt x="296" y="73"/>
                    </a:lnTo>
                    <a:lnTo>
                      <a:pt x="374" y="80"/>
                    </a:lnTo>
                    <a:lnTo>
                      <a:pt x="282" y="50"/>
                    </a:lnTo>
                    <a:lnTo>
                      <a:pt x="188" y="31"/>
                    </a:lnTo>
                    <a:lnTo>
                      <a:pt x="281" y="40"/>
                    </a:lnTo>
                    <a:lnTo>
                      <a:pt x="372" y="60"/>
                    </a:lnTo>
                    <a:lnTo>
                      <a:pt x="347" y="39"/>
                    </a:lnTo>
                    <a:lnTo>
                      <a:pt x="283" y="21"/>
                    </a:lnTo>
                    <a:lnTo>
                      <a:pt x="238" y="15"/>
                    </a:lnTo>
                    <a:lnTo>
                      <a:pt x="164" y="17"/>
                    </a:lnTo>
                    <a:lnTo>
                      <a:pt x="106" y="21"/>
                    </a:lnTo>
                    <a:lnTo>
                      <a:pt x="60" y="3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71"/>
              <p:cNvSpPr>
                <a:spLocks/>
              </p:cNvSpPr>
              <p:nvPr/>
            </p:nvSpPr>
            <p:spPr bwMode="auto">
              <a:xfrm>
                <a:off x="991" y="2965"/>
                <a:ext cx="63" cy="178"/>
              </a:xfrm>
              <a:custGeom>
                <a:avLst/>
                <a:gdLst>
                  <a:gd name="T0" fmla="*/ 0 w 189"/>
                  <a:gd name="T1" fmla="*/ 2 h 532"/>
                  <a:gd name="T2" fmla="*/ 1 w 189"/>
                  <a:gd name="T3" fmla="*/ 3 h 532"/>
                  <a:gd name="T4" fmla="*/ 2 w 189"/>
                  <a:gd name="T5" fmla="*/ 4 h 532"/>
                  <a:gd name="T6" fmla="*/ 0 w 189"/>
                  <a:gd name="T7" fmla="*/ 4 h 532"/>
                  <a:gd name="T8" fmla="*/ 1 w 189"/>
                  <a:gd name="T9" fmla="*/ 6 h 532"/>
                  <a:gd name="T10" fmla="*/ 1 w 189"/>
                  <a:gd name="T11" fmla="*/ 9 h 532"/>
                  <a:gd name="T12" fmla="*/ 1 w 189"/>
                  <a:gd name="T13" fmla="*/ 10 h 532"/>
                  <a:gd name="T14" fmla="*/ 0 w 189"/>
                  <a:gd name="T15" fmla="*/ 13 h 532"/>
                  <a:gd name="T16" fmla="*/ 0 w 189"/>
                  <a:gd name="T17" fmla="*/ 13 h 532"/>
                  <a:gd name="T18" fmla="*/ 0 w 189"/>
                  <a:gd name="T19" fmla="*/ 15 h 532"/>
                  <a:gd name="T20" fmla="*/ 1 w 189"/>
                  <a:gd name="T21" fmla="*/ 16 h 532"/>
                  <a:gd name="T22" fmla="*/ 2 w 189"/>
                  <a:gd name="T23" fmla="*/ 18 h 532"/>
                  <a:gd name="T24" fmla="*/ 2 w 189"/>
                  <a:gd name="T25" fmla="*/ 19 h 532"/>
                  <a:gd name="T26" fmla="*/ 4 w 189"/>
                  <a:gd name="T27" fmla="*/ 19 h 532"/>
                  <a:gd name="T28" fmla="*/ 4 w 189"/>
                  <a:gd name="T29" fmla="*/ 16 h 532"/>
                  <a:gd name="T30" fmla="*/ 3 w 189"/>
                  <a:gd name="T31" fmla="*/ 13 h 532"/>
                  <a:gd name="T32" fmla="*/ 3 w 189"/>
                  <a:gd name="T33" fmla="*/ 11 h 532"/>
                  <a:gd name="T34" fmla="*/ 2 w 189"/>
                  <a:gd name="T35" fmla="*/ 9 h 532"/>
                  <a:gd name="T36" fmla="*/ 3 w 189"/>
                  <a:gd name="T37" fmla="*/ 7 h 532"/>
                  <a:gd name="T38" fmla="*/ 3 w 189"/>
                  <a:gd name="T39" fmla="*/ 10 h 532"/>
                  <a:gd name="T40" fmla="*/ 4 w 189"/>
                  <a:gd name="T41" fmla="*/ 11 h 532"/>
                  <a:gd name="T42" fmla="*/ 4 w 189"/>
                  <a:gd name="T43" fmla="*/ 14 h 532"/>
                  <a:gd name="T44" fmla="*/ 5 w 189"/>
                  <a:gd name="T45" fmla="*/ 16 h 532"/>
                  <a:gd name="T46" fmla="*/ 5 w 189"/>
                  <a:gd name="T47" fmla="*/ 18 h 532"/>
                  <a:gd name="T48" fmla="*/ 5 w 189"/>
                  <a:gd name="T49" fmla="*/ 19 h 532"/>
                  <a:gd name="T50" fmla="*/ 7 w 189"/>
                  <a:gd name="T51" fmla="*/ 20 h 532"/>
                  <a:gd name="T52" fmla="*/ 7 w 189"/>
                  <a:gd name="T53" fmla="*/ 18 h 532"/>
                  <a:gd name="T54" fmla="*/ 7 w 189"/>
                  <a:gd name="T55" fmla="*/ 16 h 532"/>
                  <a:gd name="T56" fmla="*/ 6 w 189"/>
                  <a:gd name="T57" fmla="*/ 14 h 532"/>
                  <a:gd name="T58" fmla="*/ 5 w 189"/>
                  <a:gd name="T59" fmla="*/ 11 h 532"/>
                  <a:gd name="T60" fmla="*/ 3 w 189"/>
                  <a:gd name="T61" fmla="*/ 5 h 532"/>
                  <a:gd name="T62" fmla="*/ 1 w 189"/>
                  <a:gd name="T63" fmla="*/ 0 h 532"/>
                  <a:gd name="T64" fmla="*/ 0 w 189"/>
                  <a:gd name="T65" fmla="*/ 2 h 532"/>
                  <a:gd name="T66" fmla="*/ 0 w 189"/>
                  <a:gd name="T67" fmla="*/ 2 h 532"/>
                  <a:gd name="T68" fmla="*/ 0 w 189"/>
                  <a:gd name="T69" fmla="*/ 2 h 5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9"/>
                  <a:gd name="T106" fmla="*/ 0 h 532"/>
                  <a:gd name="T107" fmla="*/ 189 w 189"/>
                  <a:gd name="T108" fmla="*/ 532 h 5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9" h="532">
                    <a:moveTo>
                      <a:pt x="0" y="59"/>
                    </a:moveTo>
                    <a:lnTo>
                      <a:pt x="38" y="82"/>
                    </a:lnTo>
                    <a:lnTo>
                      <a:pt x="47" y="111"/>
                    </a:lnTo>
                    <a:lnTo>
                      <a:pt x="13" y="98"/>
                    </a:lnTo>
                    <a:lnTo>
                      <a:pt x="32" y="171"/>
                    </a:lnTo>
                    <a:lnTo>
                      <a:pt x="33" y="232"/>
                    </a:lnTo>
                    <a:lnTo>
                      <a:pt x="28" y="279"/>
                    </a:lnTo>
                    <a:lnTo>
                      <a:pt x="13" y="338"/>
                    </a:lnTo>
                    <a:lnTo>
                      <a:pt x="4" y="358"/>
                    </a:lnTo>
                    <a:lnTo>
                      <a:pt x="7" y="391"/>
                    </a:lnTo>
                    <a:lnTo>
                      <a:pt x="18" y="429"/>
                    </a:lnTo>
                    <a:lnTo>
                      <a:pt x="41" y="470"/>
                    </a:lnTo>
                    <a:lnTo>
                      <a:pt x="43" y="508"/>
                    </a:lnTo>
                    <a:lnTo>
                      <a:pt x="106" y="512"/>
                    </a:lnTo>
                    <a:lnTo>
                      <a:pt x="107" y="430"/>
                    </a:lnTo>
                    <a:lnTo>
                      <a:pt x="86" y="350"/>
                    </a:lnTo>
                    <a:lnTo>
                      <a:pt x="69" y="301"/>
                    </a:lnTo>
                    <a:lnTo>
                      <a:pt x="59" y="255"/>
                    </a:lnTo>
                    <a:lnTo>
                      <a:pt x="69" y="193"/>
                    </a:lnTo>
                    <a:lnTo>
                      <a:pt x="76" y="259"/>
                    </a:lnTo>
                    <a:lnTo>
                      <a:pt x="95" y="307"/>
                    </a:lnTo>
                    <a:lnTo>
                      <a:pt x="112" y="375"/>
                    </a:lnTo>
                    <a:lnTo>
                      <a:pt x="126" y="424"/>
                    </a:lnTo>
                    <a:lnTo>
                      <a:pt x="133" y="489"/>
                    </a:lnTo>
                    <a:lnTo>
                      <a:pt x="130" y="519"/>
                    </a:lnTo>
                    <a:lnTo>
                      <a:pt x="189" y="532"/>
                    </a:lnTo>
                    <a:lnTo>
                      <a:pt x="181" y="482"/>
                    </a:lnTo>
                    <a:lnTo>
                      <a:pt x="176" y="438"/>
                    </a:lnTo>
                    <a:lnTo>
                      <a:pt x="162" y="388"/>
                    </a:lnTo>
                    <a:lnTo>
                      <a:pt x="130" y="299"/>
                    </a:lnTo>
                    <a:lnTo>
                      <a:pt x="80" y="123"/>
                    </a:lnTo>
                    <a:lnTo>
                      <a:pt x="3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172"/>
              <p:cNvSpPr>
                <a:spLocks/>
              </p:cNvSpPr>
              <p:nvPr/>
            </p:nvSpPr>
            <p:spPr bwMode="auto">
              <a:xfrm>
                <a:off x="1009" y="2950"/>
                <a:ext cx="65" cy="212"/>
              </a:xfrm>
              <a:custGeom>
                <a:avLst/>
                <a:gdLst>
                  <a:gd name="T0" fmla="*/ 0 w 195"/>
                  <a:gd name="T1" fmla="*/ 2 h 635"/>
                  <a:gd name="T2" fmla="*/ 2 w 195"/>
                  <a:gd name="T3" fmla="*/ 8 h 635"/>
                  <a:gd name="T4" fmla="*/ 4 w 195"/>
                  <a:gd name="T5" fmla="*/ 13 h 635"/>
                  <a:gd name="T6" fmla="*/ 5 w 195"/>
                  <a:gd name="T7" fmla="*/ 15 h 635"/>
                  <a:gd name="T8" fmla="*/ 6 w 195"/>
                  <a:gd name="T9" fmla="*/ 18 h 635"/>
                  <a:gd name="T10" fmla="*/ 6 w 195"/>
                  <a:gd name="T11" fmla="*/ 20 h 635"/>
                  <a:gd name="T12" fmla="*/ 6 w 195"/>
                  <a:gd name="T13" fmla="*/ 23 h 635"/>
                  <a:gd name="T14" fmla="*/ 7 w 195"/>
                  <a:gd name="T15" fmla="*/ 24 h 635"/>
                  <a:gd name="T16" fmla="*/ 7 w 195"/>
                  <a:gd name="T17" fmla="*/ 19 h 635"/>
                  <a:gd name="T18" fmla="*/ 6 w 195"/>
                  <a:gd name="T19" fmla="*/ 17 h 635"/>
                  <a:gd name="T20" fmla="*/ 5 w 195"/>
                  <a:gd name="T21" fmla="*/ 15 h 635"/>
                  <a:gd name="T22" fmla="*/ 4 w 195"/>
                  <a:gd name="T23" fmla="*/ 13 h 635"/>
                  <a:gd name="T24" fmla="*/ 3 w 195"/>
                  <a:gd name="T25" fmla="*/ 8 h 635"/>
                  <a:gd name="T26" fmla="*/ 4 w 195"/>
                  <a:gd name="T27" fmla="*/ 8 h 635"/>
                  <a:gd name="T28" fmla="*/ 3 w 195"/>
                  <a:gd name="T29" fmla="*/ 3 h 635"/>
                  <a:gd name="T30" fmla="*/ 5 w 195"/>
                  <a:gd name="T31" fmla="*/ 8 h 635"/>
                  <a:gd name="T32" fmla="*/ 5 w 195"/>
                  <a:gd name="T33" fmla="*/ 5 h 635"/>
                  <a:gd name="T34" fmla="*/ 6 w 195"/>
                  <a:gd name="T35" fmla="*/ 5 h 635"/>
                  <a:gd name="T36" fmla="*/ 5 w 195"/>
                  <a:gd name="T37" fmla="*/ 3 h 635"/>
                  <a:gd name="T38" fmla="*/ 4 w 195"/>
                  <a:gd name="T39" fmla="*/ 0 h 635"/>
                  <a:gd name="T40" fmla="*/ 0 w 195"/>
                  <a:gd name="T41" fmla="*/ 2 h 635"/>
                  <a:gd name="T42" fmla="*/ 0 w 195"/>
                  <a:gd name="T43" fmla="*/ 2 h 635"/>
                  <a:gd name="T44" fmla="*/ 0 w 195"/>
                  <a:gd name="T45" fmla="*/ 2 h 6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5"/>
                  <a:gd name="T70" fmla="*/ 0 h 635"/>
                  <a:gd name="T71" fmla="*/ 195 w 195"/>
                  <a:gd name="T72" fmla="*/ 635 h 6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5" h="635">
                    <a:moveTo>
                      <a:pt x="0" y="45"/>
                    </a:moveTo>
                    <a:lnTo>
                      <a:pt x="59" y="211"/>
                    </a:lnTo>
                    <a:lnTo>
                      <a:pt x="103" y="355"/>
                    </a:lnTo>
                    <a:lnTo>
                      <a:pt x="125" y="410"/>
                    </a:lnTo>
                    <a:lnTo>
                      <a:pt x="155" y="478"/>
                    </a:lnTo>
                    <a:lnTo>
                      <a:pt x="159" y="552"/>
                    </a:lnTo>
                    <a:lnTo>
                      <a:pt x="158" y="617"/>
                    </a:lnTo>
                    <a:lnTo>
                      <a:pt x="195" y="635"/>
                    </a:lnTo>
                    <a:lnTo>
                      <a:pt x="189" y="502"/>
                    </a:lnTo>
                    <a:lnTo>
                      <a:pt x="174" y="464"/>
                    </a:lnTo>
                    <a:lnTo>
                      <a:pt x="144" y="403"/>
                    </a:lnTo>
                    <a:lnTo>
                      <a:pt x="121" y="355"/>
                    </a:lnTo>
                    <a:lnTo>
                      <a:pt x="90" y="225"/>
                    </a:lnTo>
                    <a:lnTo>
                      <a:pt x="98" y="211"/>
                    </a:lnTo>
                    <a:lnTo>
                      <a:pt x="77" y="73"/>
                    </a:lnTo>
                    <a:lnTo>
                      <a:pt x="131" y="204"/>
                    </a:lnTo>
                    <a:lnTo>
                      <a:pt x="131" y="138"/>
                    </a:lnTo>
                    <a:lnTo>
                      <a:pt x="159" y="133"/>
                    </a:lnTo>
                    <a:lnTo>
                      <a:pt x="142" y="73"/>
                    </a:lnTo>
                    <a:lnTo>
                      <a:pt x="10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173"/>
              <p:cNvSpPr>
                <a:spLocks/>
              </p:cNvSpPr>
              <p:nvPr/>
            </p:nvSpPr>
            <p:spPr bwMode="auto">
              <a:xfrm>
                <a:off x="1057" y="2995"/>
                <a:ext cx="103" cy="146"/>
              </a:xfrm>
              <a:custGeom>
                <a:avLst/>
                <a:gdLst>
                  <a:gd name="T0" fmla="*/ 0 w 308"/>
                  <a:gd name="T1" fmla="*/ 0 h 440"/>
                  <a:gd name="T2" fmla="*/ 1 w 308"/>
                  <a:gd name="T3" fmla="*/ 3 h 440"/>
                  <a:gd name="T4" fmla="*/ 2 w 308"/>
                  <a:gd name="T5" fmla="*/ 6 h 440"/>
                  <a:gd name="T6" fmla="*/ 3 w 308"/>
                  <a:gd name="T7" fmla="*/ 8 h 440"/>
                  <a:gd name="T8" fmla="*/ 4 w 308"/>
                  <a:gd name="T9" fmla="*/ 10 h 440"/>
                  <a:gd name="T10" fmla="*/ 5 w 308"/>
                  <a:gd name="T11" fmla="*/ 11 h 440"/>
                  <a:gd name="T12" fmla="*/ 7 w 308"/>
                  <a:gd name="T13" fmla="*/ 12 h 440"/>
                  <a:gd name="T14" fmla="*/ 8 w 308"/>
                  <a:gd name="T15" fmla="*/ 13 h 440"/>
                  <a:gd name="T16" fmla="*/ 10 w 308"/>
                  <a:gd name="T17" fmla="*/ 16 h 440"/>
                  <a:gd name="T18" fmla="*/ 9 w 308"/>
                  <a:gd name="T19" fmla="*/ 13 h 440"/>
                  <a:gd name="T20" fmla="*/ 7 w 308"/>
                  <a:gd name="T21" fmla="*/ 11 h 440"/>
                  <a:gd name="T22" fmla="*/ 5 w 308"/>
                  <a:gd name="T23" fmla="*/ 10 h 440"/>
                  <a:gd name="T24" fmla="*/ 4 w 308"/>
                  <a:gd name="T25" fmla="*/ 9 h 440"/>
                  <a:gd name="T26" fmla="*/ 4 w 308"/>
                  <a:gd name="T27" fmla="*/ 8 h 440"/>
                  <a:gd name="T28" fmla="*/ 3 w 308"/>
                  <a:gd name="T29" fmla="*/ 6 h 440"/>
                  <a:gd name="T30" fmla="*/ 6 w 308"/>
                  <a:gd name="T31" fmla="*/ 9 h 440"/>
                  <a:gd name="T32" fmla="*/ 9 w 308"/>
                  <a:gd name="T33" fmla="*/ 11 h 440"/>
                  <a:gd name="T34" fmla="*/ 10 w 308"/>
                  <a:gd name="T35" fmla="*/ 13 h 440"/>
                  <a:gd name="T36" fmla="*/ 11 w 308"/>
                  <a:gd name="T37" fmla="*/ 16 h 440"/>
                  <a:gd name="T38" fmla="*/ 11 w 308"/>
                  <a:gd name="T39" fmla="*/ 16 h 440"/>
                  <a:gd name="T40" fmla="*/ 11 w 308"/>
                  <a:gd name="T41" fmla="*/ 13 h 440"/>
                  <a:gd name="T42" fmla="*/ 9 w 308"/>
                  <a:gd name="T43" fmla="*/ 11 h 440"/>
                  <a:gd name="T44" fmla="*/ 6 w 308"/>
                  <a:gd name="T45" fmla="*/ 8 h 440"/>
                  <a:gd name="T46" fmla="*/ 3 w 308"/>
                  <a:gd name="T47" fmla="*/ 5 h 440"/>
                  <a:gd name="T48" fmla="*/ 2 w 308"/>
                  <a:gd name="T49" fmla="*/ 4 h 440"/>
                  <a:gd name="T50" fmla="*/ 1 w 308"/>
                  <a:gd name="T51" fmla="*/ 2 h 440"/>
                  <a:gd name="T52" fmla="*/ 1 w 308"/>
                  <a:gd name="T53" fmla="*/ 0 h 440"/>
                  <a:gd name="T54" fmla="*/ 0 w 308"/>
                  <a:gd name="T55" fmla="*/ 0 h 440"/>
                  <a:gd name="T56" fmla="*/ 0 w 308"/>
                  <a:gd name="T57" fmla="*/ 0 h 440"/>
                  <a:gd name="T58" fmla="*/ 0 w 308"/>
                  <a:gd name="T59" fmla="*/ 0 h 4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8"/>
                  <a:gd name="T91" fmla="*/ 0 h 440"/>
                  <a:gd name="T92" fmla="*/ 308 w 308"/>
                  <a:gd name="T93" fmla="*/ 440 h 4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8" h="440">
                    <a:moveTo>
                      <a:pt x="0" y="2"/>
                    </a:moveTo>
                    <a:lnTo>
                      <a:pt x="21" y="89"/>
                    </a:lnTo>
                    <a:lnTo>
                      <a:pt x="48" y="172"/>
                    </a:lnTo>
                    <a:lnTo>
                      <a:pt x="77" y="227"/>
                    </a:lnTo>
                    <a:lnTo>
                      <a:pt x="108" y="268"/>
                    </a:lnTo>
                    <a:lnTo>
                      <a:pt x="128" y="288"/>
                    </a:lnTo>
                    <a:lnTo>
                      <a:pt x="178" y="315"/>
                    </a:lnTo>
                    <a:lnTo>
                      <a:pt x="220" y="356"/>
                    </a:lnTo>
                    <a:lnTo>
                      <a:pt x="264" y="431"/>
                    </a:lnTo>
                    <a:lnTo>
                      <a:pt x="235" y="352"/>
                    </a:lnTo>
                    <a:lnTo>
                      <a:pt x="196" y="310"/>
                    </a:lnTo>
                    <a:lnTo>
                      <a:pt x="138" y="280"/>
                    </a:lnTo>
                    <a:lnTo>
                      <a:pt x="119" y="253"/>
                    </a:lnTo>
                    <a:lnTo>
                      <a:pt x="97" y="219"/>
                    </a:lnTo>
                    <a:lnTo>
                      <a:pt x="75" y="164"/>
                    </a:lnTo>
                    <a:lnTo>
                      <a:pt x="166" y="242"/>
                    </a:lnTo>
                    <a:lnTo>
                      <a:pt x="230" y="296"/>
                    </a:lnTo>
                    <a:lnTo>
                      <a:pt x="277" y="355"/>
                    </a:lnTo>
                    <a:lnTo>
                      <a:pt x="289" y="440"/>
                    </a:lnTo>
                    <a:lnTo>
                      <a:pt x="308" y="438"/>
                    </a:lnTo>
                    <a:lnTo>
                      <a:pt x="295" y="352"/>
                    </a:lnTo>
                    <a:lnTo>
                      <a:pt x="242" y="286"/>
                    </a:lnTo>
                    <a:lnTo>
                      <a:pt x="166" y="224"/>
                    </a:lnTo>
                    <a:lnTo>
                      <a:pt x="77" y="134"/>
                    </a:lnTo>
                    <a:lnTo>
                      <a:pt x="55" y="98"/>
                    </a:lnTo>
                    <a:lnTo>
                      <a:pt x="30" y="48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174"/>
              <p:cNvSpPr>
                <a:spLocks/>
              </p:cNvSpPr>
              <p:nvPr/>
            </p:nvSpPr>
            <p:spPr bwMode="auto">
              <a:xfrm>
                <a:off x="1108" y="3103"/>
                <a:ext cx="29" cy="48"/>
              </a:xfrm>
              <a:custGeom>
                <a:avLst/>
                <a:gdLst>
                  <a:gd name="T0" fmla="*/ 2 w 87"/>
                  <a:gd name="T1" fmla="*/ 5 h 145"/>
                  <a:gd name="T2" fmla="*/ 2 w 87"/>
                  <a:gd name="T3" fmla="*/ 4 h 145"/>
                  <a:gd name="T4" fmla="*/ 0 w 87"/>
                  <a:gd name="T5" fmla="*/ 2 h 145"/>
                  <a:gd name="T6" fmla="*/ 2 w 87"/>
                  <a:gd name="T7" fmla="*/ 3 h 145"/>
                  <a:gd name="T8" fmla="*/ 0 w 87"/>
                  <a:gd name="T9" fmla="*/ 0 h 145"/>
                  <a:gd name="T10" fmla="*/ 3 w 87"/>
                  <a:gd name="T11" fmla="*/ 3 h 145"/>
                  <a:gd name="T12" fmla="*/ 3 w 87"/>
                  <a:gd name="T13" fmla="*/ 4 h 145"/>
                  <a:gd name="T14" fmla="*/ 3 w 87"/>
                  <a:gd name="T15" fmla="*/ 5 h 145"/>
                  <a:gd name="T16" fmla="*/ 2 w 87"/>
                  <a:gd name="T17" fmla="*/ 5 h 145"/>
                  <a:gd name="T18" fmla="*/ 2 w 87"/>
                  <a:gd name="T19" fmla="*/ 5 h 145"/>
                  <a:gd name="T20" fmla="*/ 2 w 87"/>
                  <a:gd name="T21" fmla="*/ 5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45"/>
                  <a:gd name="T35" fmla="*/ 87 w 87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45">
                    <a:moveTo>
                      <a:pt x="48" y="145"/>
                    </a:moveTo>
                    <a:lnTo>
                      <a:pt x="48" y="116"/>
                    </a:lnTo>
                    <a:lnTo>
                      <a:pt x="13" y="67"/>
                    </a:lnTo>
                    <a:lnTo>
                      <a:pt x="57" y="91"/>
                    </a:lnTo>
                    <a:lnTo>
                      <a:pt x="0" y="0"/>
                    </a:lnTo>
                    <a:lnTo>
                      <a:pt x="73" y="74"/>
                    </a:lnTo>
                    <a:lnTo>
                      <a:pt x="84" y="100"/>
                    </a:lnTo>
                    <a:lnTo>
                      <a:pt x="87" y="136"/>
                    </a:ln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175"/>
              <p:cNvSpPr>
                <a:spLocks/>
              </p:cNvSpPr>
              <p:nvPr/>
            </p:nvSpPr>
            <p:spPr bwMode="auto">
              <a:xfrm>
                <a:off x="970" y="3132"/>
                <a:ext cx="71" cy="8"/>
              </a:xfrm>
              <a:custGeom>
                <a:avLst/>
                <a:gdLst>
                  <a:gd name="T0" fmla="*/ 0 w 212"/>
                  <a:gd name="T1" fmla="*/ 0 h 24"/>
                  <a:gd name="T2" fmla="*/ 3 w 212"/>
                  <a:gd name="T3" fmla="*/ 0 h 24"/>
                  <a:gd name="T4" fmla="*/ 8 w 212"/>
                  <a:gd name="T5" fmla="*/ 0 h 24"/>
                  <a:gd name="T6" fmla="*/ 7 w 212"/>
                  <a:gd name="T7" fmla="*/ 1 h 24"/>
                  <a:gd name="T8" fmla="*/ 4 w 212"/>
                  <a:gd name="T9" fmla="*/ 0 h 24"/>
                  <a:gd name="T10" fmla="*/ 0 w 212"/>
                  <a:gd name="T11" fmla="*/ 1 h 24"/>
                  <a:gd name="T12" fmla="*/ 0 w 212"/>
                  <a:gd name="T13" fmla="*/ 0 h 24"/>
                  <a:gd name="T14" fmla="*/ 0 w 212"/>
                  <a:gd name="T15" fmla="*/ 0 h 24"/>
                  <a:gd name="T16" fmla="*/ 0 w 212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4"/>
                  <a:gd name="T29" fmla="*/ 212 w 21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4">
                    <a:moveTo>
                      <a:pt x="12" y="8"/>
                    </a:moveTo>
                    <a:lnTo>
                      <a:pt x="79" y="0"/>
                    </a:lnTo>
                    <a:lnTo>
                      <a:pt x="212" y="13"/>
                    </a:lnTo>
                    <a:lnTo>
                      <a:pt x="192" y="20"/>
                    </a:lnTo>
                    <a:lnTo>
                      <a:pt x="105" y="9"/>
                    </a:lnTo>
                    <a:lnTo>
                      <a:pt x="0" y="2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176"/>
              <p:cNvSpPr>
                <a:spLocks/>
              </p:cNvSpPr>
              <p:nvPr/>
            </p:nvSpPr>
            <p:spPr bwMode="auto">
              <a:xfrm>
                <a:off x="982" y="3141"/>
                <a:ext cx="93" cy="21"/>
              </a:xfrm>
              <a:custGeom>
                <a:avLst/>
                <a:gdLst>
                  <a:gd name="T0" fmla="*/ 0 w 278"/>
                  <a:gd name="T1" fmla="*/ 0 h 62"/>
                  <a:gd name="T2" fmla="*/ 2 w 278"/>
                  <a:gd name="T3" fmla="*/ 0 h 62"/>
                  <a:gd name="T4" fmla="*/ 5 w 278"/>
                  <a:gd name="T5" fmla="*/ 0 h 62"/>
                  <a:gd name="T6" fmla="*/ 7 w 278"/>
                  <a:gd name="T7" fmla="*/ 0 h 62"/>
                  <a:gd name="T8" fmla="*/ 10 w 278"/>
                  <a:gd name="T9" fmla="*/ 2 h 62"/>
                  <a:gd name="T10" fmla="*/ 10 w 278"/>
                  <a:gd name="T11" fmla="*/ 2 h 62"/>
                  <a:gd name="T12" fmla="*/ 7 w 278"/>
                  <a:gd name="T13" fmla="*/ 1 h 62"/>
                  <a:gd name="T14" fmla="*/ 6 w 278"/>
                  <a:gd name="T15" fmla="*/ 1 h 62"/>
                  <a:gd name="T16" fmla="*/ 4 w 278"/>
                  <a:gd name="T17" fmla="*/ 1 h 62"/>
                  <a:gd name="T18" fmla="*/ 2 w 278"/>
                  <a:gd name="T19" fmla="*/ 0 h 62"/>
                  <a:gd name="T20" fmla="*/ 0 w 278"/>
                  <a:gd name="T21" fmla="*/ 0 h 62"/>
                  <a:gd name="T22" fmla="*/ 0 w 278"/>
                  <a:gd name="T23" fmla="*/ 0 h 62"/>
                  <a:gd name="T24" fmla="*/ 0 w 278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62"/>
                  <a:gd name="T41" fmla="*/ 278 w 278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62">
                    <a:moveTo>
                      <a:pt x="0" y="6"/>
                    </a:moveTo>
                    <a:lnTo>
                      <a:pt x="66" y="0"/>
                    </a:lnTo>
                    <a:lnTo>
                      <a:pt x="131" y="3"/>
                    </a:lnTo>
                    <a:lnTo>
                      <a:pt x="182" y="13"/>
                    </a:lnTo>
                    <a:lnTo>
                      <a:pt x="278" y="52"/>
                    </a:lnTo>
                    <a:lnTo>
                      <a:pt x="276" y="62"/>
                    </a:lnTo>
                    <a:lnTo>
                      <a:pt x="186" y="30"/>
                    </a:lnTo>
                    <a:lnTo>
                      <a:pt x="152" y="19"/>
                    </a:lnTo>
                    <a:lnTo>
                      <a:pt x="108" y="15"/>
                    </a:lnTo>
                    <a:lnTo>
                      <a:pt x="54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177"/>
              <p:cNvSpPr>
                <a:spLocks/>
              </p:cNvSpPr>
              <p:nvPr/>
            </p:nvSpPr>
            <p:spPr bwMode="auto">
              <a:xfrm>
                <a:off x="1031" y="3154"/>
                <a:ext cx="43" cy="22"/>
              </a:xfrm>
              <a:custGeom>
                <a:avLst/>
                <a:gdLst>
                  <a:gd name="T0" fmla="*/ 4 w 127"/>
                  <a:gd name="T1" fmla="*/ 2 h 65"/>
                  <a:gd name="T2" fmla="*/ 3 w 127"/>
                  <a:gd name="T3" fmla="*/ 2 h 65"/>
                  <a:gd name="T4" fmla="*/ 0 w 127"/>
                  <a:gd name="T5" fmla="*/ 0 h 65"/>
                  <a:gd name="T6" fmla="*/ 3 w 127"/>
                  <a:gd name="T7" fmla="*/ 1 h 65"/>
                  <a:gd name="T8" fmla="*/ 4 w 127"/>
                  <a:gd name="T9" fmla="*/ 2 h 65"/>
                  <a:gd name="T10" fmla="*/ 5 w 127"/>
                  <a:gd name="T11" fmla="*/ 2 h 65"/>
                  <a:gd name="T12" fmla="*/ 4 w 127"/>
                  <a:gd name="T13" fmla="*/ 2 h 65"/>
                  <a:gd name="T14" fmla="*/ 4 w 127"/>
                  <a:gd name="T15" fmla="*/ 2 h 65"/>
                  <a:gd name="T16" fmla="*/ 4 w 127"/>
                  <a:gd name="T17" fmla="*/ 2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65"/>
                  <a:gd name="T29" fmla="*/ 127 w 127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65">
                    <a:moveTo>
                      <a:pt x="111" y="65"/>
                    </a:moveTo>
                    <a:lnTo>
                      <a:pt x="87" y="40"/>
                    </a:lnTo>
                    <a:lnTo>
                      <a:pt x="0" y="0"/>
                    </a:lnTo>
                    <a:lnTo>
                      <a:pt x="92" y="30"/>
                    </a:lnTo>
                    <a:lnTo>
                      <a:pt x="114" y="45"/>
                    </a:lnTo>
                    <a:lnTo>
                      <a:pt x="127" y="60"/>
                    </a:lnTo>
                    <a:lnTo>
                      <a:pt x="11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178"/>
              <p:cNvSpPr>
                <a:spLocks/>
              </p:cNvSpPr>
              <p:nvPr/>
            </p:nvSpPr>
            <p:spPr bwMode="auto">
              <a:xfrm>
                <a:off x="816" y="3089"/>
                <a:ext cx="211" cy="167"/>
              </a:xfrm>
              <a:custGeom>
                <a:avLst/>
                <a:gdLst>
                  <a:gd name="T0" fmla="*/ 3 w 631"/>
                  <a:gd name="T1" fmla="*/ 3 h 500"/>
                  <a:gd name="T2" fmla="*/ 0 w 631"/>
                  <a:gd name="T3" fmla="*/ 6 h 500"/>
                  <a:gd name="T4" fmla="*/ 0 w 631"/>
                  <a:gd name="T5" fmla="*/ 9 h 500"/>
                  <a:gd name="T6" fmla="*/ 1 w 631"/>
                  <a:gd name="T7" fmla="*/ 10 h 500"/>
                  <a:gd name="T8" fmla="*/ 7 w 631"/>
                  <a:gd name="T9" fmla="*/ 14 h 500"/>
                  <a:gd name="T10" fmla="*/ 4 w 631"/>
                  <a:gd name="T11" fmla="*/ 18 h 500"/>
                  <a:gd name="T12" fmla="*/ 7 w 631"/>
                  <a:gd name="T13" fmla="*/ 14 h 500"/>
                  <a:gd name="T14" fmla="*/ 7 w 631"/>
                  <a:gd name="T15" fmla="*/ 18 h 500"/>
                  <a:gd name="T16" fmla="*/ 17 w 631"/>
                  <a:gd name="T17" fmla="*/ 17 h 500"/>
                  <a:gd name="T18" fmla="*/ 19 w 631"/>
                  <a:gd name="T19" fmla="*/ 18 h 500"/>
                  <a:gd name="T20" fmla="*/ 23 w 631"/>
                  <a:gd name="T21" fmla="*/ 19 h 500"/>
                  <a:gd name="T22" fmla="*/ 22 w 631"/>
                  <a:gd name="T23" fmla="*/ 16 h 500"/>
                  <a:gd name="T24" fmla="*/ 16 w 631"/>
                  <a:gd name="T25" fmla="*/ 12 h 500"/>
                  <a:gd name="T26" fmla="*/ 21 w 631"/>
                  <a:gd name="T27" fmla="*/ 16 h 500"/>
                  <a:gd name="T28" fmla="*/ 15 w 631"/>
                  <a:gd name="T29" fmla="*/ 13 h 500"/>
                  <a:gd name="T30" fmla="*/ 15 w 631"/>
                  <a:gd name="T31" fmla="*/ 15 h 500"/>
                  <a:gd name="T32" fmla="*/ 14 w 631"/>
                  <a:gd name="T33" fmla="*/ 14 h 500"/>
                  <a:gd name="T34" fmla="*/ 13 w 631"/>
                  <a:gd name="T35" fmla="*/ 13 h 500"/>
                  <a:gd name="T36" fmla="*/ 15 w 631"/>
                  <a:gd name="T37" fmla="*/ 11 h 500"/>
                  <a:gd name="T38" fmla="*/ 17 w 631"/>
                  <a:gd name="T39" fmla="*/ 8 h 500"/>
                  <a:gd name="T40" fmla="*/ 17 w 631"/>
                  <a:gd name="T41" fmla="*/ 5 h 500"/>
                  <a:gd name="T42" fmla="*/ 18 w 631"/>
                  <a:gd name="T43" fmla="*/ 3 h 500"/>
                  <a:gd name="T44" fmla="*/ 15 w 631"/>
                  <a:gd name="T45" fmla="*/ 0 h 500"/>
                  <a:gd name="T46" fmla="*/ 17 w 631"/>
                  <a:gd name="T47" fmla="*/ 2 h 500"/>
                  <a:gd name="T48" fmla="*/ 16 w 631"/>
                  <a:gd name="T49" fmla="*/ 5 h 500"/>
                  <a:gd name="T50" fmla="*/ 14 w 631"/>
                  <a:gd name="T51" fmla="*/ 8 h 500"/>
                  <a:gd name="T52" fmla="*/ 12 w 631"/>
                  <a:gd name="T53" fmla="*/ 11 h 500"/>
                  <a:gd name="T54" fmla="*/ 8 w 631"/>
                  <a:gd name="T55" fmla="*/ 10 h 500"/>
                  <a:gd name="T56" fmla="*/ 5 w 631"/>
                  <a:gd name="T57" fmla="*/ 9 h 500"/>
                  <a:gd name="T58" fmla="*/ 4 w 631"/>
                  <a:gd name="T59" fmla="*/ 7 h 500"/>
                  <a:gd name="T60" fmla="*/ 3 w 631"/>
                  <a:gd name="T61" fmla="*/ 6 h 500"/>
                  <a:gd name="T62" fmla="*/ 3 w 631"/>
                  <a:gd name="T63" fmla="*/ 5 h 500"/>
                  <a:gd name="T64" fmla="*/ 2 w 631"/>
                  <a:gd name="T65" fmla="*/ 5 h 500"/>
                  <a:gd name="T66" fmla="*/ 5 w 631"/>
                  <a:gd name="T67" fmla="*/ 4 h 500"/>
                  <a:gd name="T68" fmla="*/ 4 w 631"/>
                  <a:gd name="T69" fmla="*/ 1 h 500"/>
                  <a:gd name="T70" fmla="*/ 3 w 631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500"/>
                  <a:gd name="T110" fmla="*/ 631 w 631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500">
                    <a:moveTo>
                      <a:pt x="80" y="13"/>
                    </a:moveTo>
                    <a:lnTo>
                      <a:pt x="72" y="92"/>
                    </a:lnTo>
                    <a:lnTo>
                      <a:pt x="36" y="120"/>
                    </a:lnTo>
                    <a:lnTo>
                      <a:pt x="11" y="155"/>
                    </a:lnTo>
                    <a:lnTo>
                      <a:pt x="0" y="192"/>
                    </a:lnTo>
                    <a:lnTo>
                      <a:pt x="0" y="230"/>
                    </a:lnTo>
                    <a:lnTo>
                      <a:pt x="1" y="260"/>
                    </a:lnTo>
                    <a:lnTo>
                      <a:pt x="33" y="269"/>
                    </a:lnTo>
                    <a:lnTo>
                      <a:pt x="104" y="308"/>
                    </a:lnTo>
                    <a:lnTo>
                      <a:pt x="175" y="380"/>
                    </a:lnTo>
                    <a:lnTo>
                      <a:pt x="161" y="408"/>
                    </a:lnTo>
                    <a:lnTo>
                      <a:pt x="121" y="476"/>
                    </a:lnTo>
                    <a:lnTo>
                      <a:pt x="134" y="477"/>
                    </a:lnTo>
                    <a:lnTo>
                      <a:pt x="197" y="390"/>
                    </a:lnTo>
                    <a:lnTo>
                      <a:pt x="157" y="476"/>
                    </a:lnTo>
                    <a:lnTo>
                      <a:pt x="195" y="480"/>
                    </a:lnTo>
                    <a:lnTo>
                      <a:pt x="338" y="416"/>
                    </a:lnTo>
                    <a:lnTo>
                      <a:pt x="457" y="448"/>
                    </a:lnTo>
                    <a:lnTo>
                      <a:pt x="496" y="452"/>
                    </a:lnTo>
                    <a:lnTo>
                      <a:pt x="520" y="483"/>
                    </a:lnTo>
                    <a:lnTo>
                      <a:pt x="587" y="498"/>
                    </a:lnTo>
                    <a:lnTo>
                      <a:pt x="618" y="500"/>
                    </a:lnTo>
                    <a:lnTo>
                      <a:pt x="631" y="447"/>
                    </a:lnTo>
                    <a:lnTo>
                      <a:pt x="582" y="421"/>
                    </a:lnTo>
                    <a:lnTo>
                      <a:pt x="527" y="390"/>
                    </a:lnTo>
                    <a:lnTo>
                      <a:pt x="441" y="329"/>
                    </a:lnTo>
                    <a:lnTo>
                      <a:pt x="513" y="397"/>
                    </a:lnTo>
                    <a:lnTo>
                      <a:pt x="555" y="428"/>
                    </a:lnTo>
                    <a:lnTo>
                      <a:pt x="476" y="404"/>
                    </a:lnTo>
                    <a:lnTo>
                      <a:pt x="398" y="347"/>
                    </a:lnTo>
                    <a:lnTo>
                      <a:pt x="453" y="411"/>
                    </a:lnTo>
                    <a:lnTo>
                      <a:pt x="414" y="404"/>
                    </a:lnTo>
                    <a:lnTo>
                      <a:pt x="383" y="377"/>
                    </a:lnTo>
                    <a:lnTo>
                      <a:pt x="375" y="390"/>
                    </a:lnTo>
                    <a:lnTo>
                      <a:pt x="360" y="389"/>
                    </a:lnTo>
                    <a:lnTo>
                      <a:pt x="362" y="348"/>
                    </a:lnTo>
                    <a:lnTo>
                      <a:pt x="375" y="323"/>
                    </a:lnTo>
                    <a:lnTo>
                      <a:pt x="392" y="296"/>
                    </a:lnTo>
                    <a:lnTo>
                      <a:pt x="444" y="265"/>
                    </a:lnTo>
                    <a:lnTo>
                      <a:pt x="452" y="207"/>
                    </a:lnTo>
                    <a:lnTo>
                      <a:pt x="452" y="168"/>
                    </a:lnTo>
                    <a:lnTo>
                      <a:pt x="468" y="146"/>
                    </a:lnTo>
                    <a:lnTo>
                      <a:pt x="480" y="115"/>
                    </a:lnTo>
                    <a:lnTo>
                      <a:pt x="482" y="79"/>
                    </a:lnTo>
                    <a:lnTo>
                      <a:pt x="476" y="39"/>
                    </a:lnTo>
                    <a:lnTo>
                      <a:pt x="416" y="0"/>
                    </a:lnTo>
                    <a:lnTo>
                      <a:pt x="449" y="33"/>
                    </a:lnTo>
                    <a:lnTo>
                      <a:pt x="459" y="63"/>
                    </a:lnTo>
                    <a:lnTo>
                      <a:pt x="456" y="99"/>
                    </a:lnTo>
                    <a:lnTo>
                      <a:pt x="437" y="137"/>
                    </a:lnTo>
                    <a:lnTo>
                      <a:pt x="403" y="161"/>
                    </a:lnTo>
                    <a:lnTo>
                      <a:pt x="375" y="227"/>
                    </a:lnTo>
                    <a:lnTo>
                      <a:pt x="344" y="269"/>
                    </a:lnTo>
                    <a:lnTo>
                      <a:pt x="318" y="288"/>
                    </a:lnTo>
                    <a:lnTo>
                      <a:pt x="266" y="288"/>
                    </a:lnTo>
                    <a:lnTo>
                      <a:pt x="208" y="266"/>
                    </a:lnTo>
                    <a:lnTo>
                      <a:pt x="177" y="253"/>
                    </a:lnTo>
                    <a:lnTo>
                      <a:pt x="141" y="242"/>
                    </a:lnTo>
                    <a:lnTo>
                      <a:pt x="50" y="242"/>
                    </a:lnTo>
                    <a:lnTo>
                      <a:pt x="97" y="197"/>
                    </a:lnTo>
                    <a:lnTo>
                      <a:pt x="48" y="222"/>
                    </a:lnTo>
                    <a:lnTo>
                      <a:pt x="88" y="166"/>
                    </a:lnTo>
                    <a:lnTo>
                      <a:pt x="29" y="197"/>
                    </a:lnTo>
                    <a:lnTo>
                      <a:pt x="74" y="146"/>
                    </a:lnTo>
                    <a:lnTo>
                      <a:pt x="54" y="150"/>
                    </a:lnTo>
                    <a:lnTo>
                      <a:pt x="63" y="126"/>
                    </a:lnTo>
                    <a:lnTo>
                      <a:pt x="85" y="107"/>
                    </a:lnTo>
                    <a:lnTo>
                      <a:pt x="127" y="102"/>
                    </a:lnTo>
                    <a:lnTo>
                      <a:pt x="127" y="58"/>
                    </a:lnTo>
                    <a:lnTo>
                      <a:pt x="109" y="15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179"/>
              <p:cNvSpPr>
                <a:spLocks/>
              </p:cNvSpPr>
              <p:nvPr/>
            </p:nvSpPr>
            <p:spPr bwMode="auto">
              <a:xfrm>
                <a:off x="644" y="3021"/>
                <a:ext cx="59" cy="109"/>
              </a:xfrm>
              <a:custGeom>
                <a:avLst/>
                <a:gdLst>
                  <a:gd name="T0" fmla="*/ 1 w 175"/>
                  <a:gd name="T1" fmla="*/ 0 h 326"/>
                  <a:gd name="T2" fmla="*/ 0 w 175"/>
                  <a:gd name="T3" fmla="*/ 7 h 326"/>
                  <a:gd name="T4" fmla="*/ 2 w 175"/>
                  <a:gd name="T5" fmla="*/ 1 h 326"/>
                  <a:gd name="T6" fmla="*/ 1 w 175"/>
                  <a:gd name="T7" fmla="*/ 9 h 326"/>
                  <a:gd name="T8" fmla="*/ 3 w 175"/>
                  <a:gd name="T9" fmla="*/ 1 h 326"/>
                  <a:gd name="T10" fmla="*/ 2 w 175"/>
                  <a:gd name="T11" fmla="*/ 12 h 326"/>
                  <a:gd name="T12" fmla="*/ 4 w 175"/>
                  <a:gd name="T13" fmla="*/ 1 h 326"/>
                  <a:gd name="T14" fmla="*/ 4 w 175"/>
                  <a:gd name="T15" fmla="*/ 8 h 326"/>
                  <a:gd name="T16" fmla="*/ 5 w 175"/>
                  <a:gd name="T17" fmla="*/ 2 h 326"/>
                  <a:gd name="T18" fmla="*/ 5 w 175"/>
                  <a:gd name="T19" fmla="*/ 10 h 326"/>
                  <a:gd name="T20" fmla="*/ 7 w 175"/>
                  <a:gd name="T21" fmla="*/ 1 h 326"/>
                  <a:gd name="T22" fmla="*/ 1 w 175"/>
                  <a:gd name="T23" fmla="*/ 0 h 326"/>
                  <a:gd name="T24" fmla="*/ 1 w 175"/>
                  <a:gd name="T25" fmla="*/ 0 h 326"/>
                  <a:gd name="T26" fmla="*/ 1 w 175"/>
                  <a:gd name="T27" fmla="*/ 0 h 3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326"/>
                  <a:gd name="T44" fmla="*/ 175 w 175"/>
                  <a:gd name="T45" fmla="*/ 326 h 3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326">
                    <a:moveTo>
                      <a:pt x="32" y="0"/>
                    </a:moveTo>
                    <a:lnTo>
                      <a:pt x="0" y="179"/>
                    </a:lnTo>
                    <a:lnTo>
                      <a:pt x="50" y="15"/>
                    </a:lnTo>
                    <a:lnTo>
                      <a:pt x="19" y="243"/>
                    </a:lnTo>
                    <a:lnTo>
                      <a:pt x="79" y="23"/>
                    </a:lnTo>
                    <a:lnTo>
                      <a:pt x="53" y="326"/>
                    </a:lnTo>
                    <a:lnTo>
                      <a:pt x="109" y="39"/>
                    </a:lnTo>
                    <a:lnTo>
                      <a:pt x="102" y="209"/>
                    </a:lnTo>
                    <a:lnTo>
                      <a:pt x="141" y="43"/>
                    </a:lnTo>
                    <a:lnTo>
                      <a:pt x="126" y="268"/>
                    </a:lnTo>
                    <a:lnTo>
                      <a:pt x="175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180"/>
              <p:cNvSpPr>
                <a:spLocks/>
              </p:cNvSpPr>
              <p:nvPr/>
            </p:nvSpPr>
            <p:spPr bwMode="auto">
              <a:xfrm>
                <a:off x="703" y="3083"/>
                <a:ext cx="61" cy="187"/>
              </a:xfrm>
              <a:custGeom>
                <a:avLst/>
                <a:gdLst>
                  <a:gd name="T0" fmla="*/ 0 w 183"/>
                  <a:gd name="T1" fmla="*/ 0 h 562"/>
                  <a:gd name="T2" fmla="*/ 1 w 183"/>
                  <a:gd name="T3" fmla="*/ 21 h 562"/>
                  <a:gd name="T4" fmla="*/ 1 w 183"/>
                  <a:gd name="T5" fmla="*/ 19 h 562"/>
                  <a:gd name="T6" fmla="*/ 1 w 183"/>
                  <a:gd name="T7" fmla="*/ 13 h 562"/>
                  <a:gd name="T8" fmla="*/ 5 w 183"/>
                  <a:gd name="T9" fmla="*/ 13 h 562"/>
                  <a:gd name="T10" fmla="*/ 1 w 183"/>
                  <a:gd name="T11" fmla="*/ 8 h 562"/>
                  <a:gd name="T12" fmla="*/ 3 w 183"/>
                  <a:gd name="T13" fmla="*/ 8 h 562"/>
                  <a:gd name="T14" fmla="*/ 4 w 183"/>
                  <a:gd name="T15" fmla="*/ 8 h 562"/>
                  <a:gd name="T16" fmla="*/ 5 w 183"/>
                  <a:gd name="T17" fmla="*/ 9 h 562"/>
                  <a:gd name="T18" fmla="*/ 6 w 183"/>
                  <a:gd name="T19" fmla="*/ 10 h 562"/>
                  <a:gd name="T20" fmla="*/ 7 w 183"/>
                  <a:gd name="T21" fmla="*/ 11 h 562"/>
                  <a:gd name="T22" fmla="*/ 7 w 183"/>
                  <a:gd name="T23" fmla="*/ 10 h 562"/>
                  <a:gd name="T24" fmla="*/ 7 w 183"/>
                  <a:gd name="T25" fmla="*/ 9 h 562"/>
                  <a:gd name="T26" fmla="*/ 6 w 183"/>
                  <a:gd name="T27" fmla="*/ 7 h 562"/>
                  <a:gd name="T28" fmla="*/ 5 w 183"/>
                  <a:gd name="T29" fmla="*/ 6 h 562"/>
                  <a:gd name="T30" fmla="*/ 4 w 183"/>
                  <a:gd name="T31" fmla="*/ 6 h 562"/>
                  <a:gd name="T32" fmla="*/ 2 w 183"/>
                  <a:gd name="T33" fmla="*/ 5 h 562"/>
                  <a:gd name="T34" fmla="*/ 2 w 183"/>
                  <a:gd name="T35" fmla="*/ 5 h 562"/>
                  <a:gd name="T36" fmla="*/ 1 w 183"/>
                  <a:gd name="T37" fmla="*/ 3 h 562"/>
                  <a:gd name="T38" fmla="*/ 1 w 183"/>
                  <a:gd name="T39" fmla="*/ 0 h 562"/>
                  <a:gd name="T40" fmla="*/ 0 w 183"/>
                  <a:gd name="T41" fmla="*/ 0 h 562"/>
                  <a:gd name="T42" fmla="*/ 0 w 183"/>
                  <a:gd name="T43" fmla="*/ 0 h 562"/>
                  <a:gd name="T44" fmla="*/ 0 w 183"/>
                  <a:gd name="T45" fmla="*/ 0 h 5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3"/>
                  <a:gd name="T70" fmla="*/ 0 h 562"/>
                  <a:gd name="T71" fmla="*/ 183 w 183"/>
                  <a:gd name="T72" fmla="*/ 562 h 5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3" h="562">
                    <a:moveTo>
                      <a:pt x="0" y="0"/>
                    </a:moveTo>
                    <a:lnTo>
                      <a:pt x="14" y="562"/>
                    </a:lnTo>
                    <a:lnTo>
                      <a:pt x="37" y="525"/>
                    </a:lnTo>
                    <a:lnTo>
                      <a:pt x="39" y="358"/>
                    </a:lnTo>
                    <a:lnTo>
                      <a:pt x="131" y="353"/>
                    </a:lnTo>
                    <a:lnTo>
                      <a:pt x="40" y="207"/>
                    </a:lnTo>
                    <a:lnTo>
                      <a:pt x="89" y="213"/>
                    </a:lnTo>
                    <a:lnTo>
                      <a:pt x="108" y="225"/>
                    </a:lnTo>
                    <a:lnTo>
                      <a:pt x="142" y="248"/>
                    </a:lnTo>
                    <a:lnTo>
                      <a:pt x="160" y="274"/>
                    </a:lnTo>
                    <a:lnTo>
                      <a:pt x="178" y="288"/>
                    </a:lnTo>
                    <a:lnTo>
                      <a:pt x="183" y="276"/>
                    </a:lnTo>
                    <a:lnTo>
                      <a:pt x="176" y="238"/>
                    </a:lnTo>
                    <a:lnTo>
                      <a:pt x="161" y="194"/>
                    </a:lnTo>
                    <a:lnTo>
                      <a:pt x="146" y="174"/>
                    </a:lnTo>
                    <a:lnTo>
                      <a:pt x="106" y="151"/>
                    </a:lnTo>
                    <a:lnTo>
                      <a:pt x="62" y="133"/>
                    </a:lnTo>
                    <a:lnTo>
                      <a:pt x="47" y="124"/>
                    </a:lnTo>
                    <a:lnTo>
                      <a:pt x="18" y="91"/>
                    </a:lnTo>
                    <a:lnTo>
                      <a:pt x="1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181"/>
              <p:cNvSpPr>
                <a:spLocks/>
              </p:cNvSpPr>
              <p:nvPr/>
            </p:nvSpPr>
            <p:spPr bwMode="auto">
              <a:xfrm>
                <a:off x="451" y="3048"/>
                <a:ext cx="144" cy="236"/>
              </a:xfrm>
              <a:custGeom>
                <a:avLst/>
                <a:gdLst>
                  <a:gd name="T0" fmla="*/ 16 w 434"/>
                  <a:gd name="T1" fmla="*/ 0 h 708"/>
                  <a:gd name="T2" fmla="*/ 15 w 434"/>
                  <a:gd name="T3" fmla="*/ 1 h 708"/>
                  <a:gd name="T4" fmla="*/ 14 w 434"/>
                  <a:gd name="T5" fmla="*/ 2 h 708"/>
                  <a:gd name="T6" fmla="*/ 14 w 434"/>
                  <a:gd name="T7" fmla="*/ 4 h 708"/>
                  <a:gd name="T8" fmla="*/ 14 w 434"/>
                  <a:gd name="T9" fmla="*/ 6 h 708"/>
                  <a:gd name="T10" fmla="*/ 13 w 434"/>
                  <a:gd name="T11" fmla="*/ 8 h 708"/>
                  <a:gd name="T12" fmla="*/ 12 w 434"/>
                  <a:gd name="T13" fmla="*/ 10 h 708"/>
                  <a:gd name="T14" fmla="*/ 11 w 434"/>
                  <a:gd name="T15" fmla="*/ 12 h 708"/>
                  <a:gd name="T16" fmla="*/ 9 w 434"/>
                  <a:gd name="T17" fmla="*/ 13 h 708"/>
                  <a:gd name="T18" fmla="*/ 6 w 434"/>
                  <a:gd name="T19" fmla="*/ 15 h 708"/>
                  <a:gd name="T20" fmla="*/ 4 w 434"/>
                  <a:gd name="T21" fmla="*/ 17 h 708"/>
                  <a:gd name="T22" fmla="*/ 1 w 434"/>
                  <a:gd name="T23" fmla="*/ 19 h 708"/>
                  <a:gd name="T24" fmla="*/ 0 w 434"/>
                  <a:gd name="T25" fmla="*/ 20 h 708"/>
                  <a:gd name="T26" fmla="*/ 0 w 434"/>
                  <a:gd name="T27" fmla="*/ 23 h 708"/>
                  <a:gd name="T28" fmla="*/ 0 w 434"/>
                  <a:gd name="T29" fmla="*/ 25 h 708"/>
                  <a:gd name="T30" fmla="*/ 1 w 434"/>
                  <a:gd name="T31" fmla="*/ 26 h 708"/>
                  <a:gd name="T32" fmla="*/ 1 w 434"/>
                  <a:gd name="T33" fmla="*/ 26 h 708"/>
                  <a:gd name="T34" fmla="*/ 2 w 434"/>
                  <a:gd name="T35" fmla="*/ 25 h 708"/>
                  <a:gd name="T36" fmla="*/ 2 w 434"/>
                  <a:gd name="T37" fmla="*/ 23 h 708"/>
                  <a:gd name="T38" fmla="*/ 3 w 434"/>
                  <a:gd name="T39" fmla="*/ 22 h 708"/>
                  <a:gd name="T40" fmla="*/ 4 w 434"/>
                  <a:gd name="T41" fmla="*/ 20 h 708"/>
                  <a:gd name="T42" fmla="*/ 6 w 434"/>
                  <a:gd name="T43" fmla="*/ 19 h 708"/>
                  <a:gd name="T44" fmla="*/ 7 w 434"/>
                  <a:gd name="T45" fmla="*/ 18 h 708"/>
                  <a:gd name="T46" fmla="*/ 11 w 434"/>
                  <a:gd name="T47" fmla="*/ 15 h 708"/>
                  <a:gd name="T48" fmla="*/ 14 w 434"/>
                  <a:gd name="T49" fmla="*/ 12 h 708"/>
                  <a:gd name="T50" fmla="*/ 14 w 434"/>
                  <a:gd name="T51" fmla="*/ 12 h 708"/>
                  <a:gd name="T52" fmla="*/ 11 w 434"/>
                  <a:gd name="T53" fmla="*/ 15 h 708"/>
                  <a:gd name="T54" fmla="*/ 7 w 434"/>
                  <a:gd name="T55" fmla="*/ 17 h 708"/>
                  <a:gd name="T56" fmla="*/ 5 w 434"/>
                  <a:gd name="T57" fmla="*/ 18 h 708"/>
                  <a:gd name="T58" fmla="*/ 3 w 434"/>
                  <a:gd name="T59" fmla="*/ 20 h 708"/>
                  <a:gd name="T60" fmla="*/ 2 w 434"/>
                  <a:gd name="T61" fmla="*/ 22 h 708"/>
                  <a:gd name="T62" fmla="*/ 1 w 434"/>
                  <a:gd name="T63" fmla="*/ 23 h 708"/>
                  <a:gd name="T64" fmla="*/ 1 w 434"/>
                  <a:gd name="T65" fmla="*/ 21 h 708"/>
                  <a:gd name="T66" fmla="*/ 2 w 434"/>
                  <a:gd name="T67" fmla="*/ 20 h 708"/>
                  <a:gd name="T68" fmla="*/ 4 w 434"/>
                  <a:gd name="T69" fmla="*/ 17 h 708"/>
                  <a:gd name="T70" fmla="*/ 7 w 434"/>
                  <a:gd name="T71" fmla="*/ 16 h 708"/>
                  <a:gd name="T72" fmla="*/ 10 w 434"/>
                  <a:gd name="T73" fmla="*/ 14 h 708"/>
                  <a:gd name="T74" fmla="*/ 12 w 434"/>
                  <a:gd name="T75" fmla="*/ 12 h 708"/>
                  <a:gd name="T76" fmla="*/ 13 w 434"/>
                  <a:gd name="T77" fmla="*/ 11 h 708"/>
                  <a:gd name="T78" fmla="*/ 14 w 434"/>
                  <a:gd name="T79" fmla="*/ 8 h 708"/>
                  <a:gd name="T80" fmla="*/ 15 w 434"/>
                  <a:gd name="T81" fmla="*/ 6 h 708"/>
                  <a:gd name="T82" fmla="*/ 15 w 434"/>
                  <a:gd name="T83" fmla="*/ 4 h 708"/>
                  <a:gd name="T84" fmla="*/ 15 w 434"/>
                  <a:gd name="T85" fmla="*/ 2 h 708"/>
                  <a:gd name="T86" fmla="*/ 16 w 434"/>
                  <a:gd name="T87" fmla="*/ 1 h 708"/>
                  <a:gd name="T88" fmla="*/ 16 w 434"/>
                  <a:gd name="T89" fmla="*/ 0 h 708"/>
                  <a:gd name="T90" fmla="*/ 16 w 434"/>
                  <a:gd name="T91" fmla="*/ 0 h 708"/>
                  <a:gd name="T92" fmla="*/ 16 w 434"/>
                  <a:gd name="T93" fmla="*/ 0 h 70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4"/>
                  <a:gd name="T142" fmla="*/ 0 h 708"/>
                  <a:gd name="T143" fmla="*/ 434 w 434"/>
                  <a:gd name="T144" fmla="*/ 708 h 70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4" h="708">
                    <a:moveTo>
                      <a:pt x="434" y="0"/>
                    </a:moveTo>
                    <a:lnTo>
                      <a:pt x="409" y="36"/>
                    </a:lnTo>
                    <a:lnTo>
                      <a:pt x="395" y="62"/>
                    </a:lnTo>
                    <a:lnTo>
                      <a:pt x="388" y="98"/>
                    </a:lnTo>
                    <a:lnTo>
                      <a:pt x="380" y="164"/>
                    </a:lnTo>
                    <a:lnTo>
                      <a:pt x="360" y="225"/>
                    </a:lnTo>
                    <a:lnTo>
                      <a:pt x="340" y="278"/>
                    </a:lnTo>
                    <a:lnTo>
                      <a:pt x="299" y="327"/>
                    </a:lnTo>
                    <a:lnTo>
                      <a:pt x="251" y="362"/>
                    </a:lnTo>
                    <a:lnTo>
                      <a:pt x="168" y="416"/>
                    </a:lnTo>
                    <a:lnTo>
                      <a:pt x="97" y="463"/>
                    </a:lnTo>
                    <a:lnTo>
                      <a:pt x="36" y="512"/>
                    </a:lnTo>
                    <a:lnTo>
                      <a:pt x="9" y="552"/>
                    </a:lnTo>
                    <a:lnTo>
                      <a:pt x="0" y="610"/>
                    </a:lnTo>
                    <a:lnTo>
                      <a:pt x="3" y="674"/>
                    </a:lnTo>
                    <a:lnTo>
                      <a:pt x="14" y="703"/>
                    </a:lnTo>
                    <a:lnTo>
                      <a:pt x="36" y="708"/>
                    </a:lnTo>
                    <a:lnTo>
                      <a:pt x="43" y="687"/>
                    </a:lnTo>
                    <a:lnTo>
                      <a:pt x="53" y="633"/>
                    </a:lnTo>
                    <a:lnTo>
                      <a:pt x="70" y="590"/>
                    </a:lnTo>
                    <a:lnTo>
                      <a:pt x="102" y="546"/>
                    </a:lnTo>
                    <a:lnTo>
                      <a:pt x="152" y="502"/>
                    </a:lnTo>
                    <a:lnTo>
                      <a:pt x="192" y="475"/>
                    </a:lnTo>
                    <a:lnTo>
                      <a:pt x="289" y="416"/>
                    </a:lnTo>
                    <a:lnTo>
                      <a:pt x="393" y="334"/>
                    </a:lnTo>
                    <a:lnTo>
                      <a:pt x="383" y="320"/>
                    </a:lnTo>
                    <a:lnTo>
                      <a:pt x="286" y="406"/>
                    </a:lnTo>
                    <a:lnTo>
                      <a:pt x="183" y="463"/>
                    </a:lnTo>
                    <a:lnTo>
                      <a:pt x="141" y="492"/>
                    </a:lnTo>
                    <a:lnTo>
                      <a:pt x="89" y="536"/>
                    </a:lnTo>
                    <a:lnTo>
                      <a:pt x="57" y="584"/>
                    </a:lnTo>
                    <a:lnTo>
                      <a:pt x="30" y="630"/>
                    </a:lnTo>
                    <a:lnTo>
                      <a:pt x="34" y="577"/>
                    </a:lnTo>
                    <a:lnTo>
                      <a:pt x="60" y="527"/>
                    </a:lnTo>
                    <a:lnTo>
                      <a:pt x="110" y="471"/>
                    </a:lnTo>
                    <a:lnTo>
                      <a:pt x="182" y="428"/>
                    </a:lnTo>
                    <a:lnTo>
                      <a:pt x="262" y="376"/>
                    </a:lnTo>
                    <a:lnTo>
                      <a:pt x="319" y="332"/>
                    </a:lnTo>
                    <a:lnTo>
                      <a:pt x="355" y="286"/>
                    </a:lnTo>
                    <a:lnTo>
                      <a:pt x="383" y="225"/>
                    </a:lnTo>
                    <a:lnTo>
                      <a:pt x="397" y="164"/>
                    </a:lnTo>
                    <a:lnTo>
                      <a:pt x="407" y="98"/>
                    </a:lnTo>
                    <a:lnTo>
                      <a:pt x="414" y="62"/>
                    </a:lnTo>
                    <a:lnTo>
                      <a:pt x="427" y="3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182"/>
              <p:cNvSpPr>
                <a:spLocks/>
              </p:cNvSpPr>
              <p:nvPr/>
            </p:nvSpPr>
            <p:spPr bwMode="auto">
              <a:xfrm>
                <a:off x="424" y="3012"/>
                <a:ext cx="231" cy="449"/>
              </a:xfrm>
              <a:custGeom>
                <a:avLst/>
                <a:gdLst>
                  <a:gd name="T0" fmla="*/ 22 w 693"/>
                  <a:gd name="T1" fmla="*/ 3 h 1349"/>
                  <a:gd name="T2" fmla="*/ 19 w 693"/>
                  <a:gd name="T3" fmla="*/ 13 h 1349"/>
                  <a:gd name="T4" fmla="*/ 17 w 693"/>
                  <a:gd name="T5" fmla="*/ 16 h 1349"/>
                  <a:gd name="T6" fmla="*/ 16 w 693"/>
                  <a:gd name="T7" fmla="*/ 18 h 1349"/>
                  <a:gd name="T8" fmla="*/ 11 w 693"/>
                  <a:gd name="T9" fmla="*/ 23 h 1349"/>
                  <a:gd name="T10" fmla="*/ 8 w 693"/>
                  <a:gd name="T11" fmla="*/ 25 h 1349"/>
                  <a:gd name="T12" fmla="*/ 7 w 693"/>
                  <a:gd name="T13" fmla="*/ 29 h 1349"/>
                  <a:gd name="T14" fmla="*/ 7 w 693"/>
                  <a:gd name="T15" fmla="*/ 33 h 1349"/>
                  <a:gd name="T16" fmla="*/ 8 w 693"/>
                  <a:gd name="T17" fmla="*/ 35 h 1349"/>
                  <a:gd name="T18" fmla="*/ 6 w 693"/>
                  <a:gd name="T19" fmla="*/ 37 h 1349"/>
                  <a:gd name="T20" fmla="*/ 3 w 693"/>
                  <a:gd name="T21" fmla="*/ 38 h 1349"/>
                  <a:gd name="T22" fmla="*/ 1 w 693"/>
                  <a:gd name="T23" fmla="*/ 41 h 1349"/>
                  <a:gd name="T24" fmla="*/ 2 w 693"/>
                  <a:gd name="T25" fmla="*/ 45 h 1349"/>
                  <a:gd name="T26" fmla="*/ 3 w 693"/>
                  <a:gd name="T27" fmla="*/ 48 h 1349"/>
                  <a:gd name="T28" fmla="*/ 3 w 693"/>
                  <a:gd name="T29" fmla="*/ 49 h 1349"/>
                  <a:gd name="T30" fmla="*/ 4 w 693"/>
                  <a:gd name="T31" fmla="*/ 46 h 1349"/>
                  <a:gd name="T32" fmla="*/ 3 w 693"/>
                  <a:gd name="T33" fmla="*/ 44 h 1349"/>
                  <a:gd name="T34" fmla="*/ 2 w 693"/>
                  <a:gd name="T35" fmla="*/ 41 h 1349"/>
                  <a:gd name="T36" fmla="*/ 3 w 693"/>
                  <a:gd name="T37" fmla="*/ 39 h 1349"/>
                  <a:gd name="T38" fmla="*/ 6 w 693"/>
                  <a:gd name="T39" fmla="*/ 37 h 1349"/>
                  <a:gd name="T40" fmla="*/ 8 w 693"/>
                  <a:gd name="T41" fmla="*/ 36 h 1349"/>
                  <a:gd name="T42" fmla="*/ 9 w 693"/>
                  <a:gd name="T43" fmla="*/ 33 h 1349"/>
                  <a:gd name="T44" fmla="*/ 8 w 693"/>
                  <a:gd name="T45" fmla="*/ 30 h 1349"/>
                  <a:gd name="T46" fmla="*/ 9 w 693"/>
                  <a:gd name="T47" fmla="*/ 26 h 1349"/>
                  <a:gd name="T48" fmla="*/ 11 w 693"/>
                  <a:gd name="T49" fmla="*/ 23 h 1349"/>
                  <a:gd name="T50" fmla="*/ 16 w 693"/>
                  <a:gd name="T51" fmla="*/ 18 h 1349"/>
                  <a:gd name="T52" fmla="*/ 17 w 693"/>
                  <a:gd name="T53" fmla="*/ 20 h 1349"/>
                  <a:gd name="T54" fmla="*/ 18 w 693"/>
                  <a:gd name="T55" fmla="*/ 22 h 1349"/>
                  <a:gd name="T56" fmla="*/ 23 w 693"/>
                  <a:gd name="T57" fmla="*/ 16 h 1349"/>
                  <a:gd name="T58" fmla="*/ 24 w 693"/>
                  <a:gd name="T59" fmla="*/ 5 h 1349"/>
                  <a:gd name="T60" fmla="*/ 25 w 693"/>
                  <a:gd name="T61" fmla="*/ 2 h 1349"/>
                  <a:gd name="T62" fmla="*/ 24 w 693"/>
                  <a:gd name="T63" fmla="*/ 0 h 1349"/>
                  <a:gd name="T64" fmla="*/ 23 w 693"/>
                  <a:gd name="T65" fmla="*/ 1 h 13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3"/>
                  <a:gd name="T100" fmla="*/ 0 h 1349"/>
                  <a:gd name="T101" fmla="*/ 693 w 693"/>
                  <a:gd name="T102" fmla="*/ 1349 h 13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3" h="1349">
                    <a:moveTo>
                      <a:pt x="630" y="14"/>
                    </a:moveTo>
                    <a:lnTo>
                      <a:pt x="600" y="71"/>
                    </a:lnTo>
                    <a:lnTo>
                      <a:pt x="536" y="247"/>
                    </a:lnTo>
                    <a:lnTo>
                      <a:pt x="509" y="339"/>
                    </a:lnTo>
                    <a:lnTo>
                      <a:pt x="473" y="418"/>
                    </a:lnTo>
                    <a:lnTo>
                      <a:pt x="463" y="429"/>
                    </a:lnTo>
                    <a:lnTo>
                      <a:pt x="473" y="443"/>
                    </a:lnTo>
                    <a:lnTo>
                      <a:pt x="426" y="490"/>
                    </a:lnTo>
                    <a:lnTo>
                      <a:pt x="369" y="555"/>
                    </a:lnTo>
                    <a:lnTo>
                      <a:pt x="290" y="612"/>
                    </a:lnTo>
                    <a:lnTo>
                      <a:pt x="258" y="645"/>
                    </a:lnTo>
                    <a:lnTo>
                      <a:pt x="229" y="684"/>
                    </a:lnTo>
                    <a:lnTo>
                      <a:pt x="206" y="739"/>
                    </a:lnTo>
                    <a:lnTo>
                      <a:pt x="190" y="797"/>
                    </a:lnTo>
                    <a:lnTo>
                      <a:pt x="193" y="848"/>
                    </a:lnTo>
                    <a:lnTo>
                      <a:pt x="197" y="888"/>
                    </a:lnTo>
                    <a:lnTo>
                      <a:pt x="202" y="920"/>
                    </a:lnTo>
                    <a:lnTo>
                      <a:pt x="207" y="949"/>
                    </a:lnTo>
                    <a:lnTo>
                      <a:pt x="193" y="979"/>
                    </a:lnTo>
                    <a:lnTo>
                      <a:pt x="149" y="999"/>
                    </a:lnTo>
                    <a:lnTo>
                      <a:pt x="108" y="1011"/>
                    </a:lnTo>
                    <a:lnTo>
                      <a:pt x="69" y="1043"/>
                    </a:lnTo>
                    <a:lnTo>
                      <a:pt x="54" y="1069"/>
                    </a:lnTo>
                    <a:lnTo>
                      <a:pt x="40" y="1117"/>
                    </a:lnTo>
                    <a:lnTo>
                      <a:pt x="41" y="1169"/>
                    </a:lnTo>
                    <a:lnTo>
                      <a:pt x="57" y="1212"/>
                    </a:lnTo>
                    <a:lnTo>
                      <a:pt x="78" y="1261"/>
                    </a:lnTo>
                    <a:lnTo>
                      <a:pt x="72" y="1299"/>
                    </a:lnTo>
                    <a:lnTo>
                      <a:pt x="0" y="1349"/>
                    </a:lnTo>
                    <a:lnTo>
                      <a:pt x="69" y="1320"/>
                    </a:lnTo>
                    <a:lnTo>
                      <a:pt x="99" y="1292"/>
                    </a:lnTo>
                    <a:lnTo>
                      <a:pt x="106" y="1255"/>
                    </a:lnTo>
                    <a:lnTo>
                      <a:pt x="99" y="1235"/>
                    </a:lnTo>
                    <a:lnTo>
                      <a:pt x="76" y="1197"/>
                    </a:lnTo>
                    <a:lnTo>
                      <a:pt x="64" y="1158"/>
                    </a:lnTo>
                    <a:lnTo>
                      <a:pt x="60" y="1120"/>
                    </a:lnTo>
                    <a:lnTo>
                      <a:pt x="74" y="1075"/>
                    </a:lnTo>
                    <a:lnTo>
                      <a:pt x="94" y="1053"/>
                    </a:lnTo>
                    <a:lnTo>
                      <a:pt x="119" y="1030"/>
                    </a:lnTo>
                    <a:lnTo>
                      <a:pt x="155" y="1014"/>
                    </a:lnTo>
                    <a:lnTo>
                      <a:pt x="201" y="995"/>
                    </a:lnTo>
                    <a:lnTo>
                      <a:pt x="229" y="965"/>
                    </a:lnTo>
                    <a:lnTo>
                      <a:pt x="239" y="942"/>
                    </a:lnTo>
                    <a:lnTo>
                      <a:pt x="236" y="892"/>
                    </a:lnTo>
                    <a:lnTo>
                      <a:pt x="223" y="862"/>
                    </a:lnTo>
                    <a:lnTo>
                      <a:pt x="217" y="809"/>
                    </a:lnTo>
                    <a:lnTo>
                      <a:pt x="229" y="749"/>
                    </a:lnTo>
                    <a:lnTo>
                      <a:pt x="247" y="691"/>
                    </a:lnTo>
                    <a:lnTo>
                      <a:pt x="278" y="655"/>
                    </a:lnTo>
                    <a:lnTo>
                      <a:pt x="302" y="622"/>
                    </a:lnTo>
                    <a:lnTo>
                      <a:pt x="385" y="557"/>
                    </a:lnTo>
                    <a:lnTo>
                      <a:pt x="445" y="496"/>
                    </a:lnTo>
                    <a:lnTo>
                      <a:pt x="570" y="326"/>
                    </a:lnTo>
                    <a:lnTo>
                      <a:pt x="455" y="537"/>
                    </a:lnTo>
                    <a:lnTo>
                      <a:pt x="587" y="369"/>
                    </a:lnTo>
                    <a:lnTo>
                      <a:pt x="473" y="602"/>
                    </a:lnTo>
                    <a:lnTo>
                      <a:pt x="597" y="441"/>
                    </a:lnTo>
                    <a:lnTo>
                      <a:pt x="630" y="439"/>
                    </a:lnTo>
                    <a:lnTo>
                      <a:pt x="630" y="191"/>
                    </a:lnTo>
                    <a:lnTo>
                      <a:pt x="635" y="137"/>
                    </a:lnTo>
                    <a:lnTo>
                      <a:pt x="650" y="89"/>
                    </a:lnTo>
                    <a:lnTo>
                      <a:pt x="676" y="41"/>
                    </a:lnTo>
                    <a:lnTo>
                      <a:pt x="693" y="15"/>
                    </a:lnTo>
                    <a:lnTo>
                      <a:pt x="641" y="0"/>
                    </a:lnTo>
                    <a:lnTo>
                      <a:pt x="6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83"/>
              <p:cNvSpPr>
                <a:spLocks/>
              </p:cNvSpPr>
              <p:nvPr/>
            </p:nvSpPr>
            <p:spPr bwMode="auto">
              <a:xfrm>
                <a:off x="415" y="3281"/>
                <a:ext cx="118" cy="191"/>
              </a:xfrm>
              <a:custGeom>
                <a:avLst/>
                <a:gdLst>
                  <a:gd name="T0" fmla="*/ 0 w 353"/>
                  <a:gd name="T1" fmla="*/ 21 h 571"/>
                  <a:gd name="T2" fmla="*/ 2 w 353"/>
                  <a:gd name="T3" fmla="*/ 20 h 571"/>
                  <a:gd name="T4" fmla="*/ 4 w 353"/>
                  <a:gd name="T5" fmla="*/ 19 h 571"/>
                  <a:gd name="T6" fmla="*/ 5 w 353"/>
                  <a:gd name="T7" fmla="*/ 18 h 571"/>
                  <a:gd name="T8" fmla="*/ 5 w 353"/>
                  <a:gd name="T9" fmla="*/ 16 h 571"/>
                  <a:gd name="T10" fmla="*/ 5 w 353"/>
                  <a:gd name="T11" fmla="*/ 14 h 571"/>
                  <a:gd name="T12" fmla="*/ 4 w 353"/>
                  <a:gd name="T13" fmla="*/ 13 h 571"/>
                  <a:gd name="T14" fmla="*/ 4 w 353"/>
                  <a:gd name="T15" fmla="*/ 11 h 571"/>
                  <a:gd name="T16" fmla="*/ 5 w 353"/>
                  <a:gd name="T17" fmla="*/ 11 h 571"/>
                  <a:gd name="T18" fmla="*/ 7 w 353"/>
                  <a:gd name="T19" fmla="*/ 9 h 571"/>
                  <a:gd name="T20" fmla="*/ 9 w 353"/>
                  <a:gd name="T21" fmla="*/ 9 h 571"/>
                  <a:gd name="T22" fmla="*/ 10 w 353"/>
                  <a:gd name="T23" fmla="*/ 8 h 571"/>
                  <a:gd name="T24" fmla="*/ 11 w 353"/>
                  <a:gd name="T25" fmla="*/ 6 h 571"/>
                  <a:gd name="T26" fmla="*/ 11 w 353"/>
                  <a:gd name="T27" fmla="*/ 0 h 571"/>
                  <a:gd name="T28" fmla="*/ 12 w 353"/>
                  <a:gd name="T29" fmla="*/ 6 h 571"/>
                  <a:gd name="T30" fmla="*/ 12 w 353"/>
                  <a:gd name="T31" fmla="*/ 8 h 571"/>
                  <a:gd name="T32" fmla="*/ 13 w 353"/>
                  <a:gd name="T33" fmla="*/ 9 h 571"/>
                  <a:gd name="T34" fmla="*/ 12 w 353"/>
                  <a:gd name="T35" fmla="*/ 13 h 571"/>
                  <a:gd name="T36" fmla="*/ 10 w 353"/>
                  <a:gd name="T37" fmla="*/ 13 h 571"/>
                  <a:gd name="T38" fmla="*/ 10 w 353"/>
                  <a:gd name="T39" fmla="*/ 11 h 571"/>
                  <a:gd name="T40" fmla="*/ 9 w 353"/>
                  <a:gd name="T41" fmla="*/ 12 h 571"/>
                  <a:gd name="T42" fmla="*/ 8 w 353"/>
                  <a:gd name="T43" fmla="*/ 12 h 571"/>
                  <a:gd name="T44" fmla="*/ 7 w 353"/>
                  <a:gd name="T45" fmla="*/ 12 h 571"/>
                  <a:gd name="T46" fmla="*/ 7 w 353"/>
                  <a:gd name="T47" fmla="*/ 13 h 571"/>
                  <a:gd name="T48" fmla="*/ 6 w 353"/>
                  <a:gd name="T49" fmla="*/ 14 h 571"/>
                  <a:gd name="T50" fmla="*/ 6 w 353"/>
                  <a:gd name="T51" fmla="*/ 14 h 571"/>
                  <a:gd name="T52" fmla="*/ 6 w 353"/>
                  <a:gd name="T53" fmla="*/ 13 h 571"/>
                  <a:gd name="T54" fmla="*/ 7 w 353"/>
                  <a:gd name="T55" fmla="*/ 12 h 571"/>
                  <a:gd name="T56" fmla="*/ 10 w 353"/>
                  <a:gd name="T57" fmla="*/ 11 h 571"/>
                  <a:gd name="T58" fmla="*/ 11 w 353"/>
                  <a:gd name="T59" fmla="*/ 10 h 571"/>
                  <a:gd name="T60" fmla="*/ 12 w 353"/>
                  <a:gd name="T61" fmla="*/ 8 h 571"/>
                  <a:gd name="T62" fmla="*/ 11 w 353"/>
                  <a:gd name="T63" fmla="*/ 7 h 571"/>
                  <a:gd name="T64" fmla="*/ 10 w 353"/>
                  <a:gd name="T65" fmla="*/ 8 h 571"/>
                  <a:gd name="T66" fmla="*/ 9 w 353"/>
                  <a:gd name="T67" fmla="*/ 9 h 571"/>
                  <a:gd name="T68" fmla="*/ 7 w 353"/>
                  <a:gd name="T69" fmla="*/ 10 h 571"/>
                  <a:gd name="T70" fmla="*/ 5 w 353"/>
                  <a:gd name="T71" fmla="*/ 11 h 571"/>
                  <a:gd name="T72" fmla="*/ 5 w 353"/>
                  <a:gd name="T73" fmla="*/ 12 h 571"/>
                  <a:gd name="T74" fmla="*/ 5 w 353"/>
                  <a:gd name="T75" fmla="*/ 13 h 571"/>
                  <a:gd name="T76" fmla="*/ 5 w 353"/>
                  <a:gd name="T77" fmla="*/ 14 h 571"/>
                  <a:gd name="T78" fmla="*/ 6 w 353"/>
                  <a:gd name="T79" fmla="*/ 16 h 571"/>
                  <a:gd name="T80" fmla="*/ 5 w 353"/>
                  <a:gd name="T81" fmla="*/ 18 h 571"/>
                  <a:gd name="T82" fmla="*/ 5 w 353"/>
                  <a:gd name="T83" fmla="*/ 19 h 571"/>
                  <a:gd name="T84" fmla="*/ 3 w 353"/>
                  <a:gd name="T85" fmla="*/ 20 h 571"/>
                  <a:gd name="T86" fmla="*/ 0 w 353"/>
                  <a:gd name="T87" fmla="*/ 21 h 571"/>
                  <a:gd name="T88" fmla="*/ 0 w 353"/>
                  <a:gd name="T89" fmla="*/ 21 h 571"/>
                  <a:gd name="T90" fmla="*/ 0 w 353"/>
                  <a:gd name="T91" fmla="*/ 21 h 5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3"/>
                  <a:gd name="T139" fmla="*/ 0 h 571"/>
                  <a:gd name="T140" fmla="*/ 353 w 353"/>
                  <a:gd name="T141" fmla="*/ 571 h 5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3" h="571">
                    <a:moveTo>
                      <a:pt x="0" y="571"/>
                    </a:moveTo>
                    <a:lnTo>
                      <a:pt x="64" y="540"/>
                    </a:lnTo>
                    <a:lnTo>
                      <a:pt x="96" y="511"/>
                    </a:lnTo>
                    <a:lnTo>
                      <a:pt x="126" y="468"/>
                    </a:lnTo>
                    <a:lnTo>
                      <a:pt x="141" y="418"/>
                    </a:lnTo>
                    <a:lnTo>
                      <a:pt x="126" y="379"/>
                    </a:lnTo>
                    <a:lnTo>
                      <a:pt x="118" y="340"/>
                    </a:lnTo>
                    <a:lnTo>
                      <a:pt x="118" y="305"/>
                    </a:lnTo>
                    <a:lnTo>
                      <a:pt x="131" y="283"/>
                    </a:lnTo>
                    <a:lnTo>
                      <a:pt x="185" y="255"/>
                    </a:lnTo>
                    <a:lnTo>
                      <a:pt x="233" y="237"/>
                    </a:lnTo>
                    <a:lnTo>
                      <a:pt x="270" y="209"/>
                    </a:lnTo>
                    <a:lnTo>
                      <a:pt x="297" y="173"/>
                    </a:lnTo>
                    <a:lnTo>
                      <a:pt x="304" y="0"/>
                    </a:lnTo>
                    <a:lnTo>
                      <a:pt x="314" y="155"/>
                    </a:lnTo>
                    <a:lnTo>
                      <a:pt x="330" y="209"/>
                    </a:lnTo>
                    <a:lnTo>
                      <a:pt x="353" y="240"/>
                    </a:lnTo>
                    <a:lnTo>
                      <a:pt x="312" y="352"/>
                    </a:lnTo>
                    <a:lnTo>
                      <a:pt x="273" y="340"/>
                    </a:lnTo>
                    <a:lnTo>
                      <a:pt x="276" y="290"/>
                    </a:lnTo>
                    <a:lnTo>
                      <a:pt x="241" y="310"/>
                    </a:lnTo>
                    <a:lnTo>
                      <a:pt x="220" y="314"/>
                    </a:lnTo>
                    <a:lnTo>
                      <a:pt x="196" y="324"/>
                    </a:lnTo>
                    <a:lnTo>
                      <a:pt x="182" y="345"/>
                    </a:lnTo>
                    <a:lnTo>
                      <a:pt x="172" y="383"/>
                    </a:lnTo>
                    <a:lnTo>
                      <a:pt x="158" y="375"/>
                    </a:lnTo>
                    <a:lnTo>
                      <a:pt x="167" y="338"/>
                    </a:lnTo>
                    <a:lnTo>
                      <a:pt x="191" y="311"/>
                    </a:lnTo>
                    <a:lnTo>
                      <a:pt x="256" y="286"/>
                    </a:lnTo>
                    <a:lnTo>
                      <a:pt x="297" y="260"/>
                    </a:lnTo>
                    <a:lnTo>
                      <a:pt x="317" y="225"/>
                    </a:lnTo>
                    <a:lnTo>
                      <a:pt x="304" y="192"/>
                    </a:lnTo>
                    <a:lnTo>
                      <a:pt x="279" y="225"/>
                    </a:lnTo>
                    <a:lnTo>
                      <a:pt x="236" y="252"/>
                    </a:lnTo>
                    <a:lnTo>
                      <a:pt x="185" y="271"/>
                    </a:lnTo>
                    <a:lnTo>
                      <a:pt x="143" y="295"/>
                    </a:lnTo>
                    <a:lnTo>
                      <a:pt x="135" y="320"/>
                    </a:lnTo>
                    <a:lnTo>
                      <a:pt x="137" y="349"/>
                    </a:lnTo>
                    <a:lnTo>
                      <a:pt x="145" y="387"/>
                    </a:lnTo>
                    <a:lnTo>
                      <a:pt x="161" y="419"/>
                    </a:lnTo>
                    <a:lnTo>
                      <a:pt x="146" y="478"/>
                    </a:lnTo>
                    <a:lnTo>
                      <a:pt x="126" y="512"/>
                    </a:lnTo>
                    <a:lnTo>
                      <a:pt x="86" y="54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184"/>
              <p:cNvSpPr>
                <a:spLocks/>
              </p:cNvSpPr>
              <p:nvPr/>
            </p:nvSpPr>
            <p:spPr bwMode="auto">
              <a:xfrm>
                <a:off x="525" y="3158"/>
                <a:ext cx="118" cy="226"/>
              </a:xfrm>
              <a:custGeom>
                <a:avLst/>
                <a:gdLst>
                  <a:gd name="T0" fmla="*/ 11 w 354"/>
                  <a:gd name="T1" fmla="*/ 0 h 678"/>
                  <a:gd name="T2" fmla="*/ 10 w 354"/>
                  <a:gd name="T3" fmla="*/ 3 h 678"/>
                  <a:gd name="T4" fmla="*/ 10 w 354"/>
                  <a:gd name="T5" fmla="*/ 5 h 678"/>
                  <a:gd name="T6" fmla="*/ 8 w 354"/>
                  <a:gd name="T7" fmla="*/ 8 h 678"/>
                  <a:gd name="T8" fmla="*/ 1 w 354"/>
                  <a:gd name="T9" fmla="*/ 21 h 678"/>
                  <a:gd name="T10" fmla="*/ 0 w 354"/>
                  <a:gd name="T11" fmla="*/ 20 h 678"/>
                  <a:gd name="T12" fmla="*/ 0 w 354"/>
                  <a:gd name="T13" fmla="*/ 13 h 678"/>
                  <a:gd name="T14" fmla="*/ 0 w 354"/>
                  <a:gd name="T15" fmla="*/ 20 h 678"/>
                  <a:gd name="T16" fmla="*/ 0 w 354"/>
                  <a:gd name="T17" fmla="*/ 21 h 678"/>
                  <a:gd name="T18" fmla="*/ 1 w 354"/>
                  <a:gd name="T19" fmla="*/ 22 h 678"/>
                  <a:gd name="T20" fmla="*/ 0 w 354"/>
                  <a:gd name="T21" fmla="*/ 23 h 678"/>
                  <a:gd name="T22" fmla="*/ 1 w 354"/>
                  <a:gd name="T23" fmla="*/ 23 h 678"/>
                  <a:gd name="T24" fmla="*/ 7 w 354"/>
                  <a:gd name="T25" fmla="*/ 12 h 678"/>
                  <a:gd name="T26" fmla="*/ 8 w 354"/>
                  <a:gd name="T27" fmla="*/ 10 h 678"/>
                  <a:gd name="T28" fmla="*/ 10 w 354"/>
                  <a:gd name="T29" fmla="*/ 11 h 678"/>
                  <a:gd name="T30" fmla="*/ 6 w 354"/>
                  <a:gd name="T31" fmla="*/ 19 h 678"/>
                  <a:gd name="T32" fmla="*/ 11 w 354"/>
                  <a:gd name="T33" fmla="*/ 10 h 678"/>
                  <a:gd name="T34" fmla="*/ 12 w 354"/>
                  <a:gd name="T35" fmla="*/ 13 h 678"/>
                  <a:gd name="T36" fmla="*/ 11 w 354"/>
                  <a:gd name="T37" fmla="*/ 16 h 678"/>
                  <a:gd name="T38" fmla="*/ 11 w 354"/>
                  <a:gd name="T39" fmla="*/ 17 h 678"/>
                  <a:gd name="T40" fmla="*/ 10 w 354"/>
                  <a:gd name="T41" fmla="*/ 19 h 678"/>
                  <a:gd name="T42" fmla="*/ 8 w 354"/>
                  <a:gd name="T43" fmla="*/ 25 h 678"/>
                  <a:gd name="T44" fmla="*/ 11 w 354"/>
                  <a:gd name="T45" fmla="*/ 20 h 678"/>
                  <a:gd name="T46" fmla="*/ 11 w 354"/>
                  <a:gd name="T47" fmla="*/ 22 h 678"/>
                  <a:gd name="T48" fmla="*/ 11 w 354"/>
                  <a:gd name="T49" fmla="*/ 19 h 678"/>
                  <a:gd name="T50" fmla="*/ 13 w 354"/>
                  <a:gd name="T51" fmla="*/ 16 h 678"/>
                  <a:gd name="T52" fmla="*/ 13 w 354"/>
                  <a:gd name="T53" fmla="*/ 13 h 678"/>
                  <a:gd name="T54" fmla="*/ 13 w 354"/>
                  <a:gd name="T55" fmla="*/ 10 h 678"/>
                  <a:gd name="T56" fmla="*/ 12 w 354"/>
                  <a:gd name="T57" fmla="*/ 0 h 678"/>
                  <a:gd name="T58" fmla="*/ 11 w 354"/>
                  <a:gd name="T59" fmla="*/ 0 h 678"/>
                  <a:gd name="T60" fmla="*/ 11 w 354"/>
                  <a:gd name="T61" fmla="*/ 0 h 678"/>
                  <a:gd name="T62" fmla="*/ 11 w 354"/>
                  <a:gd name="T63" fmla="*/ 0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4"/>
                  <a:gd name="T97" fmla="*/ 0 h 678"/>
                  <a:gd name="T98" fmla="*/ 354 w 354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4" h="678">
                    <a:moveTo>
                      <a:pt x="295" y="2"/>
                    </a:moveTo>
                    <a:lnTo>
                      <a:pt x="274" y="93"/>
                    </a:lnTo>
                    <a:lnTo>
                      <a:pt x="260" y="140"/>
                    </a:lnTo>
                    <a:lnTo>
                      <a:pt x="221" y="210"/>
                    </a:lnTo>
                    <a:lnTo>
                      <a:pt x="32" y="566"/>
                    </a:lnTo>
                    <a:lnTo>
                      <a:pt x="13" y="528"/>
                    </a:lnTo>
                    <a:lnTo>
                      <a:pt x="5" y="353"/>
                    </a:lnTo>
                    <a:lnTo>
                      <a:pt x="0" y="528"/>
                    </a:lnTo>
                    <a:lnTo>
                      <a:pt x="5" y="560"/>
                    </a:lnTo>
                    <a:lnTo>
                      <a:pt x="20" y="590"/>
                    </a:lnTo>
                    <a:lnTo>
                      <a:pt x="5" y="610"/>
                    </a:lnTo>
                    <a:lnTo>
                      <a:pt x="24" y="610"/>
                    </a:lnTo>
                    <a:lnTo>
                      <a:pt x="180" y="326"/>
                    </a:lnTo>
                    <a:lnTo>
                      <a:pt x="211" y="276"/>
                    </a:lnTo>
                    <a:lnTo>
                      <a:pt x="260" y="293"/>
                    </a:lnTo>
                    <a:lnTo>
                      <a:pt x="170" y="501"/>
                    </a:lnTo>
                    <a:lnTo>
                      <a:pt x="310" y="273"/>
                    </a:lnTo>
                    <a:lnTo>
                      <a:pt x="311" y="338"/>
                    </a:lnTo>
                    <a:lnTo>
                      <a:pt x="295" y="432"/>
                    </a:lnTo>
                    <a:lnTo>
                      <a:pt x="284" y="466"/>
                    </a:lnTo>
                    <a:lnTo>
                      <a:pt x="279" y="521"/>
                    </a:lnTo>
                    <a:lnTo>
                      <a:pt x="219" y="678"/>
                    </a:lnTo>
                    <a:lnTo>
                      <a:pt x="288" y="546"/>
                    </a:lnTo>
                    <a:lnTo>
                      <a:pt x="305" y="587"/>
                    </a:lnTo>
                    <a:lnTo>
                      <a:pt x="310" y="517"/>
                    </a:lnTo>
                    <a:lnTo>
                      <a:pt x="343" y="428"/>
                    </a:lnTo>
                    <a:lnTo>
                      <a:pt x="354" y="363"/>
                    </a:lnTo>
                    <a:lnTo>
                      <a:pt x="352" y="261"/>
                    </a:lnTo>
                    <a:lnTo>
                      <a:pt x="328" y="0"/>
                    </a:lnTo>
                    <a:lnTo>
                      <a:pt x="29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85"/>
              <p:cNvSpPr>
                <a:spLocks/>
              </p:cNvSpPr>
              <p:nvPr/>
            </p:nvSpPr>
            <p:spPr bwMode="auto">
              <a:xfrm>
                <a:off x="498" y="3394"/>
                <a:ext cx="21" cy="49"/>
              </a:xfrm>
              <a:custGeom>
                <a:avLst/>
                <a:gdLst>
                  <a:gd name="T0" fmla="*/ 2 w 62"/>
                  <a:gd name="T1" fmla="*/ 0 h 148"/>
                  <a:gd name="T2" fmla="*/ 0 w 62"/>
                  <a:gd name="T3" fmla="*/ 2 h 148"/>
                  <a:gd name="T4" fmla="*/ 0 w 62"/>
                  <a:gd name="T5" fmla="*/ 3 h 148"/>
                  <a:gd name="T6" fmla="*/ 0 w 62"/>
                  <a:gd name="T7" fmla="*/ 5 h 148"/>
                  <a:gd name="T8" fmla="*/ 0 w 62"/>
                  <a:gd name="T9" fmla="*/ 5 h 148"/>
                  <a:gd name="T10" fmla="*/ 1 w 62"/>
                  <a:gd name="T11" fmla="*/ 5 h 148"/>
                  <a:gd name="T12" fmla="*/ 1 w 62"/>
                  <a:gd name="T13" fmla="*/ 4 h 148"/>
                  <a:gd name="T14" fmla="*/ 1 w 62"/>
                  <a:gd name="T15" fmla="*/ 3 h 148"/>
                  <a:gd name="T16" fmla="*/ 2 w 62"/>
                  <a:gd name="T17" fmla="*/ 1 h 148"/>
                  <a:gd name="T18" fmla="*/ 2 w 62"/>
                  <a:gd name="T19" fmla="*/ 0 h 148"/>
                  <a:gd name="T20" fmla="*/ 2 w 62"/>
                  <a:gd name="T21" fmla="*/ 0 h 148"/>
                  <a:gd name="T22" fmla="*/ 2 w 62"/>
                  <a:gd name="T23" fmla="*/ 0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148"/>
                  <a:gd name="T38" fmla="*/ 62 w 62"/>
                  <a:gd name="T39" fmla="*/ 148 h 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148">
                    <a:moveTo>
                      <a:pt x="40" y="0"/>
                    </a:moveTo>
                    <a:lnTo>
                      <a:pt x="13" y="65"/>
                    </a:lnTo>
                    <a:lnTo>
                      <a:pt x="6" y="90"/>
                    </a:lnTo>
                    <a:lnTo>
                      <a:pt x="0" y="130"/>
                    </a:lnTo>
                    <a:lnTo>
                      <a:pt x="5" y="148"/>
                    </a:lnTo>
                    <a:lnTo>
                      <a:pt x="26" y="134"/>
                    </a:lnTo>
                    <a:lnTo>
                      <a:pt x="29" y="111"/>
                    </a:lnTo>
                    <a:lnTo>
                      <a:pt x="35" y="78"/>
                    </a:lnTo>
                    <a:lnTo>
                      <a:pt x="62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86"/>
              <p:cNvSpPr>
                <a:spLocks/>
              </p:cNvSpPr>
              <p:nvPr/>
            </p:nvSpPr>
            <p:spPr bwMode="auto">
              <a:xfrm>
                <a:off x="498" y="3330"/>
                <a:ext cx="105" cy="128"/>
              </a:xfrm>
              <a:custGeom>
                <a:avLst/>
                <a:gdLst>
                  <a:gd name="T0" fmla="*/ 12 w 313"/>
                  <a:gd name="T1" fmla="*/ 0 h 384"/>
                  <a:gd name="T2" fmla="*/ 9 w 313"/>
                  <a:gd name="T3" fmla="*/ 5 h 384"/>
                  <a:gd name="T4" fmla="*/ 7 w 313"/>
                  <a:gd name="T5" fmla="*/ 8 h 384"/>
                  <a:gd name="T6" fmla="*/ 5 w 313"/>
                  <a:gd name="T7" fmla="*/ 9 h 384"/>
                  <a:gd name="T8" fmla="*/ 2 w 313"/>
                  <a:gd name="T9" fmla="*/ 11 h 384"/>
                  <a:gd name="T10" fmla="*/ 0 w 313"/>
                  <a:gd name="T11" fmla="*/ 12 h 384"/>
                  <a:gd name="T12" fmla="*/ 0 w 313"/>
                  <a:gd name="T13" fmla="*/ 13 h 384"/>
                  <a:gd name="T14" fmla="*/ 1 w 313"/>
                  <a:gd name="T15" fmla="*/ 13 h 384"/>
                  <a:gd name="T16" fmla="*/ 3 w 313"/>
                  <a:gd name="T17" fmla="*/ 13 h 384"/>
                  <a:gd name="T18" fmla="*/ 5 w 313"/>
                  <a:gd name="T19" fmla="*/ 12 h 384"/>
                  <a:gd name="T20" fmla="*/ 3 w 313"/>
                  <a:gd name="T21" fmla="*/ 14 h 384"/>
                  <a:gd name="T22" fmla="*/ 6 w 313"/>
                  <a:gd name="T23" fmla="*/ 12 h 384"/>
                  <a:gd name="T24" fmla="*/ 8 w 313"/>
                  <a:gd name="T25" fmla="*/ 10 h 384"/>
                  <a:gd name="T26" fmla="*/ 10 w 313"/>
                  <a:gd name="T27" fmla="*/ 6 h 384"/>
                  <a:gd name="T28" fmla="*/ 12 w 313"/>
                  <a:gd name="T29" fmla="*/ 0 h 384"/>
                  <a:gd name="T30" fmla="*/ 12 w 313"/>
                  <a:gd name="T31" fmla="*/ 0 h 384"/>
                  <a:gd name="T32" fmla="*/ 12 w 313"/>
                  <a:gd name="T33" fmla="*/ 0 h 3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3"/>
                  <a:gd name="T52" fmla="*/ 0 h 384"/>
                  <a:gd name="T53" fmla="*/ 313 w 313"/>
                  <a:gd name="T54" fmla="*/ 384 h 3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3" h="384">
                    <a:moveTo>
                      <a:pt x="313" y="0"/>
                    </a:moveTo>
                    <a:lnTo>
                      <a:pt x="236" y="139"/>
                    </a:lnTo>
                    <a:lnTo>
                      <a:pt x="182" y="210"/>
                    </a:lnTo>
                    <a:lnTo>
                      <a:pt x="132" y="250"/>
                    </a:lnTo>
                    <a:lnTo>
                      <a:pt x="44" y="305"/>
                    </a:lnTo>
                    <a:lnTo>
                      <a:pt x="0" y="321"/>
                    </a:lnTo>
                    <a:lnTo>
                      <a:pt x="5" y="339"/>
                    </a:lnTo>
                    <a:lnTo>
                      <a:pt x="26" y="361"/>
                    </a:lnTo>
                    <a:lnTo>
                      <a:pt x="74" y="364"/>
                    </a:lnTo>
                    <a:lnTo>
                      <a:pt x="121" y="336"/>
                    </a:lnTo>
                    <a:lnTo>
                      <a:pt x="89" y="384"/>
                    </a:lnTo>
                    <a:lnTo>
                      <a:pt x="151" y="327"/>
                    </a:lnTo>
                    <a:lnTo>
                      <a:pt x="208" y="260"/>
                    </a:lnTo>
                    <a:lnTo>
                      <a:pt x="260" y="153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87"/>
              <p:cNvSpPr>
                <a:spLocks/>
              </p:cNvSpPr>
              <p:nvPr/>
            </p:nvSpPr>
            <p:spPr bwMode="auto">
              <a:xfrm>
                <a:off x="526" y="3304"/>
                <a:ext cx="65" cy="78"/>
              </a:xfrm>
              <a:custGeom>
                <a:avLst/>
                <a:gdLst>
                  <a:gd name="T0" fmla="*/ 3 w 195"/>
                  <a:gd name="T1" fmla="*/ 2 h 234"/>
                  <a:gd name="T2" fmla="*/ 5 w 195"/>
                  <a:gd name="T3" fmla="*/ 1 h 234"/>
                  <a:gd name="T4" fmla="*/ 4 w 195"/>
                  <a:gd name="T5" fmla="*/ 3 h 234"/>
                  <a:gd name="T6" fmla="*/ 6 w 195"/>
                  <a:gd name="T7" fmla="*/ 4 h 234"/>
                  <a:gd name="T8" fmla="*/ 4 w 195"/>
                  <a:gd name="T9" fmla="*/ 5 h 234"/>
                  <a:gd name="T10" fmla="*/ 4 w 195"/>
                  <a:gd name="T11" fmla="*/ 8 h 234"/>
                  <a:gd name="T12" fmla="*/ 2 w 195"/>
                  <a:gd name="T13" fmla="*/ 6 h 234"/>
                  <a:gd name="T14" fmla="*/ 1 w 195"/>
                  <a:gd name="T15" fmla="*/ 8 h 234"/>
                  <a:gd name="T16" fmla="*/ 1 w 195"/>
                  <a:gd name="T17" fmla="*/ 6 h 234"/>
                  <a:gd name="T18" fmla="*/ 0 w 195"/>
                  <a:gd name="T19" fmla="*/ 7 h 234"/>
                  <a:gd name="T20" fmla="*/ 0 w 195"/>
                  <a:gd name="T21" fmla="*/ 9 h 234"/>
                  <a:gd name="T22" fmla="*/ 2 w 195"/>
                  <a:gd name="T23" fmla="*/ 7 h 234"/>
                  <a:gd name="T24" fmla="*/ 4 w 195"/>
                  <a:gd name="T25" fmla="*/ 9 h 234"/>
                  <a:gd name="T26" fmla="*/ 5 w 195"/>
                  <a:gd name="T27" fmla="*/ 9 h 234"/>
                  <a:gd name="T28" fmla="*/ 4 w 195"/>
                  <a:gd name="T29" fmla="*/ 6 h 234"/>
                  <a:gd name="T30" fmla="*/ 7 w 195"/>
                  <a:gd name="T31" fmla="*/ 4 h 234"/>
                  <a:gd name="T32" fmla="*/ 5 w 195"/>
                  <a:gd name="T33" fmla="*/ 3 h 234"/>
                  <a:gd name="T34" fmla="*/ 5 w 195"/>
                  <a:gd name="T35" fmla="*/ 0 h 234"/>
                  <a:gd name="T36" fmla="*/ 3 w 195"/>
                  <a:gd name="T37" fmla="*/ 1 h 234"/>
                  <a:gd name="T38" fmla="*/ 3 w 195"/>
                  <a:gd name="T39" fmla="*/ 2 h 234"/>
                  <a:gd name="T40" fmla="*/ 3 w 195"/>
                  <a:gd name="T41" fmla="*/ 2 h 234"/>
                  <a:gd name="T42" fmla="*/ 3 w 195"/>
                  <a:gd name="T43" fmla="*/ 2 h 2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5"/>
                  <a:gd name="T67" fmla="*/ 0 h 234"/>
                  <a:gd name="T68" fmla="*/ 195 w 195"/>
                  <a:gd name="T69" fmla="*/ 234 h 2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5" h="234">
                    <a:moveTo>
                      <a:pt x="77" y="58"/>
                    </a:moveTo>
                    <a:lnTo>
                      <a:pt x="122" y="22"/>
                    </a:lnTo>
                    <a:lnTo>
                      <a:pt x="113" y="92"/>
                    </a:lnTo>
                    <a:lnTo>
                      <a:pt x="161" y="112"/>
                    </a:lnTo>
                    <a:lnTo>
                      <a:pt x="103" y="140"/>
                    </a:lnTo>
                    <a:lnTo>
                      <a:pt x="103" y="214"/>
                    </a:lnTo>
                    <a:lnTo>
                      <a:pt x="64" y="163"/>
                    </a:lnTo>
                    <a:lnTo>
                      <a:pt x="15" y="207"/>
                    </a:lnTo>
                    <a:lnTo>
                      <a:pt x="19" y="171"/>
                    </a:lnTo>
                    <a:lnTo>
                      <a:pt x="0" y="195"/>
                    </a:lnTo>
                    <a:lnTo>
                      <a:pt x="5" y="230"/>
                    </a:lnTo>
                    <a:lnTo>
                      <a:pt x="62" y="186"/>
                    </a:lnTo>
                    <a:lnTo>
                      <a:pt x="108" y="234"/>
                    </a:lnTo>
                    <a:lnTo>
                      <a:pt x="122" y="230"/>
                    </a:lnTo>
                    <a:lnTo>
                      <a:pt x="119" y="151"/>
                    </a:lnTo>
                    <a:lnTo>
                      <a:pt x="195" y="112"/>
                    </a:lnTo>
                    <a:lnTo>
                      <a:pt x="129" y="83"/>
                    </a:lnTo>
                    <a:lnTo>
                      <a:pt x="132" y="0"/>
                    </a:lnTo>
                    <a:lnTo>
                      <a:pt x="88" y="30"/>
                    </a:lnTo>
                    <a:lnTo>
                      <a:pt x="7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88"/>
              <p:cNvSpPr>
                <a:spLocks/>
              </p:cNvSpPr>
              <p:nvPr/>
            </p:nvSpPr>
            <p:spPr bwMode="auto">
              <a:xfrm>
                <a:off x="441" y="3444"/>
                <a:ext cx="118" cy="87"/>
              </a:xfrm>
              <a:custGeom>
                <a:avLst/>
                <a:gdLst>
                  <a:gd name="T0" fmla="*/ 5 w 354"/>
                  <a:gd name="T1" fmla="*/ 1 h 260"/>
                  <a:gd name="T2" fmla="*/ 4 w 354"/>
                  <a:gd name="T3" fmla="*/ 2 h 260"/>
                  <a:gd name="T4" fmla="*/ 4 w 354"/>
                  <a:gd name="T5" fmla="*/ 3 h 260"/>
                  <a:gd name="T6" fmla="*/ 7 w 354"/>
                  <a:gd name="T7" fmla="*/ 3 h 260"/>
                  <a:gd name="T8" fmla="*/ 10 w 354"/>
                  <a:gd name="T9" fmla="*/ 2 h 260"/>
                  <a:gd name="T10" fmla="*/ 13 w 354"/>
                  <a:gd name="T11" fmla="*/ 2 h 260"/>
                  <a:gd name="T12" fmla="*/ 11 w 354"/>
                  <a:gd name="T13" fmla="*/ 3 h 260"/>
                  <a:gd name="T14" fmla="*/ 9 w 354"/>
                  <a:gd name="T15" fmla="*/ 4 h 260"/>
                  <a:gd name="T16" fmla="*/ 5 w 354"/>
                  <a:gd name="T17" fmla="*/ 6 h 260"/>
                  <a:gd name="T18" fmla="*/ 3 w 354"/>
                  <a:gd name="T19" fmla="*/ 6 h 260"/>
                  <a:gd name="T20" fmla="*/ 3 w 354"/>
                  <a:gd name="T21" fmla="*/ 7 h 260"/>
                  <a:gd name="T22" fmla="*/ 2 w 354"/>
                  <a:gd name="T23" fmla="*/ 7 h 260"/>
                  <a:gd name="T24" fmla="*/ 1 w 354"/>
                  <a:gd name="T25" fmla="*/ 7 h 260"/>
                  <a:gd name="T26" fmla="*/ 1 w 354"/>
                  <a:gd name="T27" fmla="*/ 10 h 260"/>
                  <a:gd name="T28" fmla="*/ 0 w 354"/>
                  <a:gd name="T29" fmla="*/ 9 h 260"/>
                  <a:gd name="T30" fmla="*/ 0 w 354"/>
                  <a:gd name="T31" fmla="*/ 7 h 260"/>
                  <a:gd name="T32" fmla="*/ 1 w 354"/>
                  <a:gd name="T33" fmla="*/ 7 h 260"/>
                  <a:gd name="T34" fmla="*/ 3 w 354"/>
                  <a:gd name="T35" fmla="*/ 6 h 260"/>
                  <a:gd name="T36" fmla="*/ 3 w 354"/>
                  <a:gd name="T37" fmla="*/ 1 h 260"/>
                  <a:gd name="T38" fmla="*/ 6 w 354"/>
                  <a:gd name="T39" fmla="*/ 0 h 260"/>
                  <a:gd name="T40" fmla="*/ 5 w 354"/>
                  <a:gd name="T41" fmla="*/ 1 h 260"/>
                  <a:gd name="T42" fmla="*/ 5 w 354"/>
                  <a:gd name="T43" fmla="*/ 1 h 260"/>
                  <a:gd name="T44" fmla="*/ 5 w 354"/>
                  <a:gd name="T45" fmla="*/ 1 h 2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4"/>
                  <a:gd name="T70" fmla="*/ 0 h 260"/>
                  <a:gd name="T71" fmla="*/ 354 w 354"/>
                  <a:gd name="T72" fmla="*/ 260 h 2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4" h="260">
                    <a:moveTo>
                      <a:pt x="148" y="17"/>
                    </a:moveTo>
                    <a:lnTo>
                      <a:pt x="99" y="47"/>
                    </a:lnTo>
                    <a:lnTo>
                      <a:pt x="105" y="89"/>
                    </a:lnTo>
                    <a:lnTo>
                      <a:pt x="178" y="83"/>
                    </a:lnTo>
                    <a:lnTo>
                      <a:pt x="267" y="64"/>
                    </a:lnTo>
                    <a:lnTo>
                      <a:pt x="354" y="53"/>
                    </a:lnTo>
                    <a:lnTo>
                      <a:pt x="294" y="86"/>
                    </a:lnTo>
                    <a:lnTo>
                      <a:pt x="238" y="108"/>
                    </a:lnTo>
                    <a:lnTo>
                      <a:pt x="143" y="160"/>
                    </a:lnTo>
                    <a:lnTo>
                      <a:pt x="90" y="152"/>
                    </a:lnTo>
                    <a:lnTo>
                      <a:pt x="90" y="180"/>
                    </a:lnTo>
                    <a:lnTo>
                      <a:pt x="41" y="183"/>
                    </a:lnTo>
                    <a:lnTo>
                      <a:pt x="33" y="192"/>
                    </a:lnTo>
                    <a:lnTo>
                      <a:pt x="30" y="260"/>
                    </a:lnTo>
                    <a:lnTo>
                      <a:pt x="4" y="255"/>
                    </a:lnTo>
                    <a:lnTo>
                      <a:pt x="0" y="195"/>
                    </a:lnTo>
                    <a:lnTo>
                      <a:pt x="14" y="175"/>
                    </a:lnTo>
                    <a:lnTo>
                      <a:pt x="68" y="163"/>
                    </a:lnTo>
                    <a:lnTo>
                      <a:pt x="79" y="40"/>
                    </a:lnTo>
                    <a:lnTo>
                      <a:pt x="157" y="0"/>
                    </a:lnTo>
                    <a:lnTo>
                      <a:pt x="14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89"/>
              <p:cNvSpPr>
                <a:spLocks/>
              </p:cNvSpPr>
              <p:nvPr/>
            </p:nvSpPr>
            <p:spPr bwMode="auto">
              <a:xfrm>
                <a:off x="454" y="3478"/>
                <a:ext cx="109" cy="63"/>
              </a:xfrm>
              <a:custGeom>
                <a:avLst/>
                <a:gdLst>
                  <a:gd name="T0" fmla="*/ 1 w 327"/>
                  <a:gd name="T1" fmla="*/ 5 h 188"/>
                  <a:gd name="T2" fmla="*/ 0 w 327"/>
                  <a:gd name="T3" fmla="*/ 6 h 188"/>
                  <a:gd name="T4" fmla="*/ 0 w 327"/>
                  <a:gd name="T5" fmla="*/ 7 h 188"/>
                  <a:gd name="T6" fmla="*/ 1 w 327"/>
                  <a:gd name="T7" fmla="*/ 7 h 188"/>
                  <a:gd name="T8" fmla="*/ 2 w 327"/>
                  <a:gd name="T9" fmla="*/ 7 h 188"/>
                  <a:gd name="T10" fmla="*/ 3 w 327"/>
                  <a:gd name="T11" fmla="*/ 6 h 188"/>
                  <a:gd name="T12" fmla="*/ 6 w 327"/>
                  <a:gd name="T13" fmla="*/ 4 h 188"/>
                  <a:gd name="T14" fmla="*/ 12 w 327"/>
                  <a:gd name="T15" fmla="*/ 0 h 188"/>
                  <a:gd name="T16" fmla="*/ 4 w 327"/>
                  <a:gd name="T17" fmla="*/ 3 h 188"/>
                  <a:gd name="T18" fmla="*/ 1 w 327"/>
                  <a:gd name="T19" fmla="*/ 5 h 188"/>
                  <a:gd name="T20" fmla="*/ 1 w 327"/>
                  <a:gd name="T21" fmla="*/ 5 h 188"/>
                  <a:gd name="T22" fmla="*/ 1 w 327"/>
                  <a:gd name="T23" fmla="*/ 5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188"/>
                  <a:gd name="T38" fmla="*/ 327 w 327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188">
                    <a:moveTo>
                      <a:pt x="20" y="127"/>
                    </a:moveTo>
                    <a:lnTo>
                      <a:pt x="3" y="152"/>
                    </a:lnTo>
                    <a:lnTo>
                      <a:pt x="0" y="175"/>
                    </a:lnTo>
                    <a:lnTo>
                      <a:pt x="20" y="188"/>
                    </a:lnTo>
                    <a:lnTo>
                      <a:pt x="46" y="188"/>
                    </a:lnTo>
                    <a:lnTo>
                      <a:pt x="91" y="152"/>
                    </a:lnTo>
                    <a:lnTo>
                      <a:pt x="158" y="96"/>
                    </a:lnTo>
                    <a:lnTo>
                      <a:pt x="327" y="0"/>
                    </a:lnTo>
                    <a:lnTo>
                      <a:pt x="113" y="88"/>
                    </a:lnTo>
                    <a:lnTo>
                      <a:pt x="2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90"/>
              <p:cNvSpPr>
                <a:spLocks/>
              </p:cNvSpPr>
              <p:nvPr/>
            </p:nvSpPr>
            <p:spPr bwMode="auto">
              <a:xfrm>
                <a:off x="689" y="3429"/>
                <a:ext cx="20" cy="172"/>
              </a:xfrm>
              <a:custGeom>
                <a:avLst/>
                <a:gdLst>
                  <a:gd name="T0" fmla="*/ 1 w 60"/>
                  <a:gd name="T1" fmla="*/ 1 h 518"/>
                  <a:gd name="T2" fmla="*/ 0 w 60"/>
                  <a:gd name="T3" fmla="*/ 4 h 518"/>
                  <a:gd name="T4" fmla="*/ 0 w 60"/>
                  <a:gd name="T5" fmla="*/ 10 h 518"/>
                  <a:gd name="T6" fmla="*/ 0 w 60"/>
                  <a:gd name="T7" fmla="*/ 17 h 518"/>
                  <a:gd name="T8" fmla="*/ 1 w 60"/>
                  <a:gd name="T9" fmla="*/ 19 h 518"/>
                  <a:gd name="T10" fmla="*/ 2 w 60"/>
                  <a:gd name="T11" fmla="*/ 19 h 518"/>
                  <a:gd name="T12" fmla="*/ 2 w 60"/>
                  <a:gd name="T13" fmla="*/ 18 h 518"/>
                  <a:gd name="T14" fmla="*/ 1 w 60"/>
                  <a:gd name="T15" fmla="*/ 9 h 518"/>
                  <a:gd name="T16" fmla="*/ 1 w 60"/>
                  <a:gd name="T17" fmla="*/ 4 h 518"/>
                  <a:gd name="T18" fmla="*/ 1 w 60"/>
                  <a:gd name="T19" fmla="*/ 0 h 518"/>
                  <a:gd name="T20" fmla="*/ 1 w 60"/>
                  <a:gd name="T21" fmla="*/ 1 h 518"/>
                  <a:gd name="T22" fmla="*/ 1 w 60"/>
                  <a:gd name="T23" fmla="*/ 1 h 518"/>
                  <a:gd name="T24" fmla="*/ 1 w 60"/>
                  <a:gd name="T25" fmla="*/ 1 h 5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518"/>
                  <a:gd name="T41" fmla="*/ 60 w 60"/>
                  <a:gd name="T42" fmla="*/ 518 h 5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518">
                    <a:moveTo>
                      <a:pt x="27" y="15"/>
                    </a:moveTo>
                    <a:lnTo>
                      <a:pt x="8" y="113"/>
                    </a:lnTo>
                    <a:lnTo>
                      <a:pt x="0" y="271"/>
                    </a:lnTo>
                    <a:lnTo>
                      <a:pt x="0" y="460"/>
                    </a:lnTo>
                    <a:lnTo>
                      <a:pt x="14" y="507"/>
                    </a:lnTo>
                    <a:lnTo>
                      <a:pt x="45" y="518"/>
                    </a:lnTo>
                    <a:lnTo>
                      <a:pt x="60" y="488"/>
                    </a:lnTo>
                    <a:lnTo>
                      <a:pt x="38" y="252"/>
                    </a:lnTo>
                    <a:lnTo>
                      <a:pt x="32" y="99"/>
                    </a:lnTo>
                    <a:lnTo>
                      <a:pt x="39" y="0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91"/>
              <p:cNvSpPr>
                <a:spLocks/>
              </p:cNvSpPr>
              <p:nvPr/>
            </p:nvSpPr>
            <p:spPr bwMode="auto">
              <a:xfrm>
                <a:off x="623" y="3466"/>
                <a:ext cx="20" cy="69"/>
              </a:xfrm>
              <a:custGeom>
                <a:avLst/>
                <a:gdLst>
                  <a:gd name="T0" fmla="*/ 2 w 59"/>
                  <a:gd name="T1" fmla="*/ 0 h 207"/>
                  <a:gd name="T2" fmla="*/ 1 w 59"/>
                  <a:gd name="T3" fmla="*/ 3 h 207"/>
                  <a:gd name="T4" fmla="*/ 0 w 59"/>
                  <a:gd name="T5" fmla="*/ 8 h 207"/>
                  <a:gd name="T6" fmla="*/ 1 w 59"/>
                  <a:gd name="T7" fmla="*/ 3 h 207"/>
                  <a:gd name="T8" fmla="*/ 2 w 59"/>
                  <a:gd name="T9" fmla="*/ 0 h 207"/>
                  <a:gd name="T10" fmla="*/ 2 w 59"/>
                  <a:gd name="T11" fmla="*/ 0 h 207"/>
                  <a:gd name="T12" fmla="*/ 2 w 59"/>
                  <a:gd name="T13" fmla="*/ 0 h 207"/>
                  <a:gd name="T14" fmla="*/ 2 w 59"/>
                  <a:gd name="T15" fmla="*/ 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207"/>
                  <a:gd name="T26" fmla="*/ 59 w 59"/>
                  <a:gd name="T27" fmla="*/ 207 h 2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207">
                    <a:moveTo>
                      <a:pt x="59" y="6"/>
                    </a:moveTo>
                    <a:lnTo>
                      <a:pt x="34" y="81"/>
                    </a:lnTo>
                    <a:lnTo>
                      <a:pt x="0" y="207"/>
                    </a:lnTo>
                    <a:lnTo>
                      <a:pt x="23" y="76"/>
                    </a:lnTo>
                    <a:lnTo>
                      <a:pt x="43" y="0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92"/>
              <p:cNvSpPr>
                <a:spLocks/>
              </p:cNvSpPr>
              <p:nvPr/>
            </p:nvSpPr>
            <p:spPr bwMode="auto">
              <a:xfrm>
                <a:off x="685" y="3075"/>
                <a:ext cx="63" cy="219"/>
              </a:xfrm>
              <a:custGeom>
                <a:avLst/>
                <a:gdLst>
                  <a:gd name="T0" fmla="*/ 2 w 187"/>
                  <a:gd name="T1" fmla="*/ 0 h 656"/>
                  <a:gd name="T2" fmla="*/ 1 w 187"/>
                  <a:gd name="T3" fmla="*/ 6 h 656"/>
                  <a:gd name="T4" fmla="*/ 0 w 187"/>
                  <a:gd name="T5" fmla="*/ 15 h 656"/>
                  <a:gd name="T6" fmla="*/ 0 w 187"/>
                  <a:gd name="T7" fmla="*/ 24 h 656"/>
                  <a:gd name="T8" fmla="*/ 1 w 187"/>
                  <a:gd name="T9" fmla="*/ 24 h 656"/>
                  <a:gd name="T10" fmla="*/ 1 w 187"/>
                  <a:gd name="T11" fmla="*/ 24 h 656"/>
                  <a:gd name="T12" fmla="*/ 4 w 187"/>
                  <a:gd name="T13" fmla="*/ 22 h 656"/>
                  <a:gd name="T14" fmla="*/ 7 w 187"/>
                  <a:gd name="T15" fmla="*/ 19 h 656"/>
                  <a:gd name="T16" fmla="*/ 4 w 187"/>
                  <a:gd name="T17" fmla="*/ 22 h 656"/>
                  <a:gd name="T18" fmla="*/ 2 w 187"/>
                  <a:gd name="T19" fmla="*/ 23 h 656"/>
                  <a:gd name="T20" fmla="*/ 2 w 187"/>
                  <a:gd name="T21" fmla="*/ 6 h 656"/>
                  <a:gd name="T22" fmla="*/ 2 w 187"/>
                  <a:gd name="T23" fmla="*/ 0 h 656"/>
                  <a:gd name="T24" fmla="*/ 2 w 187"/>
                  <a:gd name="T25" fmla="*/ 0 h 656"/>
                  <a:gd name="T26" fmla="*/ 2 w 187"/>
                  <a:gd name="T27" fmla="*/ 0 h 656"/>
                  <a:gd name="T28" fmla="*/ 2 w 187"/>
                  <a:gd name="T29" fmla="*/ 0 h 6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7"/>
                  <a:gd name="T46" fmla="*/ 0 h 656"/>
                  <a:gd name="T47" fmla="*/ 187 w 187"/>
                  <a:gd name="T48" fmla="*/ 656 h 6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7" h="656">
                    <a:moveTo>
                      <a:pt x="47" y="0"/>
                    </a:moveTo>
                    <a:lnTo>
                      <a:pt x="19" y="167"/>
                    </a:lnTo>
                    <a:lnTo>
                      <a:pt x="10" y="405"/>
                    </a:lnTo>
                    <a:lnTo>
                      <a:pt x="0" y="653"/>
                    </a:lnTo>
                    <a:lnTo>
                      <a:pt x="25" y="656"/>
                    </a:lnTo>
                    <a:lnTo>
                      <a:pt x="39" y="647"/>
                    </a:lnTo>
                    <a:lnTo>
                      <a:pt x="114" y="596"/>
                    </a:lnTo>
                    <a:lnTo>
                      <a:pt x="187" y="508"/>
                    </a:lnTo>
                    <a:lnTo>
                      <a:pt x="96" y="587"/>
                    </a:lnTo>
                    <a:lnTo>
                      <a:pt x="42" y="613"/>
                    </a:lnTo>
                    <a:lnTo>
                      <a:pt x="42" y="167"/>
                    </a:lnTo>
                    <a:lnTo>
                      <a:pt x="59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93"/>
              <p:cNvSpPr>
                <a:spLocks/>
              </p:cNvSpPr>
              <p:nvPr/>
            </p:nvSpPr>
            <p:spPr bwMode="auto">
              <a:xfrm>
                <a:off x="726" y="3173"/>
                <a:ext cx="103" cy="78"/>
              </a:xfrm>
              <a:custGeom>
                <a:avLst/>
                <a:gdLst>
                  <a:gd name="T0" fmla="*/ 10 w 309"/>
                  <a:gd name="T1" fmla="*/ 0 h 236"/>
                  <a:gd name="T2" fmla="*/ 7 w 309"/>
                  <a:gd name="T3" fmla="*/ 1 h 236"/>
                  <a:gd name="T4" fmla="*/ 4 w 309"/>
                  <a:gd name="T5" fmla="*/ 3 h 236"/>
                  <a:gd name="T6" fmla="*/ 3 w 309"/>
                  <a:gd name="T7" fmla="*/ 4 h 236"/>
                  <a:gd name="T8" fmla="*/ 1 w 309"/>
                  <a:gd name="T9" fmla="*/ 6 h 236"/>
                  <a:gd name="T10" fmla="*/ 0 w 309"/>
                  <a:gd name="T11" fmla="*/ 9 h 236"/>
                  <a:gd name="T12" fmla="*/ 2 w 309"/>
                  <a:gd name="T13" fmla="*/ 6 h 236"/>
                  <a:gd name="T14" fmla="*/ 4 w 309"/>
                  <a:gd name="T15" fmla="*/ 4 h 236"/>
                  <a:gd name="T16" fmla="*/ 5 w 309"/>
                  <a:gd name="T17" fmla="*/ 3 h 236"/>
                  <a:gd name="T18" fmla="*/ 7 w 309"/>
                  <a:gd name="T19" fmla="*/ 2 h 236"/>
                  <a:gd name="T20" fmla="*/ 11 w 309"/>
                  <a:gd name="T21" fmla="*/ 1 h 236"/>
                  <a:gd name="T22" fmla="*/ 10 w 309"/>
                  <a:gd name="T23" fmla="*/ 0 h 236"/>
                  <a:gd name="T24" fmla="*/ 10 w 309"/>
                  <a:gd name="T25" fmla="*/ 0 h 236"/>
                  <a:gd name="T26" fmla="*/ 10 w 309"/>
                  <a:gd name="T27" fmla="*/ 0 h 2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236"/>
                  <a:gd name="T44" fmla="*/ 309 w 309"/>
                  <a:gd name="T45" fmla="*/ 236 h 2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236">
                    <a:moveTo>
                      <a:pt x="274" y="0"/>
                    </a:moveTo>
                    <a:lnTo>
                      <a:pt x="181" y="35"/>
                    </a:lnTo>
                    <a:lnTo>
                      <a:pt x="113" y="71"/>
                    </a:lnTo>
                    <a:lnTo>
                      <a:pt x="78" y="99"/>
                    </a:lnTo>
                    <a:lnTo>
                      <a:pt x="39" y="157"/>
                    </a:lnTo>
                    <a:lnTo>
                      <a:pt x="0" y="236"/>
                    </a:lnTo>
                    <a:lnTo>
                      <a:pt x="54" y="170"/>
                    </a:lnTo>
                    <a:lnTo>
                      <a:pt x="96" y="117"/>
                    </a:lnTo>
                    <a:lnTo>
                      <a:pt x="129" y="91"/>
                    </a:lnTo>
                    <a:lnTo>
                      <a:pt x="196" y="52"/>
                    </a:lnTo>
                    <a:lnTo>
                      <a:pt x="309" y="1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94"/>
              <p:cNvSpPr>
                <a:spLocks/>
              </p:cNvSpPr>
              <p:nvPr/>
            </p:nvSpPr>
            <p:spPr bwMode="auto">
              <a:xfrm>
                <a:off x="611" y="3323"/>
                <a:ext cx="37" cy="122"/>
              </a:xfrm>
              <a:custGeom>
                <a:avLst/>
                <a:gdLst>
                  <a:gd name="T0" fmla="*/ 1 w 109"/>
                  <a:gd name="T1" fmla="*/ 14 h 364"/>
                  <a:gd name="T2" fmla="*/ 0 w 109"/>
                  <a:gd name="T3" fmla="*/ 11 h 364"/>
                  <a:gd name="T4" fmla="*/ 0 w 109"/>
                  <a:gd name="T5" fmla="*/ 9 h 364"/>
                  <a:gd name="T6" fmla="*/ 4 w 109"/>
                  <a:gd name="T7" fmla="*/ 0 h 364"/>
                  <a:gd name="T8" fmla="*/ 2 w 109"/>
                  <a:gd name="T9" fmla="*/ 5 h 364"/>
                  <a:gd name="T10" fmla="*/ 4 w 109"/>
                  <a:gd name="T11" fmla="*/ 4 h 364"/>
                  <a:gd name="T12" fmla="*/ 3 w 109"/>
                  <a:gd name="T13" fmla="*/ 6 h 364"/>
                  <a:gd name="T14" fmla="*/ 2 w 109"/>
                  <a:gd name="T15" fmla="*/ 8 h 364"/>
                  <a:gd name="T16" fmla="*/ 2 w 109"/>
                  <a:gd name="T17" fmla="*/ 12 h 364"/>
                  <a:gd name="T18" fmla="*/ 2 w 109"/>
                  <a:gd name="T19" fmla="*/ 14 h 364"/>
                  <a:gd name="T20" fmla="*/ 1 w 109"/>
                  <a:gd name="T21" fmla="*/ 14 h 364"/>
                  <a:gd name="T22" fmla="*/ 1 w 109"/>
                  <a:gd name="T23" fmla="*/ 14 h 364"/>
                  <a:gd name="T24" fmla="*/ 1 w 109"/>
                  <a:gd name="T25" fmla="*/ 14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364"/>
                  <a:gd name="T41" fmla="*/ 109 w 109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364">
                    <a:moveTo>
                      <a:pt x="18" y="364"/>
                    </a:moveTo>
                    <a:lnTo>
                      <a:pt x="0" y="291"/>
                    </a:lnTo>
                    <a:lnTo>
                      <a:pt x="8" y="237"/>
                    </a:lnTo>
                    <a:lnTo>
                      <a:pt x="95" y="0"/>
                    </a:lnTo>
                    <a:lnTo>
                      <a:pt x="63" y="125"/>
                    </a:lnTo>
                    <a:lnTo>
                      <a:pt x="109" y="94"/>
                    </a:lnTo>
                    <a:lnTo>
                      <a:pt x="72" y="168"/>
                    </a:lnTo>
                    <a:lnTo>
                      <a:pt x="51" y="227"/>
                    </a:lnTo>
                    <a:lnTo>
                      <a:pt x="54" y="321"/>
                    </a:lnTo>
                    <a:lnTo>
                      <a:pt x="62" y="364"/>
                    </a:lnTo>
                    <a:lnTo>
                      <a:pt x="18" y="3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95"/>
              <p:cNvSpPr>
                <a:spLocks/>
              </p:cNvSpPr>
              <p:nvPr/>
            </p:nvSpPr>
            <p:spPr bwMode="auto">
              <a:xfrm>
                <a:off x="636" y="3176"/>
                <a:ext cx="104" cy="269"/>
              </a:xfrm>
              <a:custGeom>
                <a:avLst/>
                <a:gdLst>
                  <a:gd name="T0" fmla="*/ 4 w 312"/>
                  <a:gd name="T1" fmla="*/ 0 h 807"/>
                  <a:gd name="T2" fmla="*/ 4 w 312"/>
                  <a:gd name="T3" fmla="*/ 2 h 807"/>
                  <a:gd name="T4" fmla="*/ 4 w 312"/>
                  <a:gd name="T5" fmla="*/ 6 h 807"/>
                  <a:gd name="T6" fmla="*/ 4 w 312"/>
                  <a:gd name="T7" fmla="*/ 11 h 807"/>
                  <a:gd name="T8" fmla="*/ 3 w 312"/>
                  <a:gd name="T9" fmla="*/ 14 h 807"/>
                  <a:gd name="T10" fmla="*/ 2 w 312"/>
                  <a:gd name="T11" fmla="*/ 19 h 807"/>
                  <a:gd name="T12" fmla="*/ 1 w 312"/>
                  <a:gd name="T13" fmla="*/ 23 h 807"/>
                  <a:gd name="T14" fmla="*/ 0 w 312"/>
                  <a:gd name="T15" fmla="*/ 26 h 807"/>
                  <a:gd name="T16" fmla="*/ 0 w 312"/>
                  <a:gd name="T17" fmla="*/ 30 h 807"/>
                  <a:gd name="T18" fmla="*/ 1 w 312"/>
                  <a:gd name="T19" fmla="*/ 26 h 807"/>
                  <a:gd name="T20" fmla="*/ 1 w 312"/>
                  <a:gd name="T21" fmla="*/ 23 h 807"/>
                  <a:gd name="T22" fmla="*/ 3 w 312"/>
                  <a:gd name="T23" fmla="*/ 20 h 807"/>
                  <a:gd name="T24" fmla="*/ 4 w 312"/>
                  <a:gd name="T25" fmla="*/ 18 h 807"/>
                  <a:gd name="T26" fmla="*/ 6 w 312"/>
                  <a:gd name="T27" fmla="*/ 15 h 807"/>
                  <a:gd name="T28" fmla="*/ 9 w 312"/>
                  <a:gd name="T29" fmla="*/ 13 h 807"/>
                  <a:gd name="T30" fmla="*/ 12 w 312"/>
                  <a:gd name="T31" fmla="*/ 10 h 807"/>
                  <a:gd name="T32" fmla="*/ 9 w 312"/>
                  <a:gd name="T33" fmla="*/ 13 h 807"/>
                  <a:gd name="T34" fmla="*/ 6 w 312"/>
                  <a:gd name="T35" fmla="*/ 15 h 807"/>
                  <a:gd name="T36" fmla="*/ 4 w 312"/>
                  <a:gd name="T37" fmla="*/ 17 h 807"/>
                  <a:gd name="T38" fmla="*/ 4 w 312"/>
                  <a:gd name="T39" fmla="*/ 15 h 807"/>
                  <a:gd name="T40" fmla="*/ 5 w 312"/>
                  <a:gd name="T41" fmla="*/ 11 h 807"/>
                  <a:gd name="T42" fmla="*/ 5 w 312"/>
                  <a:gd name="T43" fmla="*/ 7 h 807"/>
                  <a:gd name="T44" fmla="*/ 5 w 312"/>
                  <a:gd name="T45" fmla="*/ 2 h 807"/>
                  <a:gd name="T46" fmla="*/ 4 w 312"/>
                  <a:gd name="T47" fmla="*/ 0 h 807"/>
                  <a:gd name="T48" fmla="*/ 4 w 312"/>
                  <a:gd name="T49" fmla="*/ 0 h 807"/>
                  <a:gd name="T50" fmla="*/ 4 w 312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2"/>
                  <a:gd name="T79" fmla="*/ 0 h 807"/>
                  <a:gd name="T80" fmla="*/ 312 w 312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2" h="807">
                    <a:moveTo>
                      <a:pt x="95" y="0"/>
                    </a:moveTo>
                    <a:lnTo>
                      <a:pt x="108" y="60"/>
                    </a:lnTo>
                    <a:lnTo>
                      <a:pt x="115" y="172"/>
                    </a:lnTo>
                    <a:lnTo>
                      <a:pt x="113" y="306"/>
                    </a:lnTo>
                    <a:lnTo>
                      <a:pt x="93" y="391"/>
                    </a:lnTo>
                    <a:lnTo>
                      <a:pt x="61" y="519"/>
                    </a:lnTo>
                    <a:lnTo>
                      <a:pt x="22" y="608"/>
                    </a:lnTo>
                    <a:lnTo>
                      <a:pt x="0" y="711"/>
                    </a:lnTo>
                    <a:lnTo>
                      <a:pt x="5" y="807"/>
                    </a:lnTo>
                    <a:lnTo>
                      <a:pt x="14" y="714"/>
                    </a:lnTo>
                    <a:lnTo>
                      <a:pt x="40" y="608"/>
                    </a:lnTo>
                    <a:lnTo>
                      <a:pt x="74" y="533"/>
                    </a:lnTo>
                    <a:lnTo>
                      <a:pt x="105" y="478"/>
                    </a:lnTo>
                    <a:lnTo>
                      <a:pt x="165" y="411"/>
                    </a:lnTo>
                    <a:lnTo>
                      <a:pt x="252" y="350"/>
                    </a:lnTo>
                    <a:lnTo>
                      <a:pt x="312" y="271"/>
                    </a:lnTo>
                    <a:lnTo>
                      <a:pt x="232" y="341"/>
                    </a:lnTo>
                    <a:lnTo>
                      <a:pt x="154" y="398"/>
                    </a:lnTo>
                    <a:lnTo>
                      <a:pt x="99" y="454"/>
                    </a:lnTo>
                    <a:lnTo>
                      <a:pt x="110" y="398"/>
                    </a:lnTo>
                    <a:lnTo>
                      <a:pt x="132" y="309"/>
                    </a:lnTo>
                    <a:lnTo>
                      <a:pt x="129" y="176"/>
                    </a:lnTo>
                    <a:lnTo>
                      <a:pt x="125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96"/>
              <p:cNvSpPr>
                <a:spLocks/>
              </p:cNvSpPr>
              <p:nvPr/>
            </p:nvSpPr>
            <p:spPr bwMode="auto">
              <a:xfrm>
                <a:off x="646" y="3296"/>
                <a:ext cx="90" cy="151"/>
              </a:xfrm>
              <a:custGeom>
                <a:avLst/>
                <a:gdLst>
                  <a:gd name="T0" fmla="*/ 10 w 271"/>
                  <a:gd name="T1" fmla="*/ 0 h 452"/>
                  <a:gd name="T2" fmla="*/ 6 w 271"/>
                  <a:gd name="T3" fmla="*/ 2 h 452"/>
                  <a:gd name="T4" fmla="*/ 4 w 271"/>
                  <a:gd name="T5" fmla="*/ 4 h 452"/>
                  <a:gd name="T6" fmla="*/ 3 w 271"/>
                  <a:gd name="T7" fmla="*/ 7 h 452"/>
                  <a:gd name="T8" fmla="*/ 5 w 271"/>
                  <a:gd name="T9" fmla="*/ 4 h 452"/>
                  <a:gd name="T10" fmla="*/ 8 w 271"/>
                  <a:gd name="T11" fmla="*/ 2 h 452"/>
                  <a:gd name="T12" fmla="*/ 5 w 271"/>
                  <a:gd name="T13" fmla="*/ 6 h 452"/>
                  <a:gd name="T14" fmla="*/ 6 w 271"/>
                  <a:gd name="T15" fmla="*/ 4 h 452"/>
                  <a:gd name="T16" fmla="*/ 4 w 271"/>
                  <a:gd name="T17" fmla="*/ 7 h 452"/>
                  <a:gd name="T18" fmla="*/ 3 w 271"/>
                  <a:gd name="T19" fmla="*/ 12 h 452"/>
                  <a:gd name="T20" fmla="*/ 3 w 271"/>
                  <a:gd name="T21" fmla="*/ 8 h 452"/>
                  <a:gd name="T22" fmla="*/ 1 w 271"/>
                  <a:gd name="T23" fmla="*/ 10 h 452"/>
                  <a:gd name="T24" fmla="*/ 0 w 271"/>
                  <a:gd name="T25" fmla="*/ 13 h 452"/>
                  <a:gd name="T26" fmla="*/ 0 w 271"/>
                  <a:gd name="T27" fmla="*/ 17 h 452"/>
                  <a:gd name="T28" fmla="*/ 1 w 271"/>
                  <a:gd name="T29" fmla="*/ 16 h 452"/>
                  <a:gd name="T30" fmla="*/ 1 w 271"/>
                  <a:gd name="T31" fmla="*/ 14 h 452"/>
                  <a:gd name="T32" fmla="*/ 2 w 271"/>
                  <a:gd name="T33" fmla="*/ 10 h 452"/>
                  <a:gd name="T34" fmla="*/ 2 w 271"/>
                  <a:gd name="T35" fmla="*/ 13 h 452"/>
                  <a:gd name="T36" fmla="*/ 3 w 271"/>
                  <a:gd name="T37" fmla="*/ 16 h 452"/>
                  <a:gd name="T38" fmla="*/ 4 w 271"/>
                  <a:gd name="T39" fmla="*/ 15 h 452"/>
                  <a:gd name="T40" fmla="*/ 4 w 271"/>
                  <a:gd name="T41" fmla="*/ 14 h 452"/>
                  <a:gd name="T42" fmla="*/ 4 w 271"/>
                  <a:gd name="T43" fmla="*/ 10 h 452"/>
                  <a:gd name="T44" fmla="*/ 5 w 271"/>
                  <a:gd name="T45" fmla="*/ 13 h 452"/>
                  <a:gd name="T46" fmla="*/ 7 w 271"/>
                  <a:gd name="T47" fmla="*/ 14 h 452"/>
                  <a:gd name="T48" fmla="*/ 7 w 271"/>
                  <a:gd name="T49" fmla="*/ 13 h 452"/>
                  <a:gd name="T50" fmla="*/ 8 w 271"/>
                  <a:gd name="T51" fmla="*/ 12 h 452"/>
                  <a:gd name="T52" fmla="*/ 7 w 271"/>
                  <a:gd name="T53" fmla="*/ 10 h 452"/>
                  <a:gd name="T54" fmla="*/ 7 w 271"/>
                  <a:gd name="T55" fmla="*/ 7 h 452"/>
                  <a:gd name="T56" fmla="*/ 8 w 271"/>
                  <a:gd name="T57" fmla="*/ 6 h 452"/>
                  <a:gd name="T58" fmla="*/ 9 w 271"/>
                  <a:gd name="T59" fmla="*/ 4 h 452"/>
                  <a:gd name="T60" fmla="*/ 9 w 271"/>
                  <a:gd name="T61" fmla="*/ 3 h 452"/>
                  <a:gd name="T62" fmla="*/ 7 w 271"/>
                  <a:gd name="T63" fmla="*/ 4 h 452"/>
                  <a:gd name="T64" fmla="*/ 9 w 271"/>
                  <a:gd name="T65" fmla="*/ 2 h 452"/>
                  <a:gd name="T66" fmla="*/ 10 w 271"/>
                  <a:gd name="T67" fmla="*/ 0 h 452"/>
                  <a:gd name="T68" fmla="*/ 10 w 271"/>
                  <a:gd name="T69" fmla="*/ 0 h 452"/>
                  <a:gd name="T70" fmla="*/ 10 w 271"/>
                  <a:gd name="T71" fmla="*/ 0 h 4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1"/>
                  <a:gd name="T109" fmla="*/ 0 h 452"/>
                  <a:gd name="T110" fmla="*/ 271 w 271"/>
                  <a:gd name="T111" fmla="*/ 452 h 45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1" h="452">
                    <a:moveTo>
                      <a:pt x="271" y="0"/>
                    </a:moveTo>
                    <a:lnTo>
                      <a:pt x="174" y="50"/>
                    </a:lnTo>
                    <a:lnTo>
                      <a:pt x="108" y="106"/>
                    </a:lnTo>
                    <a:lnTo>
                      <a:pt x="75" y="176"/>
                    </a:lnTo>
                    <a:lnTo>
                      <a:pt x="122" y="119"/>
                    </a:lnTo>
                    <a:lnTo>
                      <a:pt x="225" y="42"/>
                    </a:lnTo>
                    <a:lnTo>
                      <a:pt x="147" y="170"/>
                    </a:lnTo>
                    <a:lnTo>
                      <a:pt x="161" y="111"/>
                    </a:lnTo>
                    <a:lnTo>
                      <a:pt x="113" y="198"/>
                    </a:lnTo>
                    <a:lnTo>
                      <a:pt x="80" y="318"/>
                    </a:lnTo>
                    <a:lnTo>
                      <a:pt x="78" y="210"/>
                    </a:lnTo>
                    <a:lnTo>
                      <a:pt x="35" y="270"/>
                    </a:lnTo>
                    <a:lnTo>
                      <a:pt x="4" y="356"/>
                    </a:lnTo>
                    <a:lnTo>
                      <a:pt x="0" y="452"/>
                    </a:lnTo>
                    <a:lnTo>
                      <a:pt x="18" y="436"/>
                    </a:lnTo>
                    <a:lnTo>
                      <a:pt x="20" y="367"/>
                    </a:lnTo>
                    <a:lnTo>
                      <a:pt x="58" y="267"/>
                    </a:lnTo>
                    <a:lnTo>
                      <a:pt x="55" y="341"/>
                    </a:lnTo>
                    <a:lnTo>
                      <a:pt x="78" y="420"/>
                    </a:lnTo>
                    <a:lnTo>
                      <a:pt x="104" y="409"/>
                    </a:lnTo>
                    <a:lnTo>
                      <a:pt x="99" y="368"/>
                    </a:lnTo>
                    <a:lnTo>
                      <a:pt x="117" y="262"/>
                    </a:lnTo>
                    <a:lnTo>
                      <a:pt x="135" y="339"/>
                    </a:lnTo>
                    <a:lnTo>
                      <a:pt x="187" y="373"/>
                    </a:lnTo>
                    <a:lnTo>
                      <a:pt x="196" y="339"/>
                    </a:lnTo>
                    <a:lnTo>
                      <a:pt x="220" y="313"/>
                    </a:lnTo>
                    <a:lnTo>
                      <a:pt x="203" y="280"/>
                    </a:lnTo>
                    <a:lnTo>
                      <a:pt x="203" y="188"/>
                    </a:lnTo>
                    <a:lnTo>
                      <a:pt x="215" y="150"/>
                    </a:lnTo>
                    <a:lnTo>
                      <a:pt x="231" y="106"/>
                    </a:lnTo>
                    <a:lnTo>
                      <a:pt x="242" y="71"/>
                    </a:lnTo>
                    <a:lnTo>
                      <a:pt x="203" y="112"/>
                    </a:lnTo>
                    <a:lnTo>
                      <a:pt x="240" y="5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97"/>
              <p:cNvSpPr>
                <a:spLocks/>
              </p:cNvSpPr>
              <p:nvPr/>
            </p:nvSpPr>
            <p:spPr bwMode="auto">
              <a:xfrm>
                <a:off x="723" y="3331"/>
                <a:ext cx="20" cy="65"/>
              </a:xfrm>
              <a:custGeom>
                <a:avLst/>
                <a:gdLst>
                  <a:gd name="T0" fmla="*/ 1 w 61"/>
                  <a:gd name="T1" fmla="*/ 0 h 196"/>
                  <a:gd name="T2" fmla="*/ 0 w 61"/>
                  <a:gd name="T3" fmla="*/ 1 h 196"/>
                  <a:gd name="T4" fmla="*/ 0 w 61"/>
                  <a:gd name="T5" fmla="*/ 4 h 196"/>
                  <a:gd name="T6" fmla="*/ 0 w 61"/>
                  <a:gd name="T7" fmla="*/ 6 h 196"/>
                  <a:gd name="T8" fmla="*/ 1 w 61"/>
                  <a:gd name="T9" fmla="*/ 7 h 196"/>
                  <a:gd name="T10" fmla="*/ 2 w 61"/>
                  <a:gd name="T11" fmla="*/ 7 h 196"/>
                  <a:gd name="T12" fmla="*/ 2 w 61"/>
                  <a:gd name="T13" fmla="*/ 6 h 196"/>
                  <a:gd name="T14" fmla="*/ 2 w 61"/>
                  <a:gd name="T15" fmla="*/ 3 h 196"/>
                  <a:gd name="T16" fmla="*/ 1 w 61"/>
                  <a:gd name="T17" fmla="*/ 6 h 196"/>
                  <a:gd name="T18" fmla="*/ 1 w 61"/>
                  <a:gd name="T19" fmla="*/ 4 h 196"/>
                  <a:gd name="T20" fmla="*/ 1 w 61"/>
                  <a:gd name="T21" fmla="*/ 2 h 196"/>
                  <a:gd name="T22" fmla="*/ 1 w 61"/>
                  <a:gd name="T23" fmla="*/ 0 h 196"/>
                  <a:gd name="T24" fmla="*/ 1 w 61"/>
                  <a:gd name="T25" fmla="*/ 0 h 196"/>
                  <a:gd name="T26" fmla="*/ 1 w 61"/>
                  <a:gd name="T27" fmla="*/ 0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196"/>
                  <a:gd name="T44" fmla="*/ 61 w 61"/>
                  <a:gd name="T45" fmla="*/ 196 h 1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196">
                    <a:moveTo>
                      <a:pt x="27" y="0"/>
                    </a:moveTo>
                    <a:lnTo>
                      <a:pt x="12" y="36"/>
                    </a:lnTo>
                    <a:lnTo>
                      <a:pt x="0" y="117"/>
                    </a:lnTo>
                    <a:lnTo>
                      <a:pt x="5" y="166"/>
                    </a:lnTo>
                    <a:lnTo>
                      <a:pt x="17" y="196"/>
                    </a:lnTo>
                    <a:lnTo>
                      <a:pt x="61" y="177"/>
                    </a:lnTo>
                    <a:lnTo>
                      <a:pt x="56" y="152"/>
                    </a:lnTo>
                    <a:lnTo>
                      <a:pt x="50" y="94"/>
                    </a:lnTo>
                    <a:lnTo>
                      <a:pt x="29" y="152"/>
                    </a:lnTo>
                    <a:lnTo>
                      <a:pt x="25" y="103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98"/>
              <p:cNvSpPr>
                <a:spLocks/>
              </p:cNvSpPr>
              <p:nvPr/>
            </p:nvSpPr>
            <p:spPr bwMode="auto">
              <a:xfrm>
                <a:off x="744" y="3245"/>
                <a:ext cx="137" cy="163"/>
              </a:xfrm>
              <a:custGeom>
                <a:avLst/>
                <a:gdLst>
                  <a:gd name="T0" fmla="*/ 15 w 411"/>
                  <a:gd name="T1" fmla="*/ 0 h 489"/>
                  <a:gd name="T2" fmla="*/ 12 w 411"/>
                  <a:gd name="T3" fmla="*/ 1 h 489"/>
                  <a:gd name="T4" fmla="*/ 11 w 411"/>
                  <a:gd name="T5" fmla="*/ 2 h 489"/>
                  <a:gd name="T6" fmla="*/ 9 w 411"/>
                  <a:gd name="T7" fmla="*/ 4 h 489"/>
                  <a:gd name="T8" fmla="*/ 8 w 411"/>
                  <a:gd name="T9" fmla="*/ 6 h 489"/>
                  <a:gd name="T10" fmla="*/ 6 w 411"/>
                  <a:gd name="T11" fmla="*/ 8 h 489"/>
                  <a:gd name="T12" fmla="*/ 4 w 411"/>
                  <a:gd name="T13" fmla="*/ 12 h 489"/>
                  <a:gd name="T14" fmla="*/ 2 w 411"/>
                  <a:gd name="T15" fmla="*/ 15 h 489"/>
                  <a:gd name="T16" fmla="*/ 0 w 411"/>
                  <a:gd name="T17" fmla="*/ 18 h 489"/>
                  <a:gd name="T18" fmla="*/ 1 w 411"/>
                  <a:gd name="T19" fmla="*/ 15 h 489"/>
                  <a:gd name="T20" fmla="*/ 0 w 411"/>
                  <a:gd name="T21" fmla="*/ 13 h 489"/>
                  <a:gd name="T22" fmla="*/ 1 w 411"/>
                  <a:gd name="T23" fmla="*/ 10 h 489"/>
                  <a:gd name="T24" fmla="*/ 2 w 411"/>
                  <a:gd name="T25" fmla="*/ 6 h 489"/>
                  <a:gd name="T26" fmla="*/ 4 w 411"/>
                  <a:gd name="T27" fmla="*/ 3 h 489"/>
                  <a:gd name="T28" fmla="*/ 3 w 411"/>
                  <a:gd name="T29" fmla="*/ 6 h 489"/>
                  <a:gd name="T30" fmla="*/ 2 w 411"/>
                  <a:gd name="T31" fmla="*/ 9 h 489"/>
                  <a:gd name="T32" fmla="*/ 2 w 411"/>
                  <a:gd name="T33" fmla="*/ 13 h 489"/>
                  <a:gd name="T34" fmla="*/ 2 w 411"/>
                  <a:gd name="T35" fmla="*/ 9 h 489"/>
                  <a:gd name="T36" fmla="*/ 3 w 411"/>
                  <a:gd name="T37" fmla="*/ 6 h 489"/>
                  <a:gd name="T38" fmla="*/ 5 w 411"/>
                  <a:gd name="T39" fmla="*/ 4 h 489"/>
                  <a:gd name="T40" fmla="*/ 4 w 411"/>
                  <a:gd name="T41" fmla="*/ 8 h 489"/>
                  <a:gd name="T42" fmla="*/ 4 w 411"/>
                  <a:gd name="T43" fmla="*/ 10 h 489"/>
                  <a:gd name="T44" fmla="*/ 6 w 411"/>
                  <a:gd name="T45" fmla="*/ 7 h 489"/>
                  <a:gd name="T46" fmla="*/ 7 w 411"/>
                  <a:gd name="T47" fmla="*/ 6 h 489"/>
                  <a:gd name="T48" fmla="*/ 8 w 411"/>
                  <a:gd name="T49" fmla="*/ 3 h 489"/>
                  <a:gd name="T50" fmla="*/ 9 w 411"/>
                  <a:gd name="T51" fmla="*/ 2 h 489"/>
                  <a:gd name="T52" fmla="*/ 11 w 411"/>
                  <a:gd name="T53" fmla="*/ 1 h 489"/>
                  <a:gd name="T54" fmla="*/ 12 w 411"/>
                  <a:gd name="T55" fmla="*/ 0 h 489"/>
                  <a:gd name="T56" fmla="*/ 15 w 411"/>
                  <a:gd name="T57" fmla="*/ 0 h 489"/>
                  <a:gd name="T58" fmla="*/ 15 w 411"/>
                  <a:gd name="T59" fmla="*/ 0 h 489"/>
                  <a:gd name="T60" fmla="*/ 15 w 411"/>
                  <a:gd name="T61" fmla="*/ 0 h 489"/>
                  <a:gd name="T62" fmla="*/ 15 w 411"/>
                  <a:gd name="T63" fmla="*/ 0 h 4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1"/>
                  <a:gd name="T97" fmla="*/ 0 h 489"/>
                  <a:gd name="T98" fmla="*/ 411 w 411"/>
                  <a:gd name="T99" fmla="*/ 489 h 4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1" h="489">
                    <a:moveTo>
                      <a:pt x="411" y="13"/>
                    </a:moveTo>
                    <a:lnTo>
                      <a:pt x="337" y="35"/>
                    </a:lnTo>
                    <a:lnTo>
                      <a:pt x="298" y="48"/>
                    </a:lnTo>
                    <a:lnTo>
                      <a:pt x="244" y="99"/>
                    </a:lnTo>
                    <a:lnTo>
                      <a:pt x="220" y="154"/>
                    </a:lnTo>
                    <a:lnTo>
                      <a:pt x="175" y="209"/>
                    </a:lnTo>
                    <a:lnTo>
                      <a:pt x="101" y="315"/>
                    </a:lnTo>
                    <a:lnTo>
                      <a:pt x="44" y="415"/>
                    </a:lnTo>
                    <a:lnTo>
                      <a:pt x="0" y="489"/>
                    </a:lnTo>
                    <a:lnTo>
                      <a:pt x="18" y="404"/>
                    </a:lnTo>
                    <a:lnTo>
                      <a:pt x="13" y="356"/>
                    </a:lnTo>
                    <a:lnTo>
                      <a:pt x="21" y="258"/>
                    </a:lnTo>
                    <a:lnTo>
                      <a:pt x="50" y="162"/>
                    </a:lnTo>
                    <a:lnTo>
                      <a:pt x="109" y="68"/>
                    </a:lnTo>
                    <a:lnTo>
                      <a:pt x="68" y="163"/>
                    </a:lnTo>
                    <a:lnTo>
                      <a:pt x="42" y="256"/>
                    </a:lnTo>
                    <a:lnTo>
                      <a:pt x="45" y="364"/>
                    </a:lnTo>
                    <a:lnTo>
                      <a:pt x="62" y="251"/>
                    </a:lnTo>
                    <a:lnTo>
                      <a:pt x="87" y="173"/>
                    </a:lnTo>
                    <a:lnTo>
                      <a:pt x="124" y="115"/>
                    </a:lnTo>
                    <a:lnTo>
                      <a:pt x="98" y="213"/>
                    </a:lnTo>
                    <a:lnTo>
                      <a:pt x="102" y="273"/>
                    </a:lnTo>
                    <a:lnTo>
                      <a:pt x="157" y="193"/>
                    </a:lnTo>
                    <a:lnTo>
                      <a:pt x="196" y="151"/>
                    </a:lnTo>
                    <a:lnTo>
                      <a:pt x="216" y="94"/>
                    </a:lnTo>
                    <a:lnTo>
                      <a:pt x="250" y="45"/>
                    </a:lnTo>
                    <a:lnTo>
                      <a:pt x="284" y="29"/>
                    </a:lnTo>
                    <a:lnTo>
                      <a:pt x="337" y="9"/>
                    </a:lnTo>
                    <a:lnTo>
                      <a:pt x="396" y="0"/>
                    </a:lnTo>
                    <a:lnTo>
                      <a:pt x="41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99"/>
              <p:cNvSpPr>
                <a:spLocks/>
              </p:cNvSpPr>
              <p:nvPr/>
            </p:nvSpPr>
            <p:spPr bwMode="auto">
              <a:xfrm>
                <a:off x="776" y="3375"/>
                <a:ext cx="61" cy="59"/>
              </a:xfrm>
              <a:custGeom>
                <a:avLst/>
                <a:gdLst>
                  <a:gd name="T0" fmla="*/ 7 w 182"/>
                  <a:gd name="T1" fmla="*/ 0 h 179"/>
                  <a:gd name="T2" fmla="*/ 5 w 182"/>
                  <a:gd name="T3" fmla="*/ 2 h 179"/>
                  <a:gd name="T4" fmla="*/ 2 w 182"/>
                  <a:gd name="T5" fmla="*/ 4 h 179"/>
                  <a:gd name="T6" fmla="*/ 0 w 182"/>
                  <a:gd name="T7" fmla="*/ 5 h 179"/>
                  <a:gd name="T8" fmla="*/ 0 w 182"/>
                  <a:gd name="T9" fmla="*/ 6 h 179"/>
                  <a:gd name="T10" fmla="*/ 0 w 182"/>
                  <a:gd name="T11" fmla="*/ 6 h 179"/>
                  <a:gd name="T12" fmla="*/ 1 w 182"/>
                  <a:gd name="T13" fmla="*/ 6 h 179"/>
                  <a:gd name="T14" fmla="*/ 3 w 182"/>
                  <a:gd name="T15" fmla="*/ 5 h 179"/>
                  <a:gd name="T16" fmla="*/ 6 w 182"/>
                  <a:gd name="T17" fmla="*/ 2 h 179"/>
                  <a:gd name="T18" fmla="*/ 7 w 182"/>
                  <a:gd name="T19" fmla="*/ 0 h 179"/>
                  <a:gd name="T20" fmla="*/ 7 w 182"/>
                  <a:gd name="T21" fmla="*/ 0 h 179"/>
                  <a:gd name="T22" fmla="*/ 7 w 182"/>
                  <a:gd name="T23" fmla="*/ 0 h 1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79"/>
                  <a:gd name="T38" fmla="*/ 182 w 182"/>
                  <a:gd name="T39" fmla="*/ 179 h 1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79">
                    <a:moveTo>
                      <a:pt x="182" y="0"/>
                    </a:moveTo>
                    <a:lnTo>
                      <a:pt x="131" y="53"/>
                    </a:lnTo>
                    <a:lnTo>
                      <a:pt x="67" y="109"/>
                    </a:lnTo>
                    <a:lnTo>
                      <a:pt x="13" y="146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8" y="179"/>
                    </a:lnTo>
                    <a:lnTo>
                      <a:pt x="90" y="128"/>
                    </a:lnTo>
                    <a:lnTo>
                      <a:pt x="149" y="6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200"/>
              <p:cNvSpPr>
                <a:spLocks/>
              </p:cNvSpPr>
              <p:nvPr/>
            </p:nvSpPr>
            <p:spPr bwMode="auto">
              <a:xfrm>
                <a:off x="450" y="3413"/>
                <a:ext cx="258" cy="190"/>
              </a:xfrm>
              <a:custGeom>
                <a:avLst/>
                <a:gdLst>
                  <a:gd name="T0" fmla="*/ 0 w 773"/>
                  <a:gd name="T1" fmla="*/ 21 h 572"/>
                  <a:gd name="T2" fmla="*/ 0 w 773"/>
                  <a:gd name="T3" fmla="*/ 19 h 572"/>
                  <a:gd name="T4" fmla="*/ 0 w 773"/>
                  <a:gd name="T5" fmla="*/ 18 h 572"/>
                  <a:gd name="T6" fmla="*/ 2 w 773"/>
                  <a:gd name="T7" fmla="*/ 16 h 572"/>
                  <a:gd name="T8" fmla="*/ 6 w 773"/>
                  <a:gd name="T9" fmla="*/ 13 h 572"/>
                  <a:gd name="T10" fmla="*/ 8 w 773"/>
                  <a:gd name="T11" fmla="*/ 12 h 572"/>
                  <a:gd name="T12" fmla="*/ 10 w 773"/>
                  <a:gd name="T13" fmla="*/ 11 h 572"/>
                  <a:gd name="T14" fmla="*/ 11 w 773"/>
                  <a:gd name="T15" fmla="*/ 9 h 572"/>
                  <a:gd name="T16" fmla="*/ 18 w 773"/>
                  <a:gd name="T17" fmla="*/ 5 h 572"/>
                  <a:gd name="T18" fmla="*/ 21 w 773"/>
                  <a:gd name="T19" fmla="*/ 5 h 572"/>
                  <a:gd name="T20" fmla="*/ 22 w 773"/>
                  <a:gd name="T21" fmla="*/ 3 h 572"/>
                  <a:gd name="T22" fmla="*/ 23 w 773"/>
                  <a:gd name="T23" fmla="*/ 2 h 572"/>
                  <a:gd name="T24" fmla="*/ 25 w 773"/>
                  <a:gd name="T25" fmla="*/ 2 h 572"/>
                  <a:gd name="T26" fmla="*/ 26 w 773"/>
                  <a:gd name="T27" fmla="*/ 1 h 572"/>
                  <a:gd name="T28" fmla="*/ 29 w 773"/>
                  <a:gd name="T29" fmla="*/ 0 h 572"/>
                  <a:gd name="T30" fmla="*/ 29 w 773"/>
                  <a:gd name="T31" fmla="*/ 1 h 572"/>
                  <a:gd name="T32" fmla="*/ 27 w 773"/>
                  <a:gd name="T33" fmla="*/ 1 h 572"/>
                  <a:gd name="T34" fmla="*/ 25 w 773"/>
                  <a:gd name="T35" fmla="*/ 7 h 572"/>
                  <a:gd name="T36" fmla="*/ 25 w 773"/>
                  <a:gd name="T37" fmla="*/ 15 h 572"/>
                  <a:gd name="T38" fmla="*/ 24 w 773"/>
                  <a:gd name="T39" fmla="*/ 18 h 572"/>
                  <a:gd name="T40" fmla="*/ 23 w 773"/>
                  <a:gd name="T41" fmla="*/ 19 h 572"/>
                  <a:gd name="T42" fmla="*/ 23 w 773"/>
                  <a:gd name="T43" fmla="*/ 18 h 572"/>
                  <a:gd name="T44" fmla="*/ 23 w 773"/>
                  <a:gd name="T45" fmla="*/ 15 h 572"/>
                  <a:gd name="T46" fmla="*/ 24 w 773"/>
                  <a:gd name="T47" fmla="*/ 8 h 572"/>
                  <a:gd name="T48" fmla="*/ 25 w 773"/>
                  <a:gd name="T49" fmla="*/ 7 h 572"/>
                  <a:gd name="T50" fmla="*/ 26 w 773"/>
                  <a:gd name="T51" fmla="*/ 3 h 572"/>
                  <a:gd name="T52" fmla="*/ 24 w 773"/>
                  <a:gd name="T53" fmla="*/ 3 h 572"/>
                  <a:gd name="T54" fmla="*/ 23 w 773"/>
                  <a:gd name="T55" fmla="*/ 4 h 572"/>
                  <a:gd name="T56" fmla="*/ 21 w 773"/>
                  <a:gd name="T57" fmla="*/ 5 h 572"/>
                  <a:gd name="T58" fmla="*/ 19 w 773"/>
                  <a:gd name="T59" fmla="*/ 5 h 572"/>
                  <a:gd name="T60" fmla="*/ 12 w 773"/>
                  <a:gd name="T61" fmla="*/ 10 h 572"/>
                  <a:gd name="T62" fmla="*/ 9 w 773"/>
                  <a:gd name="T63" fmla="*/ 16 h 572"/>
                  <a:gd name="T64" fmla="*/ 9 w 773"/>
                  <a:gd name="T65" fmla="*/ 12 h 572"/>
                  <a:gd name="T66" fmla="*/ 7 w 773"/>
                  <a:gd name="T67" fmla="*/ 14 h 572"/>
                  <a:gd name="T68" fmla="*/ 3 w 773"/>
                  <a:gd name="T69" fmla="*/ 18 h 572"/>
                  <a:gd name="T70" fmla="*/ 1 w 773"/>
                  <a:gd name="T71" fmla="*/ 21 h 572"/>
                  <a:gd name="T72" fmla="*/ 0 w 773"/>
                  <a:gd name="T73" fmla="*/ 21 h 572"/>
                  <a:gd name="T74" fmla="*/ 0 w 773"/>
                  <a:gd name="T75" fmla="*/ 21 h 572"/>
                  <a:gd name="T76" fmla="*/ 0 w 773"/>
                  <a:gd name="T77" fmla="*/ 21 h 5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3"/>
                  <a:gd name="T118" fmla="*/ 0 h 572"/>
                  <a:gd name="T119" fmla="*/ 773 w 773"/>
                  <a:gd name="T120" fmla="*/ 572 h 5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3" h="572">
                    <a:moveTo>
                      <a:pt x="5" y="562"/>
                    </a:moveTo>
                    <a:lnTo>
                      <a:pt x="0" y="518"/>
                    </a:lnTo>
                    <a:lnTo>
                      <a:pt x="5" y="478"/>
                    </a:lnTo>
                    <a:lnTo>
                      <a:pt x="65" y="428"/>
                    </a:lnTo>
                    <a:lnTo>
                      <a:pt x="170" y="350"/>
                    </a:lnTo>
                    <a:lnTo>
                      <a:pt x="229" y="315"/>
                    </a:lnTo>
                    <a:lnTo>
                      <a:pt x="283" y="291"/>
                    </a:lnTo>
                    <a:lnTo>
                      <a:pt x="301" y="256"/>
                    </a:lnTo>
                    <a:lnTo>
                      <a:pt x="494" y="124"/>
                    </a:lnTo>
                    <a:lnTo>
                      <a:pt x="562" y="124"/>
                    </a:lnTo>
                    <a:lnTo>
                      <a:pt x="581" y="92"/>
                    </a:lnTo>
                    <a:lnTo>
                      <a:pt x="627" y="62"/>
                    </a:lnTo>
                    <a:lnTo>
                      <a:pt x="676" y="48"/>
                    </a:lnTo>
                    <a:lnTo>
                      <a:pt x="705" y="14"/>
                    </a:lnTo>
                    <a:lnTo>
                      <a:pt x="770" y="0"/>
                    </a:lnTo>
                    <a:lnTo>
                      <a:pt x="773" y="23"/>
                    </a:lnTo>
                    <a:lnTo>
                      <a:pt x="724" y="37"/>
                    </a:lnTo>
                    <a:lnTo>
                      <a:pt x="683" y="192"/>
                    </a:lnTo>
                    <a:lnTo>
                      <a:pt x="661" y="403"/>
                    </a:lnTo>
                    <a:lnTo>
                      <a:pt x="654" y="502"/>
                    </a:lnTo>
                    <a:lnTo>
                      <a:pt x="630" y="509"/>
                    </a:lnTo>
                    <a:lnTo>
                      <a:pt x="615" y="489"/>
                    </a:lnTo>
                    <a:lnTo>
                      <a:pt x="615" y="397"/>
                    </a:lnTo>
                    <a:lnTo>
                      <a:pt x="641" y="205"/>
                    </a:lnTo>
                    <a:lnTo>
                      <a:pt x="661" y="198"/>
                    </a:lnTo>
                    <a:lnTo>
                      <a:pt x="693" y="75"/>
                    </a:lnTo>
                    <a:lnTo>
                      <a:pt x="649" y="82"/>
                    </a:lnTo>
                    <a:lnTo>
                      <a:pt x="610" y="99"/>
                    </a:lnTo>
                    <a:lnTo>
                      <a:pt x="578" y="143"/>
                    </a:lnTo>
                    <a:lnTo>
                      <a:pt x="509" y="148"/>
                    </a:lnTo>
                    <a:lnTo>
                      <a:pt x="330" y="267"/>
                    </a:lnTo>
                    <a:lnTo>
                      <a:pt x="232" y="430"/>
                    </a:lnTo>
                    <a:lnTo>
                      <a:pt x="255" y="328"/>
                    </a:lnTo>
                    <a:lnTo>
                      <a:pt x="186" y="385"/>
                    </a:lnTo>
                    <a:lnTo>
                      <a:pt x="93" y="487"/>
                    </a:lnTo>
                    <a:lnTo>
                      <a:pt x="30" y="572"/>
                    </a:lnTo>
                    <a:lnTo>
                      <a:pt x="5" y="5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201"/>
              <p:cNvSpPr>
                <a:spLocks/>
              </p:cNvSpPr>
              <p:nvPr/>
            </p:nvSpPr>
            <p:spPr bwMode="auto">
              <a:xfrm>
                <a:off x="408" y="3538"/>
                <a:ext cx="42" cy="154"/>
              </a:xfrm>
              <a:custGeom>
                <a:avLst/>
                <a:gdLst>
                  <a:gd name="T0" fmla="*/ 3 w 126"/>
                  <a:gd name="T1" fmla="*/ 0 h 462"/>
                  <a:gd name="T2" fmla="*/ 0 w 126"/>
                  <a:gd name="T3" fmla="*/ 3 h 462"/>
                  <a:gd name="T4" fmla="*/ 2 w 126"/>
                  <a:gd name="T5" fmla="*/ 7 h 462"/>
                  <a:gd name="T6" fmla="*/ 2 w 126"/>
                  <a:gd name="T7" fmla="*/ 9 h 462"/>
                  <a:gd name="T8" fmla="*/ 0 w 126"/>
                  <a:gd name="T9" fmla="*/ 11 h 462"/>
                  <a:gd name="T10" fmla="*/ 3 w 126"/>
                  <a:gd name="T11" fmla="*/ 14 h 462"/>
                  <a:gd name="T12" fmla="*/ 3 w 126"/>
                  <a:gd name="T13" fmla="*/ 16 h 462"/>
                  <a:gd name="T14" fmla="*/ 4 w 126"/>
                  <a:gd name="T15" fmla="*/ 17 h 462"/>
                  <a:gd name="T16" fmla="*/ 5 w 126"/>
                  <a:gd name="T17" fmla="*/ 17 h 462"/>
                  <a:gd name="T18" fmla="*/ 4 w 126"/>
                  <a:gd name="T19" fmla="*/ 16 h 462"/>
                  <a:gd name="T20" fmla="*/ 4 w 126"/>
                  <a:gd name="T21" fmla="*/ 14 h 462"/>
                  <a:gd name="T22" fmla="*/ 2 w 126"/>
                  <a:gd name="T23" fmla="*/ 11 h 462"/>
                  <a:gd name="T24" fmla="*/ 3 w 126"/>
                  <a:gd name="T25" fmla="*/ 9 h 462"/>
                  <a:gd name="T26" fmla="*/ 3 w 126"/>
                  <a:gd name="T27" fmla="*/ 7 h 462"/>
                  <a:gd name="T28" fmla="*/ 1 w 126"/>
                  <a:gd name="T29" fmla="*/ 3 h 462"/>
                  <a:gd name="T30" fmla="*/ 4 w 126"/>
                  <a:gd name="T31" fmla="*/ 0 h 462"/>
                  <a:gd name="T32" fmla="*/ 3 w 126"/>
                  <a:gd name="T33" fmla="*/ 0 h 462"/>
                  <a:gd name="T34" fmla="*/ 3 w 126"/>
                  <a:gd name="T35" fmla="*/ 0 h 462"/>
                  <a:gd name="T36" fmla="*/ 3 w 126"/>
                  <a:gd name="T37" fmla="*/ 0 h 4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6"/>
                  <a:gd name="T58" fmla="*/ 0 h 462"/>
                  <a:gd name="T59" fmla="*/ 126 w 126"/>
                  <a:gd name="T60" fmla="*/ 462 h 4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6" h="462">
                    <a:moveTo>
                      <a:pt x="82" y="8"/>
                    </a:moveTo>
                    <a:lnTo>
                      <a:pt x="0" y="79"/>
                    </a:lnTo>
                    <a:lnTo>
                      <a:pt x="48" y="200"/>
                    </a:lnTo>
                    <a:lnTo>
                      <a:pt x="45" y="240"/>
                    </a:lnTo>
                    <a:lnTo>
                      <a:pt x="9" y="298"/>
                    </a:lnTo>
                    <a:lnTo>
                      <a:pt x="88" y="372"/>
                    </a:lnTo>
                    <a:lnTo>
                      <a:pt x="84" y="428"/>
                    </a:lnTo>
                    <a:lnTo>
                      <a:pt x="97" y="462"/>
                    </a:lnTo>
                    <a:lnTo>
                      <a:pt x="126" y="459"/>
                    </a:lnTo>
                    <a:lnTo>
                      <a:pt x="114" y="422"/>
                    </a:lnTo>
                    <a:lnTo>
                      <a:pt x="120" y="369"/>
                    </a:lnTo>
                    <a:lnTo>
                      <a:pt x="45" y="295"/>
                    </a:lnTo>
                    <a:lnTo>
                      <a:pt x="75" y="231"/>
                    </a:lnTo>
                    <a:lnTo>
                      <a:pt x="77" y="191"/>
                    </a:lnTo>
                    <a:lnTo>
                      <a:pt x="31" y="89"/>
                    </a:lnTo>
                    <a:lnTo>
                      <a:pt x="105" y="0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202"/>
              <p:cNvSpPr>
                <a:spLocks/>
              </p:cNvSpPr>
              <p:nvPr/>
            </p:nvSpPr>
            <p:spPr bwMode="auto">
              <a:xfrm>
                <a:off x="725" y="3414"/>
                <a:ext cx="112" cy="262"/>
              </a:xfrm>
              <a:custGeom>
                <a:avLst/>
                <a:gdLst>
                  <a:gd name="T0" fmla="*/ 1 w 338"/>
                  <a:gd name="T1" fmla="*/ 0 h 785"/>
                  <a:gd name="T2" fmla="*/ 1 w 338"/>
                  <a:gd name="T3" fmla="*/ 1 h 785"/>
                  <a:gd name="T4" fmla="*/ 0 w 338"/>
                  <a:gd name="T5" fmla="*/ 2 h 785"/>
                  <a:gd name="T6" fmla="*/ 0 w 338"/>
                  <a:gd name="T7" fmla="*/ 5 h 785"/>
                  <a:gd name="T8" fmla="*/ 0 w 338"/>
                  <a:gd name="T9" fmla="*/ 8 h 785"/>
                  <a:gd name="T10" fmla="*/ 2 w 338"/>
                  <a:gd name="T11" fmla="*/ 19 h 785"/>
                  <a:gd name="T12" fmla="*/ 4 w 338"/>
                  <a:gd name="T13" fmla="*/ 23 h 785"/>
                  <a:gd name="T14" fmla="*/ 6 w 338"/>
                  <a:gd name="T15" fmla="*/ 24 h 785"/>
                  <a:gd name="T16" fmla="*/ 8 w 338"/>
                  <a:gd name="T17" fmla="*/ 25 h 785"/>
                  <a:gd name="T18" fmla="*/ 9 w 338"/>
                  <a:gd name="T19" fmla="*/ 25 h 785"/>
                  <a:gd name="T20" fmla="*/ 11 w 338"/>
                  <a:gd name="T21" fmla="*/ 27 h 785"/>
                  <a:gd name="T22" fmla="*/ 12 w 338"/>
                  <a:gd name="T23" fmla="*/ 29 h 785"/>
                  <a:gd name="T24" fmla="*/ 11 w 338"/>
                  <a:gd name="T25" fmla="*/ 26 h 785"/>
                  <a:gd name="T26" fmla="*/ 8 w 338"/>
                  <a:gd name="T27" fmla="*/ 17 h 785"/>
                  <a:gd name="T28" fmla="*/ 5 w 338"/>
                  <a:gd name="T29" fmla="*/ 7 h 785"/>
                  <a:gd name="T30" fmla="*/ 2 w 338"/>
                  <a:gd name="T31" fmla="*/ 11 h 785"/>
                  <a:gd name="T32" fmla="*/ 2 w 338"/>
                  <a:gd name="T33" fmla="*/ 10 h 785"/>
                  <a:gd name="T34" fmla="*/ 1 w 338"/>
                  <a:gd name="T35" fmla="*/ 8 h 785"/>
                  <a:gd name="T36" fmla="*/ 1 w 338"/>
                  <a:gd name="T37" fmla="*/ 5 h 785"/>
                  <a:gd name="T38" fmla="*/ 1 w 338"/>
                  <a:gd name="T39" fmla="*/ 3 h 785"/>
                  <a:gd name="T40" fmla="*/ 1 w 338"/>
                  <a:gd name="T41" fmla="*/ 1 h 785"/>
                  <a:gd name="T42" fmla="*/ 2 w 338"/>
                  <a:gd name="T43" fmla="*/ 0 h 785"/>
                  <a:gd name="T44" fmla="*/ 1 w 338"/>
                  <a:gd name="T45" fmla="*/ 0 h 785"/>
                  <a:gd name="T46" fmla="*/ 1 w 338"/>
                  <a:gd name="T47" fmla="*/ 0 h 785"/>
                  <a:gd name="T48" fmla="*/ 1 w 338"/>
                  <a:gd name="T49" fmla="*/ 0 h 7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8"/>
                  <a:gd name="T76" fmla="*/ 0 h 785"/>
                  <a:gd name="T77" fmla="*/ 338 w 338"/>
                  <a:gd name="T78" fmla="*/ 785 h 7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8" h="785">
                    <a:moveTo>
                      <a:pt x="34" y="0"/>
                    </a:moveTo>
                    <a:lnTo>
                      <a:pt x="14" y="23"/>
                    </a:lnTo>
                    <a:lnTo>
                      <a:pt x="3" y="65"/>
                    </a:lnTo>
                    <a:lnTo>
                      <a:pt x="0" y="146"/>
                    </a:lnTo>
                    <a:lnTo>
                      <a:pt x="5" y="226"/>
                    </a:lnTo>
                    <a:lnTo>
                      <a:pt x="65" y="508"/>
                    </a:lnTo>
                    <a:lnTo>
                      <a:pt x="109" y="619"/>
                    </a:lnTo>
                    <a:lnTo>
                      <a:pt x="163" y="657"/>
                    </a:lnTo>
                    <a:lnTo>
                      <a:pt x="227" y="668"/>
                    </a:lnTo>
                    <a:lnTo>
                      <a:pt x="259" y="674"/>
                    </a:lnTo>
                    <a:lnTo>
                      <a:pt x="298" y="719"/>
                    </a:lnTo>
                    <a:lnTo>
                      <a:pt x="338" y="785"/>
                    </a:lnTo>
                    <a:lnTo>
                      <a:pt x="311" y="690"/>
                    </a:lnTo>
                    <a:lnTo>
                      <a:pt x="219" y="464"/>
                    </a:lnTo>
                    <a:lnTo>
                      <a:pt x="126" y="188"/>
                    </a:lnTo>
                    <a:lnTo>
                      <a:pt x="57" y="296"/>
                    </a:lnTo>
                    <a:lnTo>
                      <a:pt x="44" y="269"/>
                    </a:lnTo>
                    <a:lnTo>
                      <a:pt x="34" y="222"/>
                    </a:lnTo>
                    <a:lnTo>
                      <a:pt x="28" y="146"/>
                    </a:lnTo>
                    <a:lnTo>
                      <a:pt x="25" y="68"/>
                    </a:lnTo>
                    <a:lnTo>
                      <a:pt x="30" y="35"/>
                    </a:lnTo>
                    <a:lnTo>
                      <a:pt x="50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203"/>
              <p:cNvSpPr>
                <a:spLocks/>
              </p:cNvSpPr>
              <p:nvPr/>
            </p:nvSpPr>
            <p:spPr bwMode="auto">
              <a:xfrm>
                <a:off x="767" y="3266"/>
                <a:ext cx="195" cy="246"/>
              </a:xfrm>
              <a:custGeom>
                <a:avLst/>
                <a:gdLst>
                  <a:gd name="T0" fmla="*/ 2 w 586"/>
                  <a:gd name="T1" fmla="*/ 22 h 739"/>
                  <a:gd name="T2" fmla="*/ 5 w 586"/>
                  <a:gd name="T3" fmla="*/ 17 h 739"/>
                  <a:gd name="T4" fmla="*/ 8 w 586"/>
                  <a:gd name="T5" fmla="*/ 14 h 739"/>
                  <a:gd name="T6" fmla="*/ 10 w 586"/>
                  <a:gd name="T7" fmla="*/ 12 h 739"/>
                  <a:gd name="T8" fmla="*/ 12 w 586"/>
                  <a:gd name="T9" fmla="*/ 12 h 739"/>
                  <a:gd name="T10" fmla="*/ 12 w 586"/>
                  <a:gd name="T11" fmla="*/ 13 h 739"/>
                  <a:gd name="T12" fmla="*/ 11 w 586"/>
                  <a:gd name="T13" fmla="*/ 13 h 739"/>
                  <a:gd name="T14" fmla="*/ 9 w 586"/>
                  <a:gd name="T15" fmla="*/ 14 h 739"/>
                  <a:gd name="T16" fmla="*/ 8 w 586"/>
                  <a:gd name="T17" fmla="*/ 15 h 739"/>
                  <a:gd name="T18" fmla="*/ 9 w 586"/>
                  <a:gd name="T19" fmla="*/ 17 h 739"/>
                  <a:gd name="T20" fmla="*/ 13 w 586"/>
                  <a:gd name="T21" fmla="*/ 15 h 739"/>
                  <a:gd name="T22" fmla="*/ 15 w 586"/>
                  <a:gd name="T23" fmla="*/ 14 h 739"/>
                  <a:gd name="T24" fmla="*/ 15 w 586"/>
                  <a:gd name="T25" fmla="*/ 10 h 739"/>
                  <a:gd name="T26" fmla="*/ 14 w 586"/>
                  <a:gd name="T27" fmla="*/ 7 h 739"/>
                  <a:gd name="T28" fmla="*/ 14 w 586"/>
                  <a:gd name="T29" fmla="*/ 6 h 739"/>
                  <a:gd name="T30" fmla="*/ 15 w 586"/>
                  <a:gd name="T31" fmla="*/ 7 h 739"/>
                  <a:gd name="T32" fmla="*/ 16 w 586"/>
                  <a:gd name="T33" fmla="*/ 10 h 739"/>
                  <a:gd name="T34" fmla="*/ 17 w 586"/>
                  <a:gd name="T35" fmla="*/ 12 h 739"/>
                  <a:gd name="T36" fmla="*/ 19 w 586"/>
                  <a:gd name="T37" fmla="*/ 11 h 739"/>
                  <a:gd name="T38" fmla="*/ 19 w 586"/>
                  <a:gd name="T39" fmla="*/ 8 h 739"/>
                  <a:gd name="T40" fmla="*/ 16 w 586"/>
                  <a:gd name="T41" fmla="*/ 5 h 739"/>
                  <a:gd name="T42" fmla="*/ 18 w 586"/>
                  <a:gd name="T43" fmla="*/ 6 h 739"/>
                  <a:gd name="T44" fmla="*/ 19 w 586"/>
                  <a:gd name="T45" fmla="*/ 7 h 739"/>
                  <a:gd name="T46" fmla="*/ 20 w 586"/>
                  <a:gd name="T47" fmla="*/ 4 h 739"/>
                  <a:gd name="T48" fmla="*/ 16 w 586"/>
                  <a:gd name="T49" fmla="*/ 2 h 739"/>
                  <a:gd name="T50" fmla="*/ 12 w 586"/>
                  <a:gd name="T51" fmla="*/ 1 h 739"/>
                  <a:gd name="T52" fmla="*/ 9 w 586"/>
                  <a:gd name="T53" fmla="*/ 2 h 739"/>
                  <a:gd name="T54" fmla="*/ 9 w 586"/>
                  <a:gd name="T55" fmla="*/ 1 h 739"/>
                  <a:gd name="T56" fmla="*/ 12 w 586"/>
                  <a:gd name="T57" fmla="*/ 0 h 739"/>
                  <a:gd name="T58" fmla="*/ 16 w 586"/>
                  <a:gd name="T59" fmla="*/ 2 h 739"/>
                  <a:gd name="T60" fmla="*/ 21 w 586"/>
                  <a:gd name="T61" fmla="*/ 4 h 739"/>
                  <a:gd name="T62" fmla="*/ 22 w 586"/>
                  <a:gd name="T63" fmla="*/ 6 h 739"/>
                  <a:gd name="T64" fmla="*/ 21 w 586"/>
                  <a:gd name="T65" fmla="*/ 12 h 739"/>
                  <a:gd name="T66" fmla="*/ 18 w 586"/>
                  <a:gd name="T67" fmla="*/ 16 h 739"/>
                  <a:gd name="T68" fmla="*/ 12 w 586"/>
                  <a:gd name="T69" fmla="*/ 19 h 739"/>
                  <a:gd name="T70" fmla="*/ 11 w 586"/>
                  <a:gd name="T71" fmla="*/ 25 h 739"/>
                  <a:gd name="T72" fmla="*/ 7 w 586"/>
                  <a:gd name="T73" fmla="*/ 20 h 739"/>
                  <a:gd name="T74" fmla="*/ 7 w 586"/>
                  <a:gd name="T75" fmla="*/ 23 h 739"/>
                  <a:gd name="T76" fmla="*/ 0 w 586"/>
                  <a:gd name="T77" fmla="*/ 24 h 739"/>
                  <a:gd name="T78" fmla="*/ 0 w 586"/>
                  <a:gd name="T79" fmla="*/ 23 h 7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6"/>
                  <a:gd name="T121" fmla="*/ 0 h 739"/>
                  <a:gd name="T122" fmla="*/ 586 w 586"/>
                  <a:gd name="T123" fmla="*/ 739 h 7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6" h="739">
                    <a:moveTo>
                      <a:pt x="0" y="633"/>
                    </a:moveTo>
                    <a:lnTo>
                      <a:pt x="54" y="601"/>
                    </a:lnTo>
                    <a:lnTo>
                      <a:pt x="60" y="526"/>
                    </a:lnTo>
                    <a:lnTo>
                      <a:pt x="147" y="469"/>
                    </a:lnTo>
                    <a:lnTo>
                      <a:pt x="177" y="454"/>
                    </a:lnTo>
                    <a:lnTo>
                      <a:pt x="212" y="383"/>
                    </a:lnTo>
                    <a:lnTo>
                      <a:pt x="234" y="352"/>
                    </a:lnTo>
                    <a:lnTo>
                      <a:pt x="262" y="331"/>
                    </a:lnTo>
                    <a:lnTo>
                      <a:pt x="303" y="321"/>
                    </a:lnTo>
                    <a:lnTo>
                      <a:pt x="331" y="329"/>
                    </a:lnTo>
                    <a:lnTo>
                      <a:pt x="337" y="344"/>
                    </a:lnTo>
                    <a:lnTo>
                      <a:pt x="335" y="360"/>
                    </a:lnTo>
                    <a:lnTo>
                      <a:pt x="317" y="352"/>
                    </a:lnTo>
                    <a:lnTo>
                      <a:pt x="288" y="355"/>
                    </a:lnTo>
                    <a:lnTo>
                      <a:pt x="267" y="364"/>
                    </a:lnTo>
                    <a:lnTo>
                      <a:pt x="248" y="383"/>
                    </a:lnTo>
                    <a:lnTo>
                      <a:pt x="231" y="400"/>
                    </a:lnTo>
                    <a:lnTo>
                      <a:pt x="214" y="419"/>
                    </a:lnTo>
                    <a:lnTo>
                      <a:pt x="219" y="449"/>
                    </a:lnTo>
                    <a:lnTo>
                      <a:pt x="242" y="454"/>
                    </a:lnTo>
                    <a:lnTo>
                      <a:pt x="287" y="434"/>
                    </a:lnTo>
                    <a:lnTo>
                      <a:pt x="345" y="419"/>
                    </a:lnTo>
                    <a:lnTo>
                      <a:pt x="376" y="403"/>
                    </a:lnTo>
                    <a:lnTo>
                      <a:pt x="411" y="374"/>
                    </a:lnTo>
                    <a:lnTo>
                      <a:pt x="433" y="329"/>
                    </a:lnTo>
                    <a:lnTo>
                      <a:pt x="400" y="277"/>
                    </a:lnTo>
                    <a:lnTo>
                      <a:pt x="389" y="240"/>
                    </a:lnTo>
                    <a:lnTo>
                      <a:pt x="380" y="189"/>
                    </a:lnTo>
                    <a:lnTo>
                      <a:pt x="362" y="174"/>
                    </a:lnTo>
                    <a:lnTo>
                      <a:pt x="369" y="157"/>
                    </a:lnTo>
                    <a:lnTo>
                      <a:pt x="389" y="167"/>
                    </a:lnTo>
                    <a:lnTo>
                      <a:pt x="400" y="189"/>
                    </a:lnTo>
                    <a:lnTo>
                      <a:pt x="410" y="240"/>
                    </a:lnTo>
                    <a:lnTo>
                      <a:pt x="444" y="266"/>
                    </a:lnTo>
                    <a:lnTo>
                      <a:pt x="424" y="283"/>
                    </a:lnTo>
                    <a:lnTo>
                      <a:pt x="455" y="329"/>
                    </a:lnTo>
                    <a:lnTo>
                      <a:pt x="478" y="311"/>
                    </a:lnTo>
                    <a:lnTo>
                      <a:pt x="503" y="306"/>
                    </a:lnTo>
                    <a:lnTo>
                      <a:pt x="516" y="248"/>
                    </a:lnTo>
                    <a:lnTo>
                      <a:pt x="514" y="221"/>
                    </a:lnTo>
                    <a:lnTo>
                      <a:pt x="405" y="137"/>
                    </a:lnTo>
                    <a:lnTo>
                      <a:pt x="444" y="145"/>
                    </a:lnTo>
                    <a:lnTo>
                      <a:pt x="528" y="143"/>
                    </a:lnTo>
                    <a:lnTo>
                      <a:pt x="490" y="174"/>
                    </a:lnTo>
                    <a:lnTo>
                      <a:pt x="506" y="198"/>
                    </a:lnTo>
                    <a:lnTo>
                      <a:pt x="527" y="192"/>
                    </a:lnTo>
                    <a:lnTo>
                      <a:pt x="562" y="167"/>
                    </a:lnTo>
                    <a:lnTo>
                      <a:pt x="551" y="95"/>
                    </a:lnTo>
                    <a:lnTo>
                      <a:pt x="531" y="89"/>
                    </a:lnTo>
                    <a:lnTo>
                      <a:pt x="424" y="64"/>
                    </a:lnTo>
                    <a:lnTo>
                      <a:pt x="346" y="30"/>
                    </a:lnTo>
                    <a:lnTo>
                      <a:pt x="317" y="19"/>
                    </a:lnTo>
                    <a:lnTo>
                      <a:pt x="270" y="29"/>
                    </a:lnTo>
                    <a:lnTo>
                      <a:pt x="251" y="44"/>
                    </a:lnTo>
                    <a:lnTo>
                      <a:pt x="237" y="35"/>
                    </a:lnTo>
                    <a:lnTo>
                      <a:pt x="242" y="19"/>
                    </a:lnTo>
                    <a:lnTo>
                      <a:pt x="288" y="0"/>
                    </a:lnTo>
                    <a:lnTo>
                      <a:pt x="331" y="6"/>
                    </a:lnTo>
                    <a:lnTo>
                      <a:pt x="371" y="26"/>
                    </a:lnTo>
                    <a:lnTo>
                      <a:pt x="433" y="53"/>
                    </a:lnTo>
                    <a:lnTo>
                      <a:pt x="557" y="81"/>
                    </a:lnTo>
                    <a:lnTo>
                      <a:pt x="573" y="95"/>
                    </a:lnTo>
                    <a:lnTo>
                      <a:pt x="586" y="132"/>
                    </a:lnTo>
                    <a:lnTo>
                      <a:pt x="585" y="172"/>
                    </a:lnTo>
                    <a:lnTo>
                      <a:pt x="559" y="233"/>
                    </a:lnTo>
                    <a:lnTo>
                      <a:pt x="556" y="331"/>
                    </a:lnTo>
                    <a:lnTo>
                      <a:pt x="489" y="376"/>
                    </a:lnTo>
                    <a:lnTo>
                      <a:pt x="479" y="445"/>
                    </a:lnTo>
                    <a:lnTo>
                      <a:pt x="403" y="468"/>
                    </a:lnTo>
                    <a:lnTo>
                      <a:pt x="329" y="505"/>
                    </a:lnTo>
                    <a:lnTo>
                      <a:pt x="242" y="543"/>
                    </a:lnTo>
                    <a:lnTo>
                      <a:pt x="296" y="682"/>
                    </a:lnTo>
                    <a:lnTo>
                      <a:pt x="189" y="510"/>
                    </a:lnTo>
                    <a:lnTo>
                      <a:pt x="179" y="548"/>
                    </a:lnTo>
                    <a:lnTo>
                      <a:pt x="270" y="739"/>
                    </a:lnTo>
                    <a:lnTo>
                      <a:pt x="183" y="623"/>
                    </a:lnTo>
                    <a:lnTo>
                      <a:pt x="54" y="662"/>
                    </a:lnTo>
                    <a:lnTo>
                      <a:pt x="3" y="658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204"/>
              <p:cNvSpPr>
                <a:spLocks/>
              </p:cNvSpPr>
              <p:nvPr/>
            </p:nvSpPr>
            <p:spPr bwMode="auto">
              <a:xfrm>
                <a:off x="861" y="3345"/>
                <a:ext cx="23" cy="12"/>
              </a:xfrm>
              <a:custGeom>
                <a:avLst/>
                <a:gdLst>
                  <a:gd name="T0" fmla="*/ 2 w 69"/>
                  <a:gd name="T1" fmla="*/ 0 h 37"/>
                  <a:gd name="T2" fmla="*/ 1 w 69"/>
                  <a:gd name="T3" fmla="*/ 0 h 37"/>
                  <a:gd name="T4" fmla="*/ 0 w 69"/>
                  <a:gd name="T5" fmla="*/ 1 h 37"/>
                  <a:gd name="T6" fmla="*/ 0 w 69"/>
                  <a:gd name="T7" fmla="*/ 1 h 37"/>
                  <a:gd name="T8" fmla="*/ 1 w 69"/>
                  <a:gd name="T9" fmla="*/ 1 h 37"/>
                  <a:gd name="T10" fmla="*/ 2 w 69"/>
                  <a:gd name="T11" fmla="*/ 1 h 37"/>
                  <a:gd name="T12" fmla="*/ 3 w 69"/>
                  <a:gd name="T13" fmla="*/ 1 h 37"/>
                  <a:gd name="T14" fmla="*/ 2 w 69"/>
                  <a:gd name="T15" fmla="*/ 0 h 37"/>
                  <a:gd name="T16" fmla="*/ 2 w 69"/>
                  <a:gd name="T17" fmla="*/ 0 h 37"/>
                  <a:gd name="T18" fmla="*/ 2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37"/>
                  <a:gd name="T32" fmla="*/ 69 w 6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37">
                    <a:moveTo>
                      <a:pt x="60" y="0"/>
                    </a:moveTo>
                    <a:lnTo>
                      <a:pt x="33" y="6"/>
                    </a:lnTo>
                    <a:lnTo>
                      <a:pt x="3" y="17"/>
                    </a:lnTo>
                    <a:lnTo>
                      <a:pt x="0" y="35"/>
                    </a:lnTo>
                    <a:lnTo>
                      <a:pt x="24" y="37"/>
                    </a:lnTo>
                    <a:lnTo>
                      <a:pt x="55" y="26"/>
                    </a:lnTo>
                    <a:lnTo>
                      <a:pt x="69" y="1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205"/>
              <p:cNvSpPr>
                <a:spLocks/>
              </p:cNvSpPr>
              <p:nvPr/>
            </p:nvSpPr>
            <p:spPr bwMode="auto">
              <a:xfrm>
                <a:off x="853" y="3317"/>
                <a:ext cx="27" cy="13"/>
              </a:xfrm>
              <a:custGeom>
                <a:avLst/>
                <a:gdLst>
                  <a:gd name="T0" fmla="*/ 0 w 81"/>
                  <a:gd name="T1" fmla="*/ 1 h 38"/>
                  <a:gd name="T2" fmla="*/ 1 w 81"/>
                  <a:gd name="T3" fmla="*/ 1 h 38"/>
                  <a:gd name="T4" fmla="*/ 2 w 81"/>
                  <a:gd name="T5" fmla="*/ 1 h 38"/>
                  <a:gd name="T6" fmla="*/ 3 w 81"/>
                  <a:gd name="T7" fmla="*/ 0 h 38"/>
                  <a:gd name="T8" fmla="*/ 2 w 81"/>
                  <a:gd name="T9" fmla="*/ 0 h 38"/>
                  <a:gd name="T10" fmla="*/ 0 w 81"/>
                  <a:gd name="T11" fmla="*/ 1 h 38"/>
                  <a:gd name="T12" fmla="*/ 0 w 81"/>
                  <a:gd name="T13" fmla="*/ 1 h 38"/>
                  <a:gd name="T14" fmla="*/ 0 w 81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38"/>
                  <a:gd name="T26" fmla="*/ 81 w 8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38">
                    <a:moveTo>
                      <a:pt x="0" y="18"/>
                    </a:moveTo>
                    <a:lnTo>
                      <a:pt x="17" y="38"/>
                    </a:lnTo>
                    <a:lnTo>
                      <a:pt x="43" y="18"/>
                    </a:lnTo>
                    <a:lnTo>
                      <a:pt x="81" y="3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206"/>
              <p:cNvSpPr>
                <a:spLocks/>
              </p:cNvSpPr>
              <p:nvPr/>
            </p:nvSpPr>
            <p:spPr bwMode="auto">
              <a:xfrm>
                <a:off x="843" y="3288"/>
                <a:ext cx="45" cy="21"/>
              </a:xfrm>
              <a:custGeom>
                <a:avLst/>
                <a:gdLst>
                  <a:gd name="T0" fmla="*/ 0 w 136"/>
                  <a:gd name="T1" fmla="*/ 2 h 63"/>
                  <a:gd name="T2" fmla="*/ 1 w 136"/>
                  <a:gd name="T3" fmla="*/ 1 h 63"/>
                  <a:gd name="T4" fmla="*/ 2 w 136"/>
                  <a:gd name="T5" fmla="*/ 1 h 63"/>
                  <a:gd name="T6" fmla="*/ 3 w 136"/>
                  <a:gd name="T7" fmla="*/ 1 h 63"/>
                  <a:gd name="T8" fmla="*/ 5 w 136"/>
                  <a:gd name="T9" fmla="*/ 1 h 63"/>
                  <a:gd name="T10" fmla="*/ 4 w 136"/>
                  <a:gd name="T11" fmla="*/ 0 h 63"/>
                  <a:gd name="T12" fmla="*/ 2 w 136"/>
                  <a:gd name="T13" fmla="*/ 0 h 63"/>
                  <a:gd name="T14" fmla="*/ 1 w 136"/>
                  <a:gd name="T15" fmla="*/ 0 h 63"/>
                  <a:gd name="T16" fmla="*/ 0 w 136"/>
                  <a:gd name="T17" fmla="*/ 2 h 63"/>
                  <a:gd name="T18" fmla="*/ 0 w 136"/>
                  <a:gd name="T19" fmla="*/ 2 h 63"/>
                  <a:gd name="T20" fmla="*/ 0 w 136"/>
                  <a:gd name="T21" fmla="*/ 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63"/>
                  <a:gd name="T35" fmla="*/ 136 w 136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63">
                    <a:moveTo>
                      <a:pt x="0" y="63"/>
                    </a:moveTo>
                    <a:lnTo>
                      <a:pt x="34" y="24"/>
                    </a:lnTo>
                    <a:lnTo>
                      <a:pt x="65" y="15"/>
                    </a:lnTo>
                    <a:lnTo>
                      <a:pt x="93" y="21"/>
                    </a:lnTo>
                    <a:lnTo>
                      <a:pt x="136" y="36"/>
                    </a:lnTo>
                    <a:lnTo>
                      <a:pt x="103" y="7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207"/>
              <p:cNvSpPr>
                <a:spLocks/>
              </p:cNvSpPr>
              <p:nvPr/>
            </p:nvSpPr>
            <p:spPr bwMode="auto">
              <a:xfrm>
                <a:off x="890" y="3250"/>
                <a:ext cx="132" cy="121"/>
              </a:xfrm>
              <a:custGeom>
                <a:avLst/>
                <a:gdLst>
                  <a:gd name="T0" fmla="*/ 0 w 396"/>
                  <a:gd name="T1" fmla="*/ 3 h 363"/>
                  <a:gd name="T2" fmla="*/ 2 w 396"/>
                  <a:gd name="T3" fmla="*/ 2 h 363"/>
                  <a:gd name="T4" fmla="*/ 4 w 396"/>
                  <a:gd name="T5" fmla="*/ 1 h 363"/>
                  <a:gd name="T6" fmla="*/ 6 w 396"/>
                  <a:gd name="T7" fmla="*/ 1 h 363"/>
                  <a:gd name="T8" fmla="*/ 8 w 396"/>
                  <a:gd name="T9" fmla="*/ 1 h 363"/>
                  <a:gd name="T10" fmla="*/ 10 w 396"/>
                  <a:gd name="T11" fmla="*/ 1 h 363"/>
                  <a:gd name="T12" fmla="*/ 11 w 396"/>
                  <a:gd name="T13" fmla="*/ 2 h 363"/>
                  <a:gd name="T14" fmla="*/ 11 w 396"/>
                  <a:gd name="T15" fmla="*/ 2 h 363"/>
                  <a:gd name="T16" fmla="*/ 12 w 396"/>
                  <a:gd name="T17" fmla="*/ 1 h 363"/>
                  <a:gd name="T18" fmla="*/ 11 w 396"/>
                  <a:gd name="T19" fmla="*/ 0 h 363"/>
                  <a:gd name="T20" fmla="*/ 15 w 396"/>
                  <a:gd name="T21" fmla="*/ 1 h 363"/>
                  <a:gd name="T22" fmla="*/ 14 w 396"/>
                  <a:gd name="T23" fmla="*/ 3 h 363"/>
                  <a:gd name="T24" fmla="*/ 14 w 396"/>
                  <a:gd name="T25" fmla="*/ 4 h 363"/>
                  <a:gd name="T26" fmla="*/ 13 w 396"/>
                  <a:gd name="T27" fmla="*/ 1 h 363"/>
                  <a:gd name="T28" fmla="*/ 13 w 396"/>
                  <a:gd name="T29" fmla="*/ 3 h 363"/>
                  <a:gd name="T30" fmla="*/ 12 w 396"/>
                  <a:gd name="T31" fmla="*/ 3 h 363"/>
                  <a:gd name="T32" fmla="*/ 11 w 396"/>
                  <a:gd name="T33" fmla="*/ 4 h 363"/>
                  <a:gd name="T34" fmla="*/ 10 w 396"/>
                  <a:gd name="T35" fmla="*/ 3 h 363"/>
                  <a:gd name="T36" fmla="*/ 9 w 396"/>
                  <a:gd name="T37" fmla="*/ 4 h 363"/>
                  <a:gd name="T38" fmla="*/ 12 w 396"/>
                  <a:gd name="T39" fmla="*/ 13 h 363"/>
                  <a:gd name="T40" fmla="*/ 8 w 396"/>
                  <a:gd name="T41" fmla="*/ 3 h 363"/>
                  <a:gd name="T42" fmla="*/ 7 w 396"/>
                  <a:gd name="T43" fmla="*/ 4 h 363"/>
                  <a:gd name="T44" fmla="*/ 6 w 396"/>
                  <a:gd name="T45" fmla="*/ 3 h 363"/>
                  <a:gd name="T46" fmla="*/ 5 w 396"/>
                  <a:gd name="T47" fmla="*/ 5 h 363"/>
                  <a:gd name="T48" fmla="*/ 1 w 396"/>
                  <a:gd name="T49" fmla="*/ 4 h 363"/>
                  <a:gd name="T50" fmla="*/ 0 w 396"/>
                  <a:gd name="T51" fmla="*/ 3 h 363"/>
                  <a:gd name="T52" fmla="*/ 0 w 396"/>
                  <a:gd name="T53" fmla="*/ 3 h 363"/>
                  <a:gd name="T54" fmla="*/ 0 w 396"/>
                  <a:gd name="T55" fmla="*/ 3 h 3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6"/>
                  <a:gd name="T85" fmla="*/ 0 h 363"/>
                  <a:gd name="T86" fmla="*/ 396 w 396"/>
                  <a:gd name="T87" fmla="*/ 363 h 3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6" h="363">
                    <a:moveTo>
                      <a:pt x="0" y="74"/>
                    </a:moveTo>
                    <a:lnTo>
                      <a:pt x="45" y="61"/>
                    </a:lnTo>
                    <a:lnTo>
                      <a:pt x="104" y="37"/>
                    </a:lnTo>
                    <a:lnTo>
                      <a:pt x="165" y="27"/>
                    </a:lnTo>
                    <a:lnTo>
                      <a:pt x="217" y="32"/>
                    </a:lnTo>
                    <a:lnTo>
                      <a:pt x="268" y="40"/>
                    </a:lnTo>
                    <a:lnTo>
                      <a:pt x="294" y="49"/>
                    </a:lnTo>
                    <a:lnTo>
                      <a:pt x="309" y="45"/>
                    </a:lnTo>
                    <a:lnTo>
                      <a:pt x="320" y="32"/>
                    </a:lnTo>
                    <a:lnTo>
                      <a:pt x="298" y="0"/>
                    </a:lnTo>
                    <a:lnTo>
                      <a:pt x="396" y="17"/>
                    </a:lnTo>
                    <a:lnTo>
                      <a:pt x="386" y="69"/>
                    </a:lnTo>
                    <a:lnTo>
                      <a:pt x="378" y="97"/>
                    </a:lnTo>
                    <a:lnTo>
                      <a:pt x="347" y="27"/>
                    </a:lnTo>
                    <a:lnTo>
                      <a:pt x="340" y="94"/>
                    </a:lnTo>
                    <a:lnTo>
                      <a:pt x="311" y="69"/>
                    </a:lnTo>
                    <a:lnTo>
                      <a:pt x="289" y="112"/>
                    </a:lnTo>
                    <a:lnTo>
                      <a:pt x="259" y="74"/>
                    </a:lnTo>
                    <a:lnTo>
                      <a:pt x="247" y="108"/>
                    </a:lnTo>
                    <a:lnTo>
                      <a:pt x="313" y="363"/>
                    </a:lnTo>
                    <a:lnTo>
                      <a:pt x="214" y="94"/>
                    </a:lnTo>
                    <a:lnTo>
                      <a:pt x="196" y="116"/>
                    </a:lnTo>
                    <a:lnTo>
                      <a:pt x="160" y="92"/>
                    </a:lnTo>
                    <a:lnTo>
                      <a:pt x="138" y="126"/>
                    </a:lnTo>
                    <a:lnTo>
                      <a:pt x="37" y="10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208"/>
              <p:cNvSpPr>
                <a:spLocks/>
              </p:cNvSpPr>
              <p:nvPr/>
            </p:nvSpPr>
            <p:spPr bwMode="auto">
              <a:xfrm>
                <a:off x="962" y="3310"/>
                <a:ext cx="18" cy="88"/>
              </a:xfrm>
              <a:custGeom>
                <a:avLst/>
                <a:gdLst>
                  <a:gd name="T0" fmla="*/ 0 w 56"/>
                  <a:gd name="T1" fmla="*/ 1 h 264"/>
                  <a:gd name="T2" fmla="*/ 1 w 56"/>
                  <a:gd name="T3" fmla="*/ 3 h 264"/>
                  <a:gd name="T4" fmla="*/ 1 w 56"/>
                  <a:gd name="T5" fmla="*/ 6 h 264"/>
                  <a:gd name="T6" fmla="*/ 2 w 56"/>
                  <a:gd name="T7" fmla="*/ 10 h 264"/>
                  <a:gd name="T8" fmla="*/ 2 w 56"/>
                  <a:gd name="T9" fmla="*/ 6 h 264"/>
                  <a:gd name="T10" fmla="*/ 1 w 56"/>
                  <a:gd name="T11" fmla="*/ 3 h 264"/>
                  <a:gd name="T12" fmla="*/ 0 w 56"/>
                  <a:gd name="T13" fmla="*/ 0 h 264"/>
                  <a:gd name="T14" fmla="*/ 0 w 56"/>
                  <a:gd name="T15" fmla="*/ 1 h 264"/>
                  <a:gd name="T16" fmla="*/ 0 w 56"/>
                  <a:gd name="T17" fmla="*/ 1 h 264"/>
                  <a:gd name="T18" fmla="*/ 0 w 56"/>
                  <a:gd name="T19" fmla="*/ 1 h 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64"/>
                  <a:gd name="T32" fmla="*/ 56 w 56"/>
                  <a:gd name="T33" fmla="*/ 264 h 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64">
                    <a:moveTo>
                      <a:pt x="0" y="40"/>
                    </a:moveTo>
                    <a:lnTo>
                      <a:pt x="17" y="89"/>
                    </a:lnTo>
                    <a:lnTo>
                      <a:pt x="35" y="163"/>
                    </a:lnTo>
                    <a:lnTo>
                      <a:pt x="56" y="264"/>
                    </a:lnTo>
                    <a:lnTo>
                      <a:pt x="49" y="163"/>
                    </a:lnTo>
                    <a:lnTo>
                      <a:pt x="31" y="80"/>
                    </a:lnTo>
                    <a:lnTo>
                      <a:pt x="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209"/>
              <p:cNvSpPr>
                <a:spLocks/>
              </p:cNvSpPr>
              <p:nvPr/>
            </p:nvSpPr>
            <p:spPr bwMode="auto">
              <a:xfrm>
                <a:off x="772" y="3480"/>
                <a:ext cx="73" cy="109"/>
              </a:xfrm>
              <a:custGeom>
                <a:avLst/>
                <a:gdLst>
                  <a:gd name="T0" fmla="*/ 0 w 220"/>
                  <a:gd name="T1" fmla="*/ 0 h 325"/>
                  <a:gd name="T2" fmla="*/ 0 w 220"/>
                  <a:gd name="T3" fmla="*/ 2 h 325"/>
                  <a:gd name="T4" fmla="*/ 1 w 220"/>
                  <a:gd name="T5" fmla="*/ 3 h 325"/>
                  <a:gd name="T6" fmla="*/ 3 w 220"/>
                  <a:gd name="T7" fmla="*/ 5 h 325"/>
                  <a:gd name="T8" fmla="*/ 5 w 220"/>
                  <a:gd name="T9" fmla="*/ 7 h 325"/>
                  <a:gd name="T10" fmla="*/ 6 w 220"/>
                  <a:gd name="T11" fmla="*/ 8 h 325"/>
                  <a:gd name="T12" fmla="*/ 7 w 220"/>
                  <a:gd name="T13" fmla="*/ 12 h 325"/>
                  <a:gd name="T14" fmla="*/ 7 w 220"/>
                  <a:gd name="T15" fmla="*/ 10 h 325"/>
                  <a:gd name="T16" fmla="*/ 8 w 220"/>
                  <a:gd name="T17" fmla="*/ 12 h 325"/>
                  <a:gd name="T18" fmla="*/ 8 w 220"/>
                  <a:gd name="T19" fmla="*/ 10 h 325"/>
                  <a:gd name="T20" fmla="*/ 7 w 220"/>
                  <a:gd name="T21" fmla="*/ 7 h 325"/>
                  <a:gd name="T22" fmla="*/ 3 w 220"/>
                  <a:gd name="T23" fmla="*/ 3 h 325"/>
                  <a:gd name="T24" fmla="*/ 6 w 220"/>
                  <a:gd name="T25" fmla="*/ 7 h 325"/>
                  <a:gd name="T26" fmla="*/ 3 w 220"/>
                  <a:gd name="T27" fmla="*/ 5 h 325"/>
                  <a:gd name="T28" fmla="*/ 2 w 220"/>
                  <a:gd name="T29" fmla="*/ 3 h 325"/>
                  <a:gd name="T30" fmla="*/ 1 w 220"/>
                  <a:gd name="T31" fmla="*/ 2 h 325"/>
                  <a:gd name="T32" fmla="*/ 1 w 220"/>
                  <a:gd name="T33" fmla="*/ 0 h 325"/>
                  <a:gd name="T34" fmla="*/ 0 w 220"/>
                  <a:gd name="T35" fmla="*/ 0 h 325"/>
                  <a:gd name="T36" fmla="*/ 0 w 220"/>
                  <a:gd name="T37" fmla="*/ 0 h 325"/>
                  <a:gd name="T38" fmla="*/ 0 w 220"/>
                  <a:gd name="T39" fmla="*/ 0 h 3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0"/>
                  <a:gd name="T61" fmla="*/ 0 h 325"/>
                  <a:gd name="T62" fmla="*/ 220 w 220"/>
                  <a:gd name="T63" fmla="*/ 325 h 3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0" h="325">
                    <a:moveTo>
                      <a:pt x="0" y="12"/>
                    </a:moveTo>
                    <a:lnTo>
                      <a:pt x="8" y="46"/>
                    </a:lnTo>
                    <a:lnTo>
                      <a:pt x="33" y="89"/>
                    </a:lnTo>
                    <a:lnTo>
                      <a:pt x="85" y="145"/>
                    </a:lnTo>
                    <a:lnTo>
                      <a:pt x="147" y="199"/>
                    </a:lnTo>
                    <a:lnTo>
                      <a:pt x="162" y="216"/>
                    </a:lnTo>
                    <a:lnTo>
                      <a:pt x="188" y="325"/>
                    </a:lnTo>
                    <a:lnTo>
                      <a:pt x="191" y="253"/>
                    </a:lnTo>
                    <a:lnTo>
                      <a:pt x="220" y="314"/>
                    </a:lnTo>
                    <a:lnTo>
                      <a:pt x="216" y="253"/>
                    </a:lnTo>
                    <a:lnTo>
                      <a:pt x="179" y="185"/>
                    </a:lnTo>
                    <a:lnTo>
                      <a:pt x="85" y="69"/>
                    </a:lnTo>
                    <a:lnTo>
                      <a:pt x="151" y="180"/>
                    </a:lnTo>
                    <a:lnTo>
                      <a:pt x="92" y="126"/>
                    </a:lnTo>
                    <a:lnTo>
                      <a:pt x="46" y="74"/>
                    </a:lnTo>
                    <a:lnTo>
                      <a:pt x="30" y="41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210"/>
              <p:cNvSpPr>
                <a:spLocks/>
              </p:cNvSpPr>
              <p:nvPr/>
            </p:nvSpPr>
            <p:spPr bwMode="auto">
              <a:xfrm>
                <a:off x="808" y="3497"/>
                <a:ext cx="127" cy="202"/>
              </a:xfrm>
              <a:custGeom>
                <a:avLst/>
                <a:gdLst>
                  <a:gd name="T0" fmla="*/ 0 w 382"/>
                  <a:gd name="T1" fmla="*/ 1 h 606"/>
                  <a:gd name="T2" fmla="*/ 2 w 382"/>
                  <a:gd name="T3" fmla="*/ 3 h 606"/>
                  <a:gd name="T4" fmla="*/ 4 w 382"/>
                  <a:gd name="T5" fmla="*/ 6 h 606"/>
                  <a:gd name="T6" fmla="*/ 6 w 382"/>
                  <a:gd name="T7" fmla="*/ 9 h 606"/>
                  <a:gd name="T8" fmla="*/ 7 w 382"/>
                  <a:gd name="T9" fmla="*/ 10 h 606"/>
                  <a:gd name="T10" fmla="*/ 8 w 382"/>
                  <a:gd name="T11" fmla="*/ 12 h 606"/>
                  <a:gd name="T12" fmla="*/ 8 w 382"/>
                  <a:gd name="T13" fmla="*/ 15 h 606"/>
                  <a:gd name="T14" fmla="*/ 8 w 382"/>
                  <a:gd name="T15" fmla="*/ 17 h 606"/>
                  <a:gd name="T16" fmla="*/ 8 w 382"/>
                  <a:gd name="T17" fmla="*/ 18 h 606"/>
                  <a:gd name="T18" fmla="*/ 9 w 382"/>
                  <a:gd name="T19" fmla="*/ 20 h 606"/>
                  <a:gd name="T20" fmla="*/ 11 w 382"/>
                  <a:gd name="T21" fmla="*/ 21 h 606"/>
                  <a:gd name="T22" fmla="*/ 14 w 382"/>
                  <a:gd name="T23" fmla="*/ 22 h 606"/>
                  <a:gd name="T24" fmla="*/ 11 w 382"/>
                  <a:gd name="T25" fmla="*/ 21 h 606"/>
                  <a:gd name="T26" fmla="*/ 10 w 382"/>
                  <a:gd name="T27" fmla="*/ 19 h 606"/>
                  <a:gd name="T28" fmla="*/ 9 w 382"/>
                  <a:gd name="T29" fmla="*/ 18 h 606"/>
                  <a:gd name="T30" fmla="*/ 8 w 382"/>
                  <a:gd name="T31" fmla="*/ 16 h 606"/>
                  <a:gd name="T32" fmla="*/ 8 w 382"/>
                  <a:gd name="T33" fmla="*/ 14 h 606"/>
                  <a:gd name="T34" fmla="*/ 8 w 382"/>
                  <a:gd name="T35" fmla="*/ 12 h 606"/>
                  <a:gd name="T36" fmla="*/ 8 w 382"/>
                  <a:gd name="T37" fmla="*/ 10 h 606"/>
                  <a:gd name="T38" fmla="*/ 7 w 382"/>
                  <a:gd name="T39" fmla="*/ 8 h 606"/>
                  <a:gd name="T40" fmla="*/ 5 w 382"/>
                  <a:gd name="T41" fmla="*/ 5 h 606"/>
                  <a:gd name="T42" fmla="*/ 2 w 382"/>
                  <a:gd name="T43" fmla="*/ 3 h 606"/>
                  <a:gd name="T44" fmla="*/ 0 w 382"/>
                  <a:gd name="T45" fmla="*/ 0 h 606"/>
                  <a:gd name="T46" fmla="*/ 0 w 382"/>
                  <a:gd name="T47" fmla="*/ 1 h 606"/>
                  <a:gd name="T48" fmla="*/ 0 w 382"/>
                  <a:gd name="T49" fmla="*/ 1 h 606"/>
                  <a:gd name="T50" fmla="*/ 0 w 382"/>
                  <a:gd name="T51" fmla="*/ 1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2"/>
                  <a:gd name="T79" fmla="*/ 0 h 606"/>
                  <a:gd name="T80" fmla="*/ 382 w 382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2" h="606">
                    <a:moveTo>
                      <a:pt x="0" y="14"/>
                    </a:moveTo>
                    <a:lnTo>
                      <a:pt x="50" y="79"/>
                    </a:lnTo>
                    <a:lnTo>
                      <a:pt x="108" y="158"/>
                    </a:lnTo>
                    <a:lnTo>
                      <a:pt x="171" y="231"/>
                    </a:lnTo>
                    <a:lnTo>
                      <a:pt x="197" y="283"/>
                    </a:lnTo>
                    <a:lnTo>
                      <a:pt x="206" y="321"/>
                    </a:lnTo>
                    <a:lnTo>
                      <a:pt x="208" y="409"/>
                    </a:lnTo>
                    <a:lnTo>
                      <a:pt x="213" y="447"/>
                    </a:lnTo>
                    <a:lnTo>
                      <a:pt x="228" y="491"/>
                    </a:lnTo>
                    <a:lnTo>
                      <a:pt x="253" y="531"/>
                    </a:lnTo>
                    <a:lnTo>
                      <a:pt x="296" y="570"/>
                    </a:lnTo>
                    <a:lnTo>
                      <a:pt x="382" y="606"/>
                    </a:lnTo>
                    <a:lnTo>
                      <a:pt x="311" y="557"/>
                    </a:lnTo>
                    <a:lnTo>
                      <a:pt x="265" y="522"/>
                    </a:lnTo>
                    <a:lnTo>
                      <a:pt x="242" y="479"/>
                    </a:lnTo>
                    <a:lnTo>
                      <a:pt x="228" y="441"/>
                    </a:lnTo>
                    <a:lnTo>
                      <a:pt x="227" y="390"/>
                    </a:lnTo>
                    <a:lnTo>
                      <a:pt x="225" y="314"/>
                    </a:lnTo>
                    <a:lnTo>
                      <a:pt x="213" y="271"/>
                    </a:lnTo>
                    <a:lnTo>
                      <a:pt x="183" y="211"/>
                    </a:lnTo>
                    <a:lnTo>
                      <a:pt x="122" y="142"/>
                    </a:lnTo>
                    <a:lnTo>
                      <a:pt x="60" y="73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211"/>
              <p:cNvSpPr>
                <a:spLocks/>
              </p:cNvSpPr>
              <p:nvPr/>
            </p:nvSpPr>
            <p:spPr bwMode="auto">
              <a:xfrm>
                <a:off x="864" y="3536"/>
                <a:ext cx="56" cy="138"/>
              </a:xfrm>
              <a:custGeom>
                <a:avLst/>
                <a:gdLst>
                  <a:gd name="T0" fmla="*/ 0 w 167"/>
                  <a:gd name="T1" fmla="*/ 1 h 414"/>
                  <a:gd name="T2" fmla="*/ 2 w 167"/>
                  <a:gd name="T3" fmla="*/ 4 h 414"/>
                  <a:gd name="T4" fmla="*/ 3 w 167"/>
                  <a:gd name="T5" fmla="*/ 5 h 414"/>
                  <a:gd name="T6" fmla="*/ 3 w 167"/>
                  <a:gd name="T7" fmla="*/ 7 h 414"/>
                  <a:gd name="T8" fmla="*/ 3 w 167"/>
                  <a:gd name="T9" fmla="*/ 9 h 414"/>
                  <a:gd name="T10" fmla="*/ 3 w 167"/>
                  <a:gd name="T11" fmla="*/ 12 h 414"/>
                  <a:gd name="T12" fmla="*/ 4 w 167"/>
                  <a:gd name="T13" fmla="*/ 13 h 414"/>
                  <a:gd name="T14" fmla="*/ 6 w 167"/>
                  <a:gd name="T15" fmla="*/ 15 h 414"/>
                  <a:gd name="T16" fmla="*/ 4 w 167"/>
                  <a:gd name="T17" fmla="*/ 13 h 414"/>
                  <a:gd name="T18" fmla="*/ 4 w 167"/>
                  <a:gd name="T19" fmla="*/ 12 h 414"/>
                  <a:gd name="T20" fmla="*/ 4 w 167"/>
                  <a:gd name="T21" fmla="*/ 9 h 414"/>
                  <a:gd name="T22" fmla="*/ 4 w 167"/>
                  <a:gd name="T23" fmla="*/ 6 h 414"/>
                  <a:gd name="T24" fmla="*/ 3 w 167"/>
                  <a:gd name="T25" fmla="*/ 5 h 414"/>
                  <a:gd name="T26" fmla="*/ 3 w 167"/>
                  <a:gd name="T27" fmla="*/ 3 h 414"/>
                  <a:gd name="T28" fmla="*/ 0 w 167"/>
                  <a:gd name="T29" fmla="*/ 0 h 414"/>
                  <a:gd name="T30" fmla="*/ 0 w 167"/>
                  <a:gd name="T31" fmla="*/ 1 h 414"/>
                  <a:gd name="T32" fmla="*/ 0 w 167"/>
                  <a:gd name="T33" fmla="*/ 1 h 414"/>
                  <a:gd name="T34" fmla="*/ 0 w 167"/>
                  <a:gd name="T35" fmla="*/ 1 h 4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"/>
                  <a:gd name="T55" fmla="*/ 0 h 414"/>
                  <a:gd name="T56" fmla="*/ 167 w 167"/>
                  <a:gd name="T57" fmla="*/ 414 h 4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" h="414">
                    <a:moveTo>
                      <a:pt x="0" y="14"/>
                    </a:moveTo>
                    <a:lnTo>
                      <a:pt x="53" y="96"/>
                    </a:lnTo>
                    <a:lnTo>
                      <a:pt x="73" y="143"/>
                    </a:lnTo>
                    <a:lnTo>
                      <a:pt x="78" y="186"/>
                    </a:lnTo>
                    <a:lnTo>
                      <a:pt x="83" y="248"/>
                    </a:lnTo>
                    <a:lnTo>
                      <a:pt x="87" y="324"/>
                    </a:lnTo>
                    <a:lnTo>
                      <a:pt x="101" y="360"/>
                    </a:lnTo>
                    <a:lnTo>
                      <a:pt x="167" y="414"/>
                    </a:lnTo>
                    <a:lnTo>
                      <a:pt x="115" y="352"/>
                    </a:lnTo>
                    <a:lnTo>
                      <a:pt x="103" y="312"/>
                    </a:lnTo>
                    <a:lnTo>
                      <a:pt x="98" y="241"/>
                    </a:lnTo>
                    <a:lnTo>
                      <a:pt x="101" y="172"/>
                    </a:lnTo>
                    <a:lnTo>
                      <a:pt x="93" y="137"/>
                    </a:lnTo>
                    <a:lnTo>
                      <a:pt x="78" y="9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212"/>
              <p:cNvSpPr>
                <a:spLocks/>
              </p:cNvSpPr>
              <p:nvPr/>
            </p:nvSpPr>
            <p:spPr bwMode="auto">
              <a:xfrm>
                <a:off x="880" y="3538"/>
                <a:ext cx="84" cy="185"/>
              </a:xfrm>
              <a:custGeom>
                <a:avLst/>
                <a:gdLst>
                  <a:gd name="T0" fmla="*/ 0 w 252"/>
                  <a:gd name="T1" fmla="*/ 0 h 553"/>
                  <a:gd name="T2" fmla="*/ 1 w 252"/>
                  <a:gd name="T3" fmla="*/ 2 h 553"/>
                  <a:gd name="T4" fmla="*/ 2 w 252"/>
                  <a:gd name="T5" fmla="*/ 4 h 553"/>
                  <a:gd name="T6" fmla="*/ 3 w 252"/>
                  <a:gd name="T7" fmla="*/ 6 h 553"/>
                  <a:gd name="T8" fmla="*/ 3 w 252"/>
                  <a:gd name="T9" fmla="*/ 8 h 553"/>
                  <a:gd name="T10" fmla="*/ 3 w 252"/>
                  <a:gd name="T11" fmla="*/ 10 h 553"/>
                  <a:gd name="T12" fmla="*/ 3 w 252"/>
                  <a:gd name="T13" fmla="*/ 11 h 553"/>
                  <a:gd name="T14" fmla="*/ 5 w 252"/>
                  <a:gd name="T15" fmla="*/ 13 h 553"/>
                  <a:gd name="T16" fmla="*/ 6 w 252"/>
                  <a:gd name="T17" fmla="*/ 14 h 553"/>
                  <a:gd name="T18" fmla="*/ 7 w 252"/>
                  <a:gd name="T19" fmla="*/ 16 h 553"/>
                  <a:gd name="T20" fmla="*/ 8 w 252"/>
                  <a:gd name="T21" fmla="*/ 17 h 553"/>
                  <a:gd name="T22" fmla="*/ 9 w 252"/>
                  <a:gd name="T23" fmla="*/ 18 h 553"/>
                  <a:gd name="T24" fmla="*/ 9 w 252"/>
                  <a:gd name="T25" fmla="*/ 19 h 553"/>
                  <a:gd name="T26" fmla="*/ 8 w 252"/>
                  <a:gd name="T27" fmla="*/ 21 h 553"/>
                  <a:gd name="T28" fmla="*/ 9 w 252"/>
                  <a:gd name="T29" fmla="*/ 20 h 553"/>
                  <a:gd name="T30" fmla="*/ 9 w 252"/>
                  <a:gd name="T31" fmla="*/ 18 h 553"/>
                  <a:gd name="T32" fmla="*/ 9 w 252"/>
                  <a:gd name="T33" fmla="*/ 17 h 553"/>
                  <a:gd name="T34" fmla="*/ 8 w 252"/>
                  <a:gd name="T35" fmla="*/ 15 h 553"/>
                  <a:gd name="T36" fmla="*/ 6 w 252"/>
                  <a:gd name="T37" fmla="*/ 14 h 553"/>
                  <a:gd name="T38" fmla="*/ 5 w 252"/>
                  <a:gd name="T39" fmla="*/ 13 h 553"/>
                  <a:gd name="T40" fmla="*/ 4 w 252"/>
                  <a:gd name="T41" fmla="*/ 11 h 553"/>
                  <a:gd name="T42" fmla="*/ 4 w 252"/>
                  <a:gd name="T43" fmla="*/ 10 h 553"/>
                  <a:gd name="T44" fmla="*/ 4 w 252"/>
                  <a:gd name="T45" fmla="*/ 8 h 553"/>
                  <a:gd name="T46" fmla="*/ 3 w 252"/>
                  <a:gd name="T47" fmla="*/ 5 h 553"/>
                  <a:gd name="T48" fmla="*/ 3 w 252"/>
                  <a:gd name="T49" fmla="*/ 4 h 553"/>
                  <a:gd name="T50" fmla="*/ 2 w 252"/>
                  <a:gd name="T51" fmla="*/ 2 h 553"/>
                  <a:gd name="T52" fmla="*/ 1 w 252"/>
                  <a:gd name="T53" fmla="*/ 0 h 553"/>
                  <a:gd name="T54" fmla="*/ 0 w 252"/>
                  <a:gd name="T55" fmla="*/ 0 h 553"/>
                  <a:gd name="T56" fmla="*/ 0 w 252"/>
                  <a:gd name="T57" fmla="*/ 0 h 553"/>
                  <a:gd name="T58" fmla="*/ 0 w 252"/>
                  <a:gd name="T59" fmla="*/ 0 h 5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2"/>
                  <a:gd name="T91" fmla="*/ 0 h 553"/>
                  <a:gd name="T92" fmla="*/ 252 w 252"/>
                  <a:gd name="T93" fmla="*/ 553 h 55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2" h="553">
                    <a:moveTo>
                      <a:pt x="0" y="11"/>
                    </a:moveTo>
                    <a:lnTo>
                      <a:pt x="36" y="58"/>
                    </a:lnTo>
                    <a:lnTo>
                      <a:pt x="64" y="115"/>
                    </a:lnTo>
                    <a:lnTo>
                      <a:pt x="72" y="149"/>
                    </a:lnTo>
                    <a:lnTo>
                      <a:pt x="79" y="211"/>
                    </a:lnTo>
                    <a:lnTo>
                      <a:pt x="77" y="258"/>
                    </a:lnTo>
                    <a:lnTo>
                      <a:pt x="85" y="302"/>
                    </a:lnTo>
                    <a:lnTo>
                      <a:pt x="124" y="352"/>
                    </a:lnTo>
                    <a:lnTo>
                      <a:pt x="149" y="382"/>
                    </a:lnTo>
                    <a:lnTo>
                      <a:pt x="196" y="422"/>
                    </a:lnTo>
                    <a:lnTo>
                      <a:pt x="225" y="450"/>
                    </a:lnTo>
                    <a:lnTo>
                      <a:pt x="234" y="484"/>
                    </a:lnTo>
                    <a:lnTo>
                      <a:pt x="236" y="521"/>
                    </a:lnTo>
                    <a:lnTo>
                      <a:pt x="227" y="553"/>
                    </a:lnTo>
                    <a:lnTo>
                      <a:pt x="250" y="528"/>
                    </a:lnTo>
                    <a:lnTo>
                      <a:pt x="252" y="490"/>
                    </a:lnTo>
                    <a:lnTo>
                      <a:pt x="242" y="446"/>
                    </a:lnTo>
                    <a:lnTo>
                      <a:pt x="208" y="408"/>
                    </a:lnTo>
                    <a:lnTo>
                      <a:pt x="161" y="367"/>
                    </a:lnTo>
                    <a:lnTo>
                      <a:pt x="138" y="342"/>
                    </a:lnTo>
                    <a:lnTo>
                      <a:pt x="108" y="298"/>
                    </a:lnTo>
                    <a:lnTo>
                      <a:pt x="97" y="262"/>
                    </a:lnTo>
                    <a:lnTo>
                      <a:pt x="97" y="210"/>
                    </a:lnTo>
                    <a:lnTo>
                      <a:pt x="94" y="144"/>
                    </a:lnTo>
                    <a:lnTo>
                      <a:pt x="80" y="95"/>
                    </a:lnTo>
                    <a:lnTo>
                      <a:pt x="57" y="4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213"/>
              <p:cNvSpPr>
                <a:spLocks/>
              </p:cNvSpPr>
              <p:nvPr/>
            </p:nvSpPr>
            <p:spPr bwMode="auto">
              <a:xfrm>
                <a:off x="919" y="3511"/>
                <a:ext cx="62" cy="199"/>
              </a:xfrm>
              <a:custGeom>
                <a:avLst/>
                <a:gdLst>
                  <a:gd name="T0" fmla="*/ 0 w 184"/>
                  <a:gd name="T1" fmla="*/ 0 h 598"/>
                  <a:gd name="T2" fmla="*/ 1 w 184"/>
                  <a:gd name="T3" fmla="*/ 4 h 598"/>
                  <a:gd name="T4" fmla="*/ 1 w 184"/>
                  <a:gd name="T5" fmla="*/ 7 h 598"/>
                  <a:gd name="T6" fmla="*/ 2 w 184"/>
                  <a:gd name="T7" fmla="*/ 9 h 598"/>
                  <a:gd name="T8" fmla="*/ 1 w 184"/>
                  <a:gd name="T9" fmla="*/ 11 h 598"/>
                  <a:gd name="T10" fmla="*/ 1 w 184"/>
                  <a:gd name="T11" fmla="*/ 13 h 598"/>
                  <a:gd name="T12" fmla="*/ 1 w 184"/>
                  <a:gd name="T13" fmla="*/ 14 h 598"/>
                  <a:gd name="T14" fmla="*/ 3 w 184"/>
                  <a:gd name="T15" fmla="*/ 16 h 598"/>
                  <a:gd name="T16" fmla="*/ 5 w 184"/>
                  <a:gd name="T17" fmla="*/ 18 h 598"/>
                  <a:gd name="T18" fmla="*/ 6 w 184"/>
                  <a:gd name="T19" fmla="*/ 20 h 598"/>
                  <a:gd name="T20" fmla="*/ 7 w 184"/>
                  <a:gd name="T21" fmla="*/ 22 h 598"/>
                  <a:gd name="T22" fmla="*/ 7 w 184"/>
                  <a:gd name="T23" fmla="*/ 20 h 598"/>
                  <a:gd name="T24" fmla="*/ 6 w 184"/>
                  <a:gd name="T25" fmla="*/ 18 h 598"/>
                  <a:gd name="T26" fmla="*/ 4 w 184"/>
                  <a:gd name="T27" fmla="*/ 16 h 598"/>
                  <a:gd name="T28" fmla="*/ 2 w 184"/>
                  <a:gd name="T29" fmla="*/ 14 h 598"/>
                  <a:gd name="T30" fmla="*/ 2 w 184"/>
                  <a:gd name="T31" fmla="*/ 12 h 598"/>
                  <a:gd name="T32" fmla="*/ 2 w 184"/>
                  <a:gd name="T33" fmla="*/ 11 h 598"/>
                  <a:gd name="T34" fmla="*/ 2 w 184"/>
                  <a:gd name="T35" fmla="*/ 9 h 598"/>
                  <a:gd name="T36" fmla="*/ 2 w 184"/>
                  <a:gd name="T37" fmla="*/ 7 h 598"/>
                  <a:gd name="T38" fmla="*/ 2 w 184"/>
                  <a:gd name="T39" fmla="*/ 4 h 598"/>
                  <a:gd name="T40" fmla="*/ 1 w 184"/>
                  <a:gd name="T41" fmla="*/ 0 h 598"/>
                  <a:gd name="T42" fmla="*/ 0 w 184"/>
                  <a:gd name="T43" fmla="*/ 0 h 598"/>
                  <a:gd name="T44" fmla="*/ 0 w 184"/>
                  <a:gd name="T45" fmla="*/ 0 h 598"/>
                  <a:gd name="T46" fmla="*/ 0 w 184"/>
                  <a:gd name="T47" fmla="*/ 0 h 5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598"/>
                  <a:gd name="T74" fmla="*/ 184 w 184"/>
                  <a:gd name="T75" fmla="*/ 598 h 5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598">
                    <a:moveTo>
                      <a:pt x="0" y="11"/>
                    </a:moveTo>
                    <a:lnTo>
                      <a:pt x="34" y="120"/>
                    </a:lnTo>
                    <a:lnTo>
                      <a:pt x="39" y="181"/>
                    </a:lnTo>
                    <a:lnTo>
                      <a:pt x="41" y="248"/>
                    </a:lnTo>
                    <a:lnTo>
                      <a:pt x="32" y="306"/>
                    </a:lnTo>
                    <a:lnTo>
                      <a:pt x="25" y="341"/>
                    </a:lnTo>
                    <a:lnTo>
                      <a:pt x="39" y="372"/>
                    </a:lnTo>
                    <a:lnTo>
                      <a:pt x="74" y="431"/>
                    </a:lnTo>
                    <a:lnTo>
                      <a:pt x="133" y="494"/>
                    </a:lnTo>
                    <a:lnTo>
                      <a:pt x="169" y="536"/>
                    </a:lnTo>
                    <a:lnTo>
                      <a:pt x="184" y="598"/>
                    </a:lnTo>
                    <a:lnTo>
                      <a:pt x="184" y="533"/>
                    </a:lnTo>
                    <a:lnTo>
                      <a:pt x="150" y="482"/>
                    </a:lnTo>
                    <a:lnTo>
                      <a:pt x="99" y="420"/>
                    </a:lnTo>
                    <a:lnTo>
                      <a:pt x="64" y="367"/>
                    </a:lnTo>
                    <a:lnTo>
                      <a:pt x="53" y="334"/>
                    </a:lnTo>
                    <a:lnTo>
                      <a:pt x="50" y="297"/>
                    </a:lnTo>
                    <a:lnTo>
                      <a:pt x="61" y="248"/>
                    </a:lnTo>
                    <a:lnTo>
                      <a:pt x="61" y="179"/>
                    </a:lnTo>
                    <a:lnTo>
                      <a:pt x="53" y="11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214"/>
              <p:cNvSpPr>
                <a:spLocks/>
              </p:cNvSpPr>
              <p:nvPr/>
            </p:nvSpPr>
            <p:spPr bwMode="auto">
              <a:xfrm>
                <a:off x="931" y="3494"/>
                <a:ext cx="28" cy="141"/>
              </a:xfrm>
              <a:custGeom>
                <a:avLst/>
                <a:gdLst>
                  <a:gd name="T0" fmla="*/ 0 w 83"/>
                  <a:gd name="T1" fmla="*/ 1 h 422"/>
                  <a:gd name="T2" fmla="*/ 1 w 83"/>
                  <a:gd name="T3" fmla="*/ 3 h 422"/>
                  <a:gd name="T4" fmla="*/ 2 w 83"/>
                  <a:gd name="T5" fmla="*/ 6 h 422"/>
                  <a:gd name="T6" fmla="*/ 2 w 83"/>
                  <a:gd name="T7" fmla="*/ 7 h 422"/>
                  <a:gd name="T8" fmla="*/ 2 w 83"/>
                  <a:gd name="T9" fmla="*/ 9 h 422"/>
                  <a:gd name="T10" fmla="*/ 2 w 83"/>
                  <a:gd name="T11" fmla="*/ 16 h 422"/>
                  <a:gd name="T12" fmla="*/ 3 w 83"/>
                  <a:gd name="T13" fmla="*/ 9 h 422"/>
                  <a:gd name="T14" fmla="*/ 3 w 83"/>
                  <a:gd name="T15" fmla="*/ 7 h 422"/>
                  <a:gd name="T16" fmla="*/ 3 w 83"/>
                  <a:gd name="T17" fmla="*/ 6 h 422"/>
                  <a:gd name="T18" fmla="*/ 2 w 83"/>
                  <a:gd name="T19" fmla="*/ 3 h 422"/>
                  <a:gd name="T20" fmla="*/ 1 w 83"/>
                  <a:gd name="T21" fmla="*/ 0 h 422"/>
                  <a:gd name="T22" fmla="*/ 0 w 83"/>
                  <a:gd name="T23" fmla="*/ 1 h 422"/>
                  <a:gd name="T24" fmla="*/ 0 w 83"/>
                  <a:gd name="T25" fmla="*/ 1 h 422"/>
                  <a:gd name="T26" fmla="*/ 0 w 83"/>
                  <a:gd name="T27" fmla="*/ 1 h 4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3"/>
                  <a:gd name="T43" fmla="*/ 0 h 422"/>
                  <a:gd name="T44" fmla="*/ 83 w 83"/>
                  <a:gd name="T45" fmla="*/ 422 h 4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3" h="422">
                    <a:moveTo>
                      <a:pt x="0" y="24"/>
                    </a:moveTo>
                    <a:lnTo>
                      <a:pt x="34" y="86"/>
                    </a:lnTo>
                    <a:lnTo>
                      <a:pt x="55" y="163"/>
                    </a:lnTo>
                    <a:lnTo>
                      <a:pt x="60" y="190"/>
                    </a:lnTo>
                    <a:lnTo>
                      <a:pt x="63" y="236"/>
                    </a:lnTo>
                    <a:lnTo>
                      <a:pt x="65" y="422"/>
                    </a:lnTo>
                    <a:lnTo>
                      <a:pt x="83" y="231"/>
                    </a:lnTo>
                    <a:lnTo>
                      <a:pt x="79" y="188"/>
                    </a:lnTo>
                    <a:lnTo>
                      <a:pt x="74" y="152"/>
                    </a:lnTo>
                    <a:lnTo>
                      <a:pt x="52" y="78"/>
                    </a:lnTo>
                    <a:lnTo>
                      <a:pt x="1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215"/>
              <p:cNvSpPr>
                <a:spLocks/>
              </p:cNvSpPr>
              <p:nvPr/>
            </p:nvSpPr>
            <p:spPr bwMode="auto">
              <a:xfrm>
                <a:off x="949" y="3498"/>
                <a:ext cx="54" cy="184"/>
              </a:xfrm>
              <a:custGeom>
                <a:avLst/>
                <a:gdLst>
                  <a:gd name="T0" fmla="*/ 0 w 162"/>
                  <a:gd name="T1" fmla="*/ 0 h 553"/>
                  <a:gd name="T2" fmla="*/ 1 w 162"/>
                  <a:gd name="T3" fmla="*/ 3 h 553"/>
                  <a:gd name="T4" fmla="*/ 2 w 162"/>
                  <a:gd name="T5" fmla="*/ 6 h 553"/>
                  <a:gd name="T6" fmla="*/ 2 w 162"/>
                  <a:gd name="T7" fmla="*/ 9 h 553"/>
                  <a:gd name="T8" fmla="*/ 2 w 162"/>
                  <a:gd name="T9" fmla="*/ 12 h 553"/>
                  <a:gd name="T10" fmla="*/ 2 w 162"/>
                  <a:gd name="T11" fmla="*/ 14 h 553"/>
                  <a:gd name="T12" fmla="*/ 2 w 162"/>
                  <a:gd name="T13" fmla="*/ 16 h 553"/>
                  <a:gd name="T14" fmla="*/ 3 w 162"/>
                  <a:gd name="T15" fmla="*/ 18 h 553"/>
                  <a:gd name="T16" fmla="*/ 6 w 162"/>
                  <a:gd name="T17" fmla="*/ 20 h 553"/>
                  <a:gd name="T18" fmla="*/ 4 w 162"/>
                  <a:gd name="T19" fmla="*/ 17 h 553"/>
                  <a:gd name="T20" fmla="*/ 3 w 162"/>
                  <a:gd name="T21" fmla="*/ 16 h 553"/>
                  <a:gd name="T22" fmla="*/ 3 w 162"/>
                  <a:gd name="T23" fmla="*/ 14 h 553"/>
                  <a:gd name="T24" fmla="*/ 3 w 162"/>
                  <a:gd name="T25" fmla="*/ 12 h 553"/>
                  <a:gd name="T26" fmla="*/ 3 w 162"/>
                  <a:gd name="T27" fmla="*/ 9 h 553"/>
                  <a:gd name="T28" fmla="*/ 3 w 162"/>
                  <a:gd name="T29" fmla="*/ 6 h 553"/>
                  <a:gd name="T30" fmla="*/ 2 w 162"/>
                  <a:gd name="T31" fmla="*/ 3 h 553"/>
                  <a:gd name="T32" fmla="*/ 1 w 162"/>
                  <a:gd name="T33" fmla="*/ 0 h 553"/>
                  <a:gd name="T34" fmla="*/ 0 w 162"/>
                  <a:gd name="T35" fmla="*/ 0 h 553"/>
                  <a:gd name="T36" fmla="*/ 0 w 162"/>
                  <a:gd name="T37" fmla="*/ 0 h 553"/>
                  <a:gd name="T38" fmla="*/ 0 w 162"/>
                  <a:gd name="T39" fmla="*/ 0 h 5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2"/>
                  <a:gd name="T61" fmla="*/ 0 h 553"/>
                  <a:gd name="T62" fmla="*/ 162 w 162"/>
                  <a:gd name="T63" fmla="*/ 553 h 5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2" h="553">
                    <a:moveTo>
                      <a:pt x="0" y="13"/>
                    </a:moveTo>
                    <a:lnTo>
                      <a:pt x="29" y="87"/>
                    </a:lnTo>
                    <a:lnTo>
                      <a:pt x="47" y="167"/>
                    </a:lnTo>
                    <a:lnTo>
                      <a:pt x="51" y="236"/>
                    </a:lnTo>
                    <a:lnTo>
                      <a:pt x="51" y="322"/>
                    </a:lnTo>
                    <a:lnTo>
                      <a:pt x="56" y="389"/>
                    </a:lnTo>
                    <a:lnTo>
                      <a:pt x="62" y="429"/>
                    </a:lnTo>
                    <a:lnTo>
                      <a:pt x="79" y="483"/>
                    </a:lnTo>
                    <a:lnTo>
                      <a:pt x="162" y="553"/>
                    </a:lnTo>
                    <a:lnTo>
                      <a:pt x="95" y="470"/>
                    </a:lnTo>
                    <a:lnTo>
                      <a:pt x="84" y="420"/>
                    </a:lnTo>
                    <a:lnTo>
                      <a:pt x="74" y="371"/>
                    </a:lnTo>
                    <a:lnTo>
                      <a:pt x="74" y="322"/>
                    </a:lnTo>
                    <a:lnTo>
                      <a:pt x="70" y="231"/>
                    </a:lnTo>
                    <a:lnTo>
                      <a:pt x="70" y="166"/>
                    </a:lnTo>
                    <a:lnTo>
                      <a:pt x="51" y="75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216"/>
              <p:cNvSpPr>
                <a:spLocks/>
              </p:cNvSpPr>
              <p:nvPr/>
            </p:nvSpPr>
            <p:spPr bwMode="auto">
              <a:xfrm>
                <a:off x="1003" y="3690"/>
                <a:ext cx="12" cy="27"/>
              </a:xfrm>
              <a:custGeom>
                <a:avLst/>
                <a:gdLst>
                  <a:gd name="T0" fmla="*/ 0 w 37"/>
                  <a:gd name="T1" fmla="*/ 1 h 79"/>
                  <a:gd name="T2" fmla="*/ 1 w 37"/>
                  <a:gd name="T3" fmla="*/ 1 h 79"/>
                  <a:gd name="T4" fmla="*/ 1 w 37"/>
                  <a:gd name="T5" fmla="*/ 2 h 79"/>
                  <a:gd name="T6" fmla="*/ 1 w 37"/>
                  <a:gd name="T7" fmla="*/ 3 h 79"/>
                  <a:gd name="T8" fmla="*/ 0 w 37"/>
                  <a:gd name="T9" fmla="*/ 3 h 79"/>
                  <a:gd name="T10" fmla="*/ 1 w 37"/>
                  <a:gd name="T11" fmla="*/ 3 h 79"/>
                  <a:gd name="T12" fmla="*/ 1 w 37"/>
                  <a:gd name="T13" fmla="*/ 1 h 79"/>
                  <a:gd name="T14" fmla="*/ 1 w 37"/>
                  <a:gd name="T15" fmla="*/ 0 h 79"/>
                  <a:gd name="T16" fmla="*/ 0 w 37"/>
                  <a:gd name="T17" fmla="*/ 1 h 79"/>
                  <a:gd name="T18" fmla="*/ 0 w 37"/>
                  <a:gd name="T19" fmla="*/ 1 h 79"/>
                  <a:gd name="T20" fmla="*/ 0 w 37"/>
                  <a:gd name="T21" fmla="*/ 1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79"/>
                  <a:gd name="T35" fmla="*/ 37 w 37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79">
                    <a:moveTo>
                      <a:pt x="11" y="14"/>
                    </a:moveTo>
                    <a:lnTo>
                      <a:pt x="20" y="28"/>
                    </a:lnTo>
                    <a:lnTo>
                      <a:pt x="2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1" y="63"/>
                    </a:lnTo>
                    <a:lnTo>
                      <a:pt x="37" y="34"/>
                    </a:lnTo>
                    <a:lnTo>
                      <a:pt x="31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217"/>
              <p:cNvSpPr>
                <a:spLocks/>
              </p:cNvSpPr>
              <p:nvPr/>
            </p:nvSpPr>
            <p:spPr bwMode="auto">
              <a:xfrm>
                <a:off x="1003" y="3539"/>
                <a:ext cx="55" cy="173"/>
              </a:xfrm>
              <a:custGeom>
                <a:avLst/>
                <a:gdLst>
                  <a:gd name="T0" fmla="*/ 2 w 165"/>
                  <a:gd name="T1" fmla="*/ 19 h 519"/>
                  <a:gd name="T2" fmla="*/ 2 w 165"/>
                  <a:gd name="T3" fmla="*/ 17 h 519"/>
                  <a:gd name="T4" fmla="*/ 2 w 165"/>
                  <a:gd name="T5" fmla="*/ 15 h 519"/>
                  <a:gd name="T6" fmla="*/ 0 w 165"/>
                  <a:gd name="T7" fmla="*/ 14 h 519"/>
                  <a:gd name="T8" fmla="*/ 0 w 165"/>
                  <a:gd name="T9" fmla="*/ 13 h 519"/>
                  <a:gd name="T10" fmla="*/ 0 w 165"/>
                  <a:gd name="T11" fmla="*/ 12 h 519"/>
                  <a:gd name="T12" fmla="*/ 0 w 165"/>
                  <a:gd name="T13" fmla="*/ 11 h 519"/>
                  <a:gd name="T14" fmla="*/ 2 w 165"/>
                  <a:gd name="T15" fmla="*/ 9 h 519"/>
                  <a:gd name="T16" fmla="*/ 3 w 165"/>
                  <a:gd name="T17" fmla="*/ 7 h 519"/>
                  <a:gd name="T18" fmla="*/ 3 w 165"/>
                  <a:gd name="T19" fmla="*/ 8 h 519"/>
                  <a:gd name="T20" fmla="*/ 3 w 165"/>
                  <a:gd name="T21" fmla="*/ 9 h 519"/>
                  <a:gd name="T22" fmla="*/ 3 w 165"/>
                  <a:gd name="T23" fmla="*/ 11 h 519"/>
                  <a:gd name="T24" fmla="*/ 4 w 165"/>
                  <a:gd name="T25" fmla="*/ 14 h 519"/>
                  <a:gd name="T26" fmla="*/ 3 w 165"/>
                  <a:gd name="T27" fmla="*/ 11 h 519"/>
                  <a:gd name="T28" fmla="*/ 4 w 165"/>
                  <a:gd name="T29" fmla="*/ 9 h 519"/>
                  <a:gd name="T30" fmla="*/ 4 w 165"/>
                  <a:gd name="T31" fmla="*/ 7 h 519"/>
                  <a:gd name="T32" fmla="*/ 5 w 165"/>
                  <a:gd name="T33" fmla="*/ 5 h 519"/>
                  <a:gd name="T34" fmla="*/ 6 w 165"/>
                  <a:gd name="T35" fmla="*/ 3 h 519"/>
                  <a:gd name="T36" fmla="*/ 6 w 165"/>
                  <a:gd name="T37" fmla="*/ 0 h 519"/>
                  <a:gd name="T38" fmla="*/ 6 w 165"/>
                  <a:gd name="T39" fmla="*/ 3 h 519"/>
                  <a:gd name="T40" fmla="*/ 6 w 165"/>
                  <a:gd name="T41" fmla="*/ 6 h 519"/>
                  <a:gd name="T42" fmla="*/ 5 w 165"/>
                  <a:gd name="T43" fmla="*/ 7 h 519"/>
                  <a:gd name="T44" fmla="*/ 5 w 165"/>
                  <a:gd name="T45" fmla="*/ 8 h 519"/>
                  <a:gd name="T46" fmla="*/ 4 w 165"/>
                  <a:gd name="T47" fmla="*/ 9 h 519"/>
                  <a:gd name="T48" fmla="*/ 4 w 165"/>
                  <a:gd name="T49" fmla="*/ 11 h 519"/>
                  <a:gd name="T50" fmla="*/ 5 w 165"/>
                  <a:gd name="T51" fmla="*/ 15 h 519"/>
                  <a:gd name="T52" fmla="*/ 3 w 165"/>
                  <a:gd name="T53" fmla="*/ 14 h 519"/>
                  <a:gd name="T54" fmla="*/ 3 w 165"/>
                  <a:gd name="T55" fmla="*/ 13 h 519"/>
                  <a:gd name="T56" fmla="*/ 2 w 165"/>
                  <a:gd name="T57" fmla="*/ 10 h 519"/>
                  <a:gd name="T58" fmla="*/ 1 w 165"/>
                  <a:gd name="T59" fmla="*/ 11 h 519"/>
                  <a:gd name="T60" fmla="*/ 1 w 165"/>
                  <a:gd name="T61" fmla="*/ 12 h 519"/>
                  <a:gd name="T62" fmla="*/ 1 w 165"/>
                  <a:gd name="T63" fmla="*/ 13 h 519"/>
                  <a:gd name="T64" fmla="*/ 3 w 165"/>
                  <a:gd name="T65" fmla="*/ 15 h 519"/>
                  <a:gd name="T66" fmla="*/ 3 w 165"/>
                  <a:gd name="T67" fmla="*/ 16 h 519"/>
                  <a:gd name="T68" fmla="*/ 2 w 165"/>
                  <a:gd name="T69" fmla="*/ 19 h 519"/>
                  <a:gd name="T70" fmla="*/ 2 w 165"/>
                  <a:gd name="T71" fmla="*/ 19 h 519"/>
                  <a:gd name="T72" fmla="*/ 2 w 165"/>
                  <a:gd name="T73" fmla="*/ 19 h 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519"/>
                  <a:gd name="T113" fmla="*/ 165 w 165"/>
                  <a:gd name="T114" fmla="*/ 519 h 5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519">
                    <a:moveTo>
                      <a:pt x="61" y="519"/>
                    </a:moveTo>
                    <a:lnTo>
                      <a:pt x="60" y="448"/>
                    </a:lnTo>
                    <a:lnTo>
                      <a:pt x="45" y="409"/>
                    </a:lnTo>
                    <a:lnTo>
                      <a:pt x="8" y="368"/>
                    </a:lnTo>
                    <a:lnTo>
                      <a:pt x="0" y="344"/>
                    </a:lnTo>
                    <a:lnTo>
                      <a:pt x="3" y="321"/>
                    </a:lnTo>
                    <a:lnTo>
                      <a:pt x="11" y="294"/>
                    </a:lnTo>
                    <a:lnTo>
                      <a:pt x="49" y="246"/>
                    </a:lnTo>
                    <a:lnTo>
                      <a:pt x="69" y="181"/>
                    </a:lnTo>
                    <a:lnTo>
                      <a:pt x="77" y="214"/>
                    </a:lnTo>
                    <a:lnTo>
                      <a:pt x="77" y="250"/>
                    </a:lnTo>
                    <a:lnTo>
                      <a:pt x="80" y="309"/>
                    </a:lnTo>
                    <a:lnTo>
                      <a:pt x="109" y="365"/>
                    </a:lnTo>
                    <a:lnTo>
                      <a:pt x="94" y="297"/>
                    </a:lnTo>
                    <a:lnTo>
                      <a:pt x="96" y="242"/>
                    </a:lnTo>
                    <a:lnTo>
                      <a:pt x="118" y="192"/>
                    </a:lnTo>
                    <a:lnTo>
                      <a:pt x="141" y="139"/>
                    </a:lnTo>
                    <a:lnTo>
                      <a:pt x="153" y="75"/>
                    </a:lnTo>
                    <a:lnTo>
                      <a:pt x="162" y="0"/>
                    </a:lnTo>
                    <a:lnTo>
                      <a:pt x="165" y="77"/>
                    </a:lnTo>
                    <a:lnTo>
                      <a:pt x="156" y="151"/>
                    </a:lnTo>
                    <a:lnTo>
                      <a:pt x="136" y="199"/>
                    </a:lnTo>
                    <a:lnTo>
                      <a:pt x="125" y="220"/>
                    </a:lnTo>
                    <a:lnTo>
                      <a:pt x="120" y="248"/>
                    </a:lnTo>
                    <a:lnTo>
                      <a:pt x="116" y="302"/>
                    </a:lnTo>
                    <a:lnTo>
                      <a:pt x="134" y="415"/>
                    </a:lnTo>
                    <a:lnTo>
                      <a:pt x="86" y="376"/>
                    </a:lnTo>
                    <a:lnTo>
                      <a:pt x="69" y="340"/>
                    </a:lnTo>
                    <a:lnTo>
                      <a:pt x="60" y="280"/>
                    </a:lnTo>
                    <a:lnTo>
                      <a:pt x="36" y="302"/>
                    </a:lnTo>
                    <a:lnTo>
                      <a:pt x="25" y="330"/>
                    </a:lnTo>
                    <a:lnTo>
                      <a:pt x="33" y="364"/>
                    </a:lnTo>
                    <a:lnTo>
                      <a:pt x="71" y="413"/>
                    </a:lnTo>
                    <a:lnTo>
                      <a:pt x="80" y="435"/>
                    </a:lnTo>
                    <a:lnTo>
                      <a:pt x="61" y="5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218"/>
              <p:cNvSpPr>
                <a:spLocks/>
              </p:cNvSpPr>
              <p:nvPr/>
            </p:nvSpPr>
            <p:spPr bwMode="auto">
              <a:xfrm>
                <a:off x="1012" y="3430"/>
                <a:ext cx="20" cy="61"/>
              </a:xfrm>
              <a:custGeom>
                <a:avLst/>
                <a:gdLst>
                  <a:gd name="T0" fmla="*/ 0 w 62"/>
                  <a:gd name="T1" fmla="*/ 0 h 183"/>
                  <a:gd name="T2" fmla="*/ 0 w 62"/>
                  <a:gd name="T3" fmla="*/ 1 h 183"/>
                  <a:gd name="T4" fmla="*/ 1 w 62"/>
                  <a:gd name="T5" fmla="*/ 4 h 183"/>
                  <a:gd name="T6" fmla="*/ 2 w 62"/>
                  <a:gd name="T7" fmla="*/ 7 h 183"/>
                  <a:gd name="T8" fmla="*/ 1 w 62"/>
                  <a:gd name="T9" fmla="*/ 3 h 183"/>
                  <a:gd name="T10" fmla="*/ 1 w 62"/>
                  <a:gd name="T11" fmla="*/ 1 h 183"/>
                  <a:gd name="T12" fmla="*/ 0 w 62"/>
                  <a:gd name="T13" fmla="*/ 0 h 183"/>
                  <a:gd name="T14" fmla="*/ 0 w 62"/>
                  <a:gd name="T15" fmla="*/ 0 h 183"/>
                  <a:gd name="T16" fmla="*/ 0 w 62"/>
                  <a:gd name="T17" fmla="*/ 0 h 183"/>
                  <a:gd name="T18" fmla="*/ 0 w 62"/>
                  <a:gd name="T19" fmla="*/ 0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183"/>
                  <a:gd name="T32" fmla="*/ 62 w 62"/>
                  <a:gd name="T33" fmla="*/ 183 h 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183">
                    <a:moveTo>
                      <a:pt x="0" y="5"/>
                    </a:moveTo>
                    <a:lnTo>
                      <a:pt x="4" y="36"/>
                    </a:lnTo>
                    <a:lnTo>
                      <a:pt x="20" y="101"/>
                    </a:lnTo>
                    <a:lnTo>
                      <a:pt x="62" y="183"/>
                    </a:lnTo>
                    <a:lnTo>
                      <a:pt x="33" y="94"/>
                    </a:lnTo>
                    <a:lnTo>
                      <a:pt x="20" y="34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219"/>
              <p:cNvSpPr>
                <a:spLocks/>
              </p:cNvSpPr>
              <p:nvPr/>
            </p:nvSpPr>
            <p:spPr bwMode="auto">
              <a:xfrm>
                <a:off x="1019" y="3414"/>
                <a:ext cx="31" cy="92"/>
              </a:xfrm>
              <a:custGeom>
                <a:avLst/>
                <a:gdLst>
                  <a:gd name="T0" fmla="*/ 0 w 93"/>
                  <a:gd name="T1" fmla="*/ 0 h 277"/>
                  <a:gd name="T2" fmla="*/ 0 w 93"/>
                  <a:gd name="T3" fmla="*/ 2 h 277"/>
                  <a:gd name="T4" fmla="*/ 1 w 93"/>
                  <a:gd name="T5" fmla="*/ 6 h 277"/>
                  <a:gd name="T6" fmla="*/ 3 w 93"/>
                  <a:gd name="T7" fmla="*/ 10 h 277"/>
                  <a:gd name="T8" fmla="*/ 2 w 93"/>
                  <a:gd name="T9" fmla="*/ 5 h 277"/>
                  <a:gd name="T10" fmla="*/ 1 w 93"/>
                  <a:gd name="T11" fmla="*/ 2 h 277"/>
                  <a:gd name="T12" fmla="*/ 1 w 93"/>
                  <a:gd name="T13" fmla="*/ 0 h 277"/>
                  <a:gd name="T14" fmla="*/ 0 w 93"/>
                  <a:gd name="T15" fmla="*/ 0 h 277"/>
                  <a:gd name="T16" fmla="*/ 0 w 93"/>
                  <a:gd name="T17" fmla="*/ 0 h 277"/>
                  <a:gd name="T18" fmla="*/ 0 w 93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277"/>
                  <a:gd name="T32" fmla="*/ 93 w 93"/>
                  <a:gd name="T33" fmla="*/ 277 h 2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277">
                    <a:moveTo>
                      <a:pt x="0" y="2"/>
                    </a:moveTo>
                    <a:lnTo>
                      <a:pt x="10" y="66"/>
                    </a:lnTo>
                    <a:lnTo>
                      <a:pt x="32" y="153"/>
                    </a:lnTo>
                    <a:lnTo>
                      <a:pt x="93" y="277"/>
                    </a:lnTo>
                    <a:lnTo>
                      <a:pt x="47" y="149"/>
                    </a:lnTo>
                    <a:lnTo>
                      <a:pt x="25" y="64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220"/>
              <p:cNvSpPr>
                <a:spLocks/>
              </p:cNvSpPr>
              <p:nvPr/>
            </p:nvSpPr>
            <p:spPr bwMode="auto">
              <a:xfrm>
                <a:off x="1023" y="3389"/>
                <a:ext cx="38" cy="112"/>
              </a:xfrm>
              <a:custGeom>
                <a:avLst/>
                <a:gdLst>
                  <a:gd name="T0" fmla="*/ 1 w 113"/>
                  <a:gd name="T1" fmla="*/ 0 h 334"/>
                  <a:gd name="T2" fmla="*/ 0 w 113"/>
                  <a:gd name="T3" fmla="*/ 0 h 334"/>
                  <a:gd name="T4" fmla="*/ 1 w 113"/>
                  <a:gd name="T5" fmla="*/ 2 h 334"/>
                  <a:gd name="T6" fmla="*/ 1 w 113"/>
                  <a:gd name="T7" fmla="*/ 6 h 334"/>
                  <a:gd name="T8" fmla="*/ 2 w 113"/>
                  <a:gd name="T9" fmla="*/ 9 h 334"/>
                  <a:gd name="T10" fmla="*/ 4 w 113"/>
                  <a:gd name="T11" fmla="*/ 13 h 334"/>
                  <a:gd name="T12" fmla="*/ 3 w 113"/>
                  <a:gd name="T13" fmla="*/ 9 h 334"/>
                  <a:gd name="T14" fmla="*/ 2 w 113"/>
                  <a:gd name="T15" fmla="*/ 6 h 334"/>
                  <a:gd name="T16" fmla="*/ 1 w 113"/>
                  <a:gd name="T17" fmla="*/ 2 h 334"/>
                  <a:gd name="T18" fmla="*/ 1 w 113"/>
                  <a:gd name="T19" fmla="*/ 0 h 334"/>
                  <a:gd name="T20" fmla="*/ 1 w 113"/>
                  <a:gd name="T21" fmla="*/ 0 h 334"/>
                  <a:gd name="T22" fmla="*/ 1 w 113"/>
                  <a:gd name="T23" fmla="*/ 0 h 3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3"/>
                  <a:gd name="T37" fmla="*/ 0 h 334"/>
                  <a:gd name="T38" fmla="*/ 113 w 113"/>
                  <a:gd name="T39" fmla="*/ 334 h 3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3" h="334">
                    <a:moveTo>
                      <a:pt x="16" y="0"/>
                    </a:moveTo>
                    <a:lnTo>
                      <a:pt x="0" y="2"/>
                    </a:lnTo>
                    <a:lnTo>
                      <a:pt x="14" y="58"/>
                    </a:lnTo>
                    <a:lnTo>
                      <a:pt x="36" y="158"/>
                    </a:lnTo>
                    <a:lnTo>
                      <a:pt x="62" y="235"/>
                    </a:lnTo>
                    <a:lnTo>
                      <a:pt x="113" y="334"/>
                    </a:lnTo>
                    <a:lnTo>
                      <a:pt x="75" y="230"/>
                    </a:lnTo>
                    <a:lnTo>
                      <a:pt x="53" y="156"/>
                    </a:lnTo>
                    <a:lnTo>
                      <a:pt x="30" y="6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221"/>
              <p:cNvSpPr>
                <a:spLocks/>
              </p:cNvSpPr>
              <p:nvPr/>
            </p:nvSpPr>
            <p:spPr bwMode="auto">
              <a:xfrm>
                <a:off x="1038" y="3386"/>
                <a:ext cx="176" cy="246"/>
              </a:xfrm>
              <a:custGeom>
                <a:avLst/>
                <a:gdLst>
                  <a:gd name="T0" fmla="*/ 0 w 527"/>
                  <a:gd name="T1" fmla="*/ 0 h 739"/>
                  <a:gd name="T2" fmla="*/ 0 w 527"/>
                  <a:gd name="T3" fmla="*/ 2 h 739"/>
                  <a:gd name="T4" fmla="*/ 0 w 527"/>
                  <a:gd name="T5" fmla="*/ 4 h 739"/>
                  <a:gd name="T6" fmla="*/ 1 w 527"/>
                  <a:gd name="T7" fmla="*/ 6 h 739"/>
                  <a:gd name="T8" fmla="*/ 2 w 527"/>
                  <a:gd name="T9" fmla="*/ 8 h 739"/>
                  <a:gd name="T10" fmla="*/ 3 w 527"/>
                  <a:gd name="T11" fmla="*/ 10 h 739"/>
                  <a:gd name="T12" fmla="*/ 4 w 527"/>
                  <a:gd name="T13" fmla="*/ 12 h 739"/>
                  <a:gd name="T14" fmla="*/ 4 w 527"/>
                  <a:gd name="T15" fmla="*/ 16 h 739"/>
                  <a:gd name="T16" fmla="*/ 4 w 527"/>
                  <a:gd name="T17" fmla="*/ 11 h 739"/>
                  <a:gd name="T18" fmla="*/ 4 w 527"/>
                  <a:gd name="T19" fmla="*/ 8 h 739"/>
                  <a:gd name="T20" fmla="*/ 5 w 527"/>
                  <a:gd name="T21" fmla="*/ 8 h 739"/>
                  <a:gd name="T22" fmla="*/ 5 w 527"/>
                  <a:gd name="T23" fmla="*/ 9 h 739"/>
                  <a:gd name="T24" fmla="*/ 6 w 527"/>
                  <a:gd name="T25" fmla="*/ 14 h 739"/>
                  <a:gd name="T26" fmla="*/ 5 w 527"/>
                  <a:gd name="T27" fmla="*/ 18 h 739"/>
                  <a:gd name="T28" fmla="*/ 4 w 527"/>
                  <a:gd name="T29" fmla="*/ 22 h 739"/>
                  <a:gd name="T30" fmla="*/ 3 w 527"/>
                  <a:gd name="T31" fmla="*/ 24 h 739"/>
                  <a:gd name="T32" fmla="*/ 2 w 527"/>
                  <a:gd name="T33" fmla="*/ 26 h 739"/>
                  <a:gd name="T34" fmla="*/ 3 w 527"/>
                  <a:gd name="T35" fmla="*/ 24 h 739"/>
                  <a:gd name="T36" fmla="*/ 5 w 527"/>
                  <a:gd name="T37" fmla="*/ 22 h 739"/>
                  <a:gd name="T38" fmla="*/ 6 w 527"/>
                  <a:gd name="T39" fmla="*/ 18 h 739"/>
                  <a:gd name="T40" fmla="*/ 6 w 527"/>
                  <a:gd name="T41" fmla="*/ 14 h 739"/>
                  <a:gd name="T42" fmla="*/ 6 w 527"/>
                  <a:gd name="T43" fmla="*/ 10 h 739"/>
                  <a:gd name="T44" fmla="*/ 7 w 527"/>
                  <a:gd name="T45" fmla="*/ 11 h 739"/>
                  <a:gd name="T46" fmla="*/ 7 w 527"/>
                  <a:gd name="T47" fmla="*/ 14 h 739"/>
                  <a:gd name="T48" fmla="*/ 7 w 527"/>
                  <a:gd name="T49" fmla="*/ 17 h 739"/>
                  <a:gd name="T50" fmla="*/ 6 w 527"/>
                  <a:gd name="T51" fmla="*/ 19 h 739"/>
                  <a:gd name="T52" fmla="*/ 5 w 527"/>
                  <a:gd name="T53" fmla="*/ 23 h 739"/>
                  <a:gd name="T54" fmla="*/ 7 w 527"/>
                  <a:gd name="T55" fmla="*/ 20 h 739"/>
                  <a:gd name="T56" fmla="*/ 7 w 527"/>
                  <a:gd name="T57" fmla="*/ 17 h 739"/>
                  <a:gd name="T58" fmla="*/ 8 w 527"/>
                  <a:gd name="T59" fmla="*/ 14 h 739"/>
                  <a:gd name="T60" fmla="*/ 8 w 527"/>
                  <a:gd name="T61" fmla="*/ 10 h 739"/>
                  <a:gd name="T62" fmla="*/ 14 w 527"/>
                  <a:gd name="T63" fmla="*/ 14 h 739"/>
                  <a:gd name="T64" fmla="*/ 12 w 527"/>
                  <a:gd name="T65" fmla="*/ 16 h 739"/>
                  <a:gd name="T66" fmla="*/ 10 w 527"/>
                  <a:gd name="T67" fmla="*/ 23 h 739"/>
                  <a:gd name="T68" fmla="*/ 13 w 527"/>
                  <a:gd name="T69" fmla="*/ 17 h 739"/>
                  <a:gd name="T70" fmla="*/ 14 w 527"/>
                  <a:gd name="T71" fmla="*/ 17 h 739"/>
                  <a:gd name="T72" fmla="*/ 13 w 527"/>
                  <a:gd name="T73" fmla="*/ 27 h 739"/>
                  <a:gd name="T74" fmla="*/ 15 w 527"/>
                  <a:gd name="T75" fmla="*/ 22 h 739"/>
                  <a:gd name="T76" fmla="*/ 17 w 527"/>
                  <a:gd name="T77" fmla="*/ 16 h 739"/>
                  <a:gd name="T78" fmla="*/ 20 w 527"/>
                  <a:gd name="T79" fmla="*/ 12 h 739"/>
                  <a:gd name="T80" fmla="*/ 17 w 527"/>
                  <a:gd name="T81" fmla="*/ 12 h 739"/>
                  <a:gd name="T82" fmla="*/ 14 w 527"/>
                  <a:gd name="T83" fmla="*/ 11 h 739"/>
                  <a:gd name="T84" fmla="*/ 12 w 527"/>
                  <a:gd name="T85" fmla="*/ 12 h 739"/>
                  <a:gd name="T86" fmla="*/ 11 w 527"/>
                  <a:gd name="T87" fmla="*/ 12 h 739"/>
                  <a:gd name="T88" fmla="*/ 11 w 527"/>
                  <a:gd name="T89" fmla="*/ 11 h 739"/>
                  <a:gd name="T90" fmla="*/ 10 w 527"/>
                  <a:gd name="T91" fmla="*/ 9 h 739"/>
                  <a:gd name="T92" fmla="*/ 8 w 527"/>
                  <a:gd name="T93" fmla="*/ 8 h 739"/>
                  <a:gd name="T94" fmla="*/ 8 w 527"/>
                  <a:gd name="T95" fmla="*/ 6 h 739"/>
                  <a:gd name="T96" fmla="*/ 6 w 527"/>
                  <a:gd name="T97" fmla="*/ 5 h 739"/>
                  <a:gd name="T98" fmla="*/ 3 w 527"/>
                  <a:gd name="T99" fmla="*/ 4 h 739"/>
                  <a:gd name="T100" fmla="*/ 1 w 527"/>
                  <a:gd name="T101" fmla="*/ 1 h 739"/>
                  <a:gd name="T102" fmla="*/ 0 w 527"/>
                  <a:gd name="T103" fmla="*/ 0 h 739"/>
                  <a:gd name="T104" fmla="*/ 0 w 527"/>
                  <a:gd name="T105" fmla="*/ 0 h 739"/>
                  <a:gd name="T106" fmla="*/ 0 w 527"/>
                  <a:gd name="T107" fmla="*/ 0 h 7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7"/>
                  <a:gd name="T163" fmla="*/ 0 h 739"/>
                  <a:gd name="T164" fmla="*/ 527 w 527"/>
                  <a:gd name="T165" fmla="*/ 739 h 73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7" h="739">
                    <a:moveTo>
                      <a:pt x="0" y="0"/>
                    </a:moveTo>
                    <a:lnTo>
                      <a:pt x="0" y="41"/>
                    </a:lnTo>
                    <a:lnTo>
                      <a:pt x="10" y="98"/>
                    </a:lnTo>
                    <a:lnTo>
                      <a:pt x="22" y="160"/>
                    </a:lnTo>
                    <a:lnTo>
                      <a:pt x="47" y="223"/>
                    </a:lnTo>
                    <a:lnTo>
                      <a:pt x="88" y="263"/>
                    </a:lnTo>
                    <a:lnTo>
                      <a:pt x="102" y="315"/>
                    </a:lnTo>
                    <a:lnTo>
                      <a:pt x="108" y="423"/>
                    </a:lnTo>
                    <a:lnTo>
                      <a:pt x="118" y="310"/>
                    </a:lnTo>
                    <a:lnTo>
                      <a:pt x="104" y="213"/>
                    </a:lnTo>
                    <a:lnTo>
                      <a:pt x="125" y="217"/>
                    </a:lnTo>
                    <a:lnTo>
                      <a:pt x="140" y="256"/>
                    </a:lnTo>
                    <a:lnTo>
                      <a:pt x="150" y="370"/>
                    </a:lnTo>
                    <a:lnTo>
                      <a:pt x="138" y="499"/>
                    </a:lnTo>
                    <a:lnTo>
                      <a:pt x="106" y="583"/>
                    </a:lnTo>
                    <a:lnTo>
                      <a:pt x="69" y="651"/>
                    </a:lnTo>
                    <a:lnTo>
                      <a:pt x="44" y="695"/>
                    </a:lnTo>
                    <a:lnTo>
                      <a:pt x="83" y="656"/>
                    </a:lnTo>
                    <a:lnTo>
                      <a:pt x="127" y="592"/>
                    </a:lnTo>
                    <a:lnTo>
                      <a:pt x="156" y="499"/>
                    </a:lnTo>
                    <a:lnTo>
                      <a:pt x="165" y="370"/>
                    </a:lnTo>
                    <a:lnTo>
                      <a:pt x="165" y="257"/>
                    </a:lnTo>
                    <a:lnTo>
                      <a:pt x="177" y="297"/>
                    </a:lnTo>
                    <a:lnTo>
                      <a:pt x="185" y="377"/>
                    </a:lnTo>
                    <a:lnTo>
                      <a:pt x="182" y="459"/>
                    </a:lnTo>
                    <a:lnTo>
                      <a:pt x="163" y="527"/>
                    </a:lnTo>
                    <a:lnTo>
                      <a:pt x="138" y="621"/>
                    </a:lnTo>
                    <a:lnTo>
                      <a:pt x="182" y="534"/>
                    </a:lnTo>
                    <a:lnTo>
                      <a:pt x="200" y="459"/>
                    </a:lnTo>
                    <a:lnTo>
                      <a:pt x="209" y="384"/>
                    </a:lnTo>
                    <a:lnTo>
                      <a:pt x="209" y="281"/>
                    </a:lnTo>
                    <a:lnTo>
                      <a:pt x="364" y="365"/>
                    </a:lnTo>
                    <a:lnTo>
                      <a:pt x="333" y="439"/>
                    </a:lnTo>
                    <a:lnTo>
                      <a:pt x="281" y="615"/>
                    </a:lnTo>
                    <a:lnTo>
                      <a:pt x="358" y="450"/>
                    </a:lnTo>
                    <a:lnTo>
                      <a:pt x="383" y="463"/>
                    </a:lnTo>
                    <a:lnTo>
                      <a:pt x="358" y="739"/>
                    </a:lnTo>
                    <a:lnTo>
                      <a:pt x="397" y="583"/>
                    </a:lnTo>
                    <a:lnTo>
                      <a:pt x="452" y="420"/>
                    </a:lnTo>
                    <a:lnTo>
                      <a:pt x="527" y="312"/>
                    </a:lnTo>
                    <a:lnTo>
                      <a:pt x="447" y="321"/>
                    </a:lnTo>
                    <a:lnTo>
                      <a:pt x="367" y="300"/>
                    </a:lnTo>
                    <a:lnTo>
                      <a:pt x="324" y="315"/>
                    </a:lnTo>
                    <a:lnTo>
                      <a:pt x="302" y="312"/>
                    </a:lnTo>
                    <a:lnTo>
                      <a:pt x="293" y="297"/>
                    </a:lnTo>
                    <a:lnTo>
                      <a:pt x="261" y="256"/>
                    </a:lnTo>
                    <a:lnTo>
                      <a:pt x="216" y="208"/>
                    </a:lnTo>
                    <a:lnTo>
                      <a:pt x="219" y="166"/>
                    </a:lnTo>
                    <a:lnTo>
                      <a:pt x="163" y="145"/>
                    </a:lnTo>
                    <a:lnTo>
                      <a:pt x="91" y="95"/>
                    </a:lnTo>
                    <a:lnTo>
                      <a:pt x="2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222"/>
              <p:cNvSpPr>
                <a:spLocks/>
              </p:cNvSpPr>
              <p:nvPr/>
            </p:nvSpPr>
            <p:spPr bwMode="auto">
              <a:xfrm>
                <a:off x="1092" y="3368"/>
                <a:ext cx="136" cy="90"/>
              </a:xfrm>
              <a:custGeom>
                <a:avLst/>
                <a:gdLst>
                  <a:gd name="T0" fmla="*/ 0 w 407"/>
                  <a:gd name="T1" fmla="*/ 7 h 271"/>
                  <a:gd name="T2" fmla="*/ 4 w 407"/>
                  <a:gd name="T3" fmla="*/ 8 h 271"/>
                  <a:gd name="T4" fmla="*/ 6 w 407"/>
                  <a:gd name="T5" fmla="*/ 8 h 271"/>
                  <a:gd name="T6" fmla="*/ 9 w 407"/>
                  <a:gd name="T7" fmla="*/ 8 h 271"/>
                  <a:gd name="T8" fmla="*/ 11 w 407"/>
                  <a:gd name="T9" fmla="*/ 7 h 271"/>
                  <a:gd name="T10" fmla="*/ 14 w 407"/>
                  <a:gd name="T11" fmla="*/ 6 h 271"/>
                  <a:gd name="T12" fmla="*/ 14 w 407"/>
                  <a:gd name="T13" fmla="*/ 1 h 271"/>
                  <a:gd name="T14" fmla="*/ 15 w 407"/>
                  <a:gd name="T15" fmla="*/ 0 h 271"/>
                  <a:gd name="T16" fmla="*/ 14 w 407"/>
                  <a:gd name="T17" fmla="*/ 1 h 271"/>
                  <a:gd name="T18" fmla="*/ 15 w 407"/>
                  <a:gd name="T19" fmla="*/ 6 h 271"/>
                  <a:gd name="T20" fmla="*/ 14 w 407"/>
                  <a:gd name="T21" fmla="*/ 7 h 271"/>
                  <a:gd name="T22" fmla="*/ 11 w 407"/>
                  <a:gd name="T23" fmla="*/ 8 h 271"/>
                  <a:gd name="T24" fmla="*/ 9 w 407"/>
                  <a:gd name="T25" fmla="*/ 9 h 271"/>
                  <a:gd name="T26" fmla="*/ 5 w 407"/>
                  <a:gd name="T27" fmla="*/ 10 h 271"/>
                  <a:gd name="T28" fmla="*/ 5 w 407"/>
                  <a:gd name="T29" fmla="*/ 9 h 271"/>
                  <a:gd name="T30" fmla="*/ 4 w 407"/>
                  <a:gd name="T31" fmla="*/ 9 h 271"/>
                  <a:gd name="T32" fmla="*/ 1 w 407"/>
                  <a:gd name="T33" fmla="*/ 8 h 271"/>
                  <a:gd name="T34" fmla="*/ 0 w 407"/>
                  <a:gd name="T35" fmla="*/ 7 h 271"/>
                  <a:gd name="T36" fmla="*/ 0 w 407"/>
                  <a:gd name="T37" fmla="*/ 7 h 271"/>
                  <a:gd name="T38" fmla="*/ 0 w 407"/>
                  <a:gd name="T39" fmla="*/ 7 h 2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7"/>
                  <a:gd name="T61" fmla="*/ 0 h 271"/>
                  <a:gd name="T62" fmla="*/ 407 w 407"/>
                  <a:gd name="T63" fmla="*/ 271 h 2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7" h="271">
                    <a:moveTo>
                      <a:pt x="0" y="199"/>
                    </a:moveTo>
                    <a:lnTo>
                      <a:pt x="116" y="217"/>
                    </a:lnTo>
                    <a:lnTo>
                      <a:pt x="171" y="222"/>
                    </a:lnTo>
                    <a:lnTo>
                      <a:pt x="240" y="214"/>
                    </a:lnTo>
                    <a:lnTo>
                      <a:pt x="302" y="197"/>
                    </a:lnTo>
                    <a:lnTo>
                      <a:pt x="376" y="153"/>
                    </a:lnTo>
                    <a:lnTo>
                      <a:pt x="373" y="38"/>
                    </a:lnTo>
                    <a:lnTo>
                      <a:pt x="407" y="0"/>
                    </a:lnTo>
                    <a:lnTo>
                      <a:pt x="390" y="40"/>
                    </a:lnTo>
                    <a:lnTo>
                      <a:pt x="397" y="161"/>
                    </a:lnTo>
                    <a:lnTo>
                      <a:pt x="371" y="178"/>
                    </a:lnTo>
                    <a:lnTo>
                      <a:pt x="307" y="217"/>
                    </a:lnTo>
                    <a:lnTo>
                      <a:pt x="248" y="231"/>
                    </a:lnTo>
                    <a:lnTo>
                      <a:pt x="142" y="271"/>
                    </a:lnTo>
                    <a:lnTo>
                      <a:pt x="131" y="237"/>
                    </a:lnTo>
                    <a:lnTo>
                      <a:pt x="107" y="233"/>
                    </a:lnTo>
                    <a:lnTo>
                      <a:pt x="39" y="2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223"/>
              <p:cNvSpPr>
                <a:spLocks/>
              </p:cNvSpPr>
              <p:nvPr/>
            </p:nvSpPr>
            <p:spPr bwMode="auto">
              <a:xfrm>
                <a:off x="1156" y="3355"/>
                <a:ext cx="236" cy="280"/>
              </a:xfrm>
              <a:custGeom>
                <a:avLst/>
                <a:gdLst>
                  <a:gd name="T0" fmla="*/ 10 w 706"/>
                  <a:gd name="T1" fmla="*/ 0 h 840"/>
                  <a:gd name="T2" fmla="*/ 10 w 706"/>
                  <a:gd name="T3" fmla="*/ 2 h 840"/>
                  <a:gd name="T4" fmla="*/ 10 w 706"/>
                  <a:gd name="T5" fmla="*/ 3 h 840"/>
                  <a:gd name="T6" fmla="*/ 10 w 706"/>
                  <a:gd name="T7" fmla="*/ 6 h 840"/>
                  <a:gd name="T8" fmla="*/ 9 w 706"/>
                  <a:gd name="T9" fmla="*/ 8 h 840"/>
                  <a:gd name="T10" fmla="*/ 9 w 706"/>
                  <a:gd name="T11" fmla="*/ 9 h 840"/>
                  <a:gd name="T12" fmla="*/ 7 w 706"/>
                  <a:gd name="T13" fmla="*/ 11 h 840"/>
                  <a:gd name="T14" fmla="*/ 3 w 706"/>
                  <a:gd name="T15" fmla="*/ 13 h 840"/>
                  <a:gd name="T16" fmla="*/ 0 w 706"/>
                  <a:gd name="T17" fmla="*/ 15 h 840"/>
                  <a:gd name="T18" fmla="*/ 4 w 706"/>
                  <a:gd name="T19" fmla="*/ 16 h 840"/>
                  <a:gd name="T20" fmla="*/ 6 w 706"/>
                  <a:gd name="T21" fmla="*/ 15 h 840"/>
                  <a:gd name="T22" fmla="*/ 12 w 706"/>
                  <a:gd name="T23" fmla="*/ 10 h 840"/>
                  <a:gd name="T24" fmla="*/ 13 w 706"/>
                  <a:gd name="T25" fmla="*/ 9 h 840"/>
                  <a:gd name="T26" fmla="*/ 12 w 706"/>
                  <a:gd name="T27" fmla="*/ 18 h 840"/>
                  <a:gd name="T28" fmla="*/ 12 w 706"/>
                  <a:gd name="T29" fmla="*/ 23 h 840"/>
                  <a:gd name="T30" fmla="*/ 11 w 706"/>
                  <a:gd name="T31" fmla="*/ 27 h 840"/>
                  <a:gd name="T32" fmla="*/ 11 w 706"/>
                  <a:gd name="T33" fmla="*/ 28 h 840"/>
                  <a:gd name="T34" fmla="*/ 12 w 706"/>
                  <a:gd name="T35" fmla="*/ 26 h 840"/>
                  <a:gd name="T36" fmla="*/ 13 w 706"/>
                  <a:gd name="T37" fmla="*/ 23 h 840"/>
                  <a:gd name="T38" fmla="*/ 14 w 706"/>
                  <a:gd name="T39" fmla="*/ 20 h 840"/>
                  <a:gd name="T40" fmla="*/ 15 w 706"/>
                  <a:gd name="T41" fmla="*/ 14 h 840"/>
                  <a:gd name="T42" fmla="*/ 15 w 706"/>
                  <a:gd name="T43" fmla="*/ 14 h 840"/>
                  <a:gd name="T44" fmla="*/ 16 w 706"/>
                  <a:gd name="T45" fmla="*/ 15 h 840"/>
                  <a:gd name="T46" fmla="*/ 16 w 706"/>
                  <a:gd name="T47" fmla="*/ 17 h 840"/>
                  <a:gd name="T48" fmla="*/ 17 w 706"/>
                  <a:gd name="T49" fmla="*/ 26 h 840"/>
                  <a:gd name="T50" fmla="*/ 18 w 706"/>
                  <a:gd name="T51" fmla="*/ 23 h 840"/>
                  <a:gd name="T52" fmla="*/ 18 w 706"/>
                  <a:gd name="T53" fmla="*/ 19 h 840"/>
                  <a:gd name="T54" fmla="*/ 19 w 706"/>
                  <a:gd name="T55" fmla="*/ 14 h 840"/>
                  <a:gd name="T56" fmla="*/ 20 w 706"/>
                  <a:gd name="T57" fmla="*/ 17 h 840"/>
                  <a:gd name="T58" fmla="*/ 21 w 706"/>
                  <a:gd name="T59" fmla="*/ 20 h 840"/>
                  <a:gd name="T60" fmla="*/ 22 w 706"/>
                  <a:gd name="T61" fmla="*/ 24 h 840"/>
                  <a:gd name="T62" fmla="*/ 23 w 706"/>
                  <a:gd name="T63" fmla="*/ 25 h 840"/>
                  <a:gd name="T64" fmla="*/ 23 w 706"/>
                  <a:gd name="T65" fmla="*/ 27 h 840"/>
                  <a:gd name="T66" fmla="*/ 24 w 706"/>
                  <a:gd name="T67" fmla="*/ 29 h 840"/>
                  <a:gd name="T68" fmla="*/ 25 w 706"/>
                  <a:gd name="T69" fmla="*/ 30 h 840"/>
                  <a:gd name="T70" fmla="*/ 25 w 706"/>
                  <a:gd name="T71" fmla="*/ 31 h 840"/>
                  <a:gd name="T72" fmla="*/ 26 w 706"/>
                  <a:gd name="T73" fmla="*/ 30 h 840"/>
                  <a:gd name="T74" fmla="*/ 26 w 706"/>
                  <a:gd name="T75" fmla="*/ 29 h 840"/>
                  <a:gd name="T76" fmla="*/ 25 w 706"/>
                  <a:gd name="T77" fmla="*/ 26 h 840"/>
                  <a:gd name="T78" fmla="*/ 25 w 706"/>
                  <a:gd name="T79" fmla="*/ 25 h 840"/>
                  <a:gd name="T80" fmla="*/ 25 w 706"/>
                  <a:gd name="T81" fmla="*/ 21 h 840"/>
                  <a:gd name="T82" fmla="*/ 24 w 706"/>
                  <a:gd name="T83" fmla="*/ 18 h 840"/>
                  <a:gd name="T84" fmla="*/ 24 w 706"/>
                  <a:gd name="T85" fmla="*/ 15 h 840"/>
                  <a:gd name="T86" fmla="*/ 20 w 706"/>
                  <a:gd name="T87" fmla="*/ 10 h 840"/>
                  <a:gd name="T88" fmla="*/ 16 w 706"/>
                  <a:gd name="T89" fmla="*/ 6 h 840"/>
                  <a:gd name="T90" fmla="*/ 15 w 706"/>
                  <a:gd name="T91" fmla="*/ 6 h 840"/>
                  <a:gd name="T92" fmla="*/ 12 w 706"/>
                  <a:gd name="T93" fmla="*/ 8 h 840"/>
                  <a:gd name="T94" fmla="*/ 12 w 706"/>
                  <a:gd name="T95" fmla="*/ 6 h 840"/>
                  <a:gd name="T96" fmla="*/ 11 w 706"/>
                  <a:gd name="T97" fmla="*/ 3 h 840"/>
                  <a:gd name="T98" fmla="*/ 10 w 706"/>
                  <a:gd name="T99" fmla="*/ 0 h 840"/>
                  <a:gd name="T100" fmla="*/ 10 w 706"/>
                  <a:gd name="T101" fmla="*/ 0 h 840"/>
                  <a:gd name="T102" fmla="*/ 10 w 706"/>
                  <a:gd name="T103" fmla="*/ 0 h 840"/>
                  <a:gd name="T104" fmla="*/ 10 w 706"/>
                  <a:gd name="T105" fmla="*/ 0 h 8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840"/>
                  <a:gd name="T161" fmla="*/ 706 w 706"/>
                  <a:gd name="T162" fmla="*/ 840 h 8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840">
                    <a:moveTo>
                      <a:pt x="257" y="4"/>
                    </a:moveTo>
                    <a:lnTo>
                      <a:pt x="262" y="50"/>
                    </a:lnTo>
                    <a:lnTo>
                      <a:pt x="257" y="90"/>
                    </a:lnTo>
                    <a:lnTo>
                      <a:pt x="257" y="166"/>
                    </a:lnTo>
                    <a:lnTo>
                      <a:pt x="252" y="220"/>
                    </a:lnTo>
                    <a:lnTo>
                      <a:pt x="231" y="253"/>
                    </a:lnTo>
                    <a:lnTo>
                      <a:pt x="195" y="290"/>
                    </a:lnTo>
                    <a:lnTo>
                      <a:pt x="92" y="349"/>
                    </a:lnTo>
                    <a:lnTo>
                      <a:pt x="0" y="393"/>
                    </a:lnTo>
                    <a:lnTo>
                      <a:pt x="117" y="434"/>
                    </a:lnTo>
                    <a:lnTo>
                      <a:pt x="172" y="405"/>
                    </a:lnTo>
                    <a:lnTo>
                      <a:pt x="316" y="261"/>
                    </a:lnTo>
                    <a:lnTo>
                      <a:pt x="337" y="243"/>
                    </a:lnTo>
                    <a:lnTo>
                      <a:pt x="323" y="489"/>
                    </a:lnTo>
                    <a:lnTo>
                      <a:pt x="314" y="608"/>
                    </a:lnTo>
                    <a:lnTo>
                      <a:pt x="309" y="721"/>
                    </a:lnTo>
                    <a:lnTo>
                      <a:pt x="307" y="749"/>
                    </a:lnTo>
                    <a:lnTo>
                      <a:pt x="334" y="708"/>
                    </a:lnTo>
                    <a:lnTo>
                      <a:pt x="357" y="634"/>
                    </a:lnTo>
                    <a:lnTo>
                      <a:pt x="376" y="533"/>
                    </a:lnTo>
                    <a:lnTo>
                      <a:pt x="393" y="368"/>
                    </a:lnTo>
                    <a:lnTo>
                      <a:pt x="415" y="378"/>
                    </a:lnTo>
                    <a:lnTo>
                      <a:pt x="421" y="394"/>
                    </a:lnTo>
                    <a:lnTo>
                      <a:pt x="435" y="470"/>
                    </a:lnTo>
                    <a:lnTo>
                      <a:pt x="462" y="691"/>
                    </a:lnTo>
                    <a:lnTo>
                      <a:pt x="482" y="616"/>
                    </a:lnTo>
                    <a:lnTo>
                      <a:pt x="494" y="501"/>
                    </a:lnTo>
                    <a:lnTo>
                      <a:pt x="501" y="378"/>
                    </a:lnTo>
                    <a:lnTo>
                      <a:pt x="531" y="448"/>
                    </a:lnTo>
                    <a:lnTo>
                      <a:pt x="560" y="536"/>
                    </a:lnTo>
                    <a:lnTo>
                      <a:pt x="594" y="640"/>
                    </a:lnTo>
                    <a:lnTo>
                      <a:pt x="628" y="685"/>
                    </a:lnTo>
                    <a:lnTo>
                      <a:pt x="629" y="739"/>
                    </a:lnTo>
                    <a:lnTo>
                      <a:pt x="646" y="783"/>
                    </a:lnTo>
                    <a:lnTo>
                      <a:pt x="677" y="809"/>
                    </a:lnTo>
                    <a:lnTo>
                      <a:pt x="673" y="840"/>
                    </a:lnTo>
                    <a:lnTo>
                      <a:pt x="698" y="809"/>
                    </a:lnTo>
                    <a:lnTo>
                      <a:pt x="706" y="774"/>
                    </a:lnTo>
                    <a:lnTo>
                      <a:pt x="682" y="714"/>
                    </a:lnTo>
                    <a:lnTo>
                      <a:pt x="673" y="676"/>
                    </a:lnTo>
                    <a:lnTo>
                      <a:pt x="683" y="567"/>
                    </a:lnTo>
                    <a:lnTo>
                      <a:pt x="646" y="492"/>
                    </a:lnTo>
                    <a:lnTo>
                      <a:pt x="648" y="394"/>
                    </a:lnTo>
                    <a:lnTo>
                      <a:pt x="541" y="281"/>
                    </a:lnTo>
                    <a:lnTo>
                      <a:pt x="440" y="169"/>
                    </a:lnTo>
                    <a:lnTo>
                      <a:pt x="395" y="166"/>
                    </a:lnTo>
                    <a:lnTo>
                      <a:pt x="312" y="206"/>
                    </a:lnTo>
                    <a:lnTo>
                      <a:pt x="314" y="151"/>
                    </a:lnTo>
                    <a:lnTo>
                      <a:pt x="299" y="74"/>
                    </a:lnTo>
                    <a:lnTo>
                      <a:pt x="270" y="0"/>
                    </a:lnTo>
                    <a:lnTo>
                      <a:pt x="25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224"/>
              <p:cNvSpPr>
                <a:spLocks/>
              </p:cNvSpPr>
              <p:nvPr/>
            </p:nvSpPr>
            <p:spPr bwMode="auto">
              <a:xfrm>
                <a:off x="1256" y="3285"/>
                <a:ext cx="67" cy="133"/>
              </a:xfrm>
              <a:custGeom>
                <a:avLst/>
                <a:gdLst>
                  <a:gd name="T0" fmla="*/ 0 w 200"/>
                  <a:gd name="T1" fmla="*/ 14 h 397"/>
                  <a:gd name="T2" fmla="*/ 2 w 200"/>
                  <a:gd name="T3" fmla="*/ 12 h 397"/>
                  <a:gd name="T4" fmla="*/ 2 w 200"/>
                  <a:gd name="T5" fmla="*/ 11 h 397"/>
                  <a:gd name="T6" fmla="*/ 2 w 200"/>
                  <a:gd name="T7" fmla="*/ 10 h 397"/>
                  <a:gd name="T8" fmla="*/ 2 w 200"/>
                  <a:gd name="T9" fmla="*/ 6 h 397"/>
                  <a:gd name="T10" fmla="*/ 1 w 200"/>
                  <a:gd name="T11" fmla="*/ 4 h 397"/>
                  <a:gd name="T12" fmla="*/ 1 w 200"/>
                  <a:gd name="T13" fmla="*/ 2 h 397"/>
                  <a:gd name="T14" fmla="*/ 1 w 200"/>
                  <a:gd name="T15" fmla="*/ 1 h 397"/>
                  <a:gd name="T16" fmla="*/ 2 w 200"/>
                  <a:gd name="T17" fmla="*/ 0 h 397"/>
                  <a:gd name="T18" fmla="*/ 3 w 200"/>
                  <a:gd name="T19" fmla="*/ 0 h 397"/>
                  <a:gd name="T20" fmla="*/ 4 w 200"/>
                  <a:gd name="T21" fmla="*/ 0 h 397"/>
                  <a:gd name="T22" fmla="*/ 5 w 200"/>
                  <a:gd name="T23" fmla="*/ 3 h 397"/>
                  <a:gd name="T24" fmla="*/ 6 w 200"/>
                  <a:gd name="T25" fmla="*/ 6 h 397"/>
                  <a:gd name="T26" fmla="*/ 7 w 200"/>
                  <a:gd name="T27" fmla="*/ 9 h 397"/>
                  <a:gd name="T28" fmla="*/ 7 w 200"/>
                  <a:gd name="T29" fmla="*/ 11 h 397"/>
                  <a:gd name="T30" fmla="*/ 7 w 200"/>
                  <a:gd name="T31" fmla="*/ 13 h 397"/>
                  <a:gd name="T32" fmla="*/ 7 w 200"/>
                  <a:gd name="T33" fmla="*/ 14 h 397"/>
                  <a:gd name="T34" fmla="*/ 4 w 200"/>
                  <a:gd name="T35" fmla="*/ 15 h 397"/>
                  <a:gd name="T36" fmla="*/ 3 w 200"/>
                  <a:gd name="T37" fmla="*/ 14 h 397"/>
                  <a:gd name="T38" fmla="*/ 3 w 200"/>
                  <a:gd name="T39" fmla="*/ 13 h 397"/>
                  <a:gd name="T40" fmla="*/ 4 w 200"/>
                  <a:gd name="T41" fmla="*/ 12 h 397"/>
                  <a:gd name="T42" fmla="*/ 5 w 200"/>
                  <a:gd name="T43" fmla="*/ 11 h 397"/>
                  <a:gd name="T44" fmla="*/ 4 w 200"/>
                  <a:gd name="T45" fmla="*/ 9 h 397"/>
                  <a:gd name="T46" fmla="*/ 4 w 200"/>
                  <a:gd name="T47" fmla="*/ 6 h 397"/>
                  <a:gd name="T48" fmla="*/ 3 w 200"/>
                  <a:gd name="T49" fmla="*/ 5 h 397"/>
                  <a:gd name="T50" fmla="*/ 3 w 200"/>
                  <a:gd name="T51" fmla="*/ 3 h 397"/>
                  <a:gd name="T52" fmla="*/ 3 w 200"/>
                  <a:gd name="T53" fmla="*/ 1 h 397"/>
                  <a:gd name="T54" fmla="*/ 2 w 200"/>
                  <a:gd name="T55" fmla="*/ 1 h 397"/>
                  <a:gd name="T56" fmla="*/ 2 w 200"/>
                  <a:gd name="T57" fmla="*/ 2 h 397"/>
                  <a:gd name="T58" fmla="*/ 1 w 200"/>
                  <a:gd name="T59" fmla="*/ 3 h 397"/>
                  <a:gd name="T60" fmla="*/ 2 w 200"/>
                  <a:gd name="T61" fmla="*/ 4 h 397"/>
                  <a:gd name="T62" fmla="*/ 3 w 200"/>
                  <a:gd name="T63" fmla="*/ 6 h 397"/>
                  <a:gd name="T64" fmla="*/ 2 w 200"/>
                  <a:gd name="T65" fmla="*/ 10 h 397"/>
                  <a:gd name="T66" fmla="*/ 3 w 200"/>
                  <a:gd name="T67" fmla="*/ 12 h 397"/>
                  <a:gd name="T68" fmla="*/ 2 w 200"/>
                  <a:gd name="T69" fmla="*/ 13 h 397"/>
                  <a:gd name="T70" fmla="*/ 1 w 200"/>
                  <a:gd name="T71" fmla="*/ 14 h 397"/>
                  <a:gd name="T72" fmla="*/ 0 w 200"/>
                  <a:gd name="T73" fmla="*/ 15 h 397"/>
                  <a:gd name="T74" fmla="*/ 0 w 200"/>
                  <a:gd name="T75" fmla="*/ 14 h 397"/>
                  <a:gd name="T76" fmla="*/ 0 w 200"/>
                  <a:gd name="T77" fmla="*/ 14 h 397"/>
                  <a:gd name="T78" fmla="*/ 0 w 200"/>
                  <a:gd name="T79" fmla="*/ 14 h 3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"/>
                  <a:gd name="T121" fmla="*/ 0 h 397"/>
                  <a:gd name="T122" fmla="*/ 200 w 200"/>
                  <a:gd name="T123" fmla="*/ 397 h 3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" h="397">
                    <a:moveTo>
                      <a:pt x="1" y="370"/>
                    </a:moveTo>
                    <a:lnTo>
                      <a:pt x="43" y="330"/>
                    </a:lnTo>
                    <a:lnTo>
                      <a:pt x="52" y="299"/>
                    </a:lnTo>
                    <a:lnTo>
                      <a:pt x="43" y="257"/>
                    </a:lnTo>
                    <a:lnTo>
                      <a:pt x="47" y="169"/>
                    </a:lnTo>
                    <a:lnTo>
                      <a:pt x="17" y="95"/>
                    </a:lnTo>
                    <a:lnTo>
                      <a:pt x="24" y="59"/>
                    </a:lnTo>
                    <a:lnTo>
                      <a:pt x="33" y="23"/>
                    </a:lnTo>
                    <a:lnTo>
                      <a:pt x="63" y="6"/>
                    </a:lnTo>
                    <a:lnTo>
                      <a:pt x="86" y="0"/>
                    </a:lnTo>
                    <a:lnTo>
                      <a:pt x="104" y="8"/>
                    </a:lnTo>
                    <a:lnTo>
                      <a:pt x="141" y="81"/>
                    </a:lnTo>
                    <a:lnTo>
                      <a:pt x="161" y="158"/>
                    </a:lnTo>
                    <a:lnTo>
                      <a:pt x="188" y="253"/>
                    </a:lnTo>
                    <a:lnTo>
                      <a:pt x="200" y="283"/>
                    </a:lnTo>
                    <a:lnTo>
                      <a:pt x="192" y="340"/>
                    </a:lnTo>
                    <a:lnTo>
                      <a:pt x="175" y="360"/>
                    </a:lnTo>
                    <a:lnTo>
                      <a:pt x="113" y="388"/>
                    </a:lnTo>
                    <a:lnTo>
                      <a:pt x="86" y="383"/>
                    </a:lnTo>
                    <a:lnTo>
                      <a:pt x="91" y="350"/>
                    </a:lnTo>
                    <a:lnTo>
                      <a:pt x="118" y="323"/>
                    </a:lnTo>
                    <a:lnTo>
                      <a:pt x="141" y="291"/>
                    </a:lnTo>
                    <a:lnTo>
                      <a:pt x="96" y="254"/>
                    </a:lnTo>
                    <a:lnTo>
                      <a:pt x="103" y="166"/>
                    </a:lnTo>
                    <a:lnTo>
                      <a:pt x="83" y="130"/>
                    </a:lnTo>
                    <a:lnTo>
                      <a:pt x="72" y="84"/>
                    </a:lnTo>
                    <a:lnTo>
                      <a:pt x="86" y="20"/>
                    </a:lnTo>
                    <a:lnTo>
                      <a:pt x="63" y="34"/>
                    </a:lnTo>
                    <a:lnTo>
                      <a:pt x="44" y="55"/>
                    </a:lnTo>
                    <a:lnTo>
                      <a:pt x="40" y="77"/>
                    </a:lnTo>
                    <a:lnTo>
                      <a:pt x="43" y="95"/>
                    </a:lnTo>
                    <a:lnTo>
                      <a:pt x="69" y="169"/>
                    </a:lnTo>
                    <a:lnTo>
                      <a:pt x="65" y="261"/>
                    </a:lnTo>
                    <a:lnTo>
                      <a:pt x="72" y="314"/>
                    </a:lnTo>
                    <a:lnTo>
                      <a:pt x="60" y="356"/>
                    </a:lnTo>
                    <a:lnTo>
                      <a:pt x="22" y="386"/>
                    </a:lnTo>
                    <a:lnTo>
                      <a:pt x="0" y="397"/>
                    </a:lnTo>
                    <a:lnTo>
                      <a:pt x="1" y="3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225"/>
              <p:cNvSpPr>
                <a:spLocks/>
              </p:cNvSpPr>
              <p:nvPr/>
            </p:nvSpPr>
            <p:spPr bwMode="auto">
              <a:xfrm>
                <a:off x="1244" y="3457"/>
                <a:ext cx="15" cy="93"/>
              </a:xfrm>
              <a:custGeom>
                <a:avLst/>
                <a:gdLst>
                  <a:gd name="T0" fmla="*/ 1 w 47"/>
                  <a:gd name="T1" fmla="*/ 0 h 278"/>
                  <a:gd name="T2" fmla="*/ 1 w 47"/>
                  <a:gd name="T3" fmla="*/ 2 h 278"/>
                  <a:gd name="T4" fmla="*/ 1 w 47"/>
                  <a:gd name="T5" fmla="*/ 5 h 278"/>
                  <a:gd name="T6" fmla="*/ 0 w 47"/>
                  <a:gd name="T7" fmla="*/ 10 h 278"/>
                  <a:gd name="T8" fmla="*/ 1 w 47"/>
                  <a:gd name="T9" fmla="*/ 5 h 278"/>
                  <a:gd name="T10" fmla="*/ 2 w 47"/>
                  <a:gd name="T11" fmla="*/ 2 h 278"/>
                  <a:gd name="T12" fmla="*/ 1 w 47"/>
                  <a:gd name="T13" fmla="*/ 0 h 278"/>
                  <a:gd name="T14" fmla="*/ 1 w 47"/>
                  <a:gd name="T15" fmla="*/ 0 h 278"/>
                  <a:gd name="T16" fmla="*/ 1 w 47"/>
                  <a:gd name="T17" fmla="*/ 0 h 278"/>
                  <a:gd name="T18" fmla="*/ 1 w 47"/>
                  <a:gd name="T19" fmla="*/ 0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78"/>
                  <a:gd name="T32" fmla="*/ 47 w 47"/>
                  <a:gd name="T33" fmla="*/ 278 h 2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78">
                    <a:moveTo>
                      <a:pt x="22" y="0"/>
                    </a:moveTo>
                    <a:lnTo>
                      <a:pt x="27" y="64"/>
                    </a:lnTo>
                    <a:lnTo>
                      <a:pt x="18" y="138"/>
                    </a:lnTo>
                    <a:lnTo>
                      <a:pt x="0" y="278"/>
                    </a:lnTo>
                    <a:lnTo>
                      <a:pt x="32" y="147"/>
                    </a:lnTo>
                    <a:lnTo>
                      <a:pt x="47" y="67"/>
                    </a:lnTo>
                    <a:lnTo>
                      <a:pt x="38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226"/>
              <p:cNvSpPr>
                <a:spLocks/>
              </p:cNvSpPr>
              <p:nvPr/>
            </p:nvSpPr>
            <p:spPr bwMode="auto">
              <a:xfrm>
                <a:off x="1298" y="3256"/>
                <a:ext cx="81" cy="129"/>
              </a:xfrm>
              <a:custGeom>
                <a:avLst/>
                <a:gdLst>
                  <a:gd name="T0" fmla="*/ 0 w 242"/>
                  <a:gd name="T1" fmla="*/ 6 h 386"/>
                  <a:gd name="T2" fmla="*/ 0 w 242"/>
                  <a:gd name="T3" fmla="*/ 3 h 386"/>
                  <a:gd name="T4" fmla="*/ 1 w 242"/>
                  <a:gd name="T5" fmla="*/ 2 h 386"/>
                  <a:gd name="T6" fmla="*/ 2 w 242"/>
                  <a:gd name="T7" fmla="*/ 0 h 386"/>
                  <a:gd name="T8" fmla="*/ 3 w 242"/>
                  <a:gd name="T9" fmla="*/ 1 h 386"/>
                  <a:gd name="T10" fmla="*/ 3 w 242"/>
                  <a:gd name="T11" fmla="*/ 1 h 386"/>
                  <a:gd name="T12" fmla="*/ 3 w 242"/>
                  <a:gd name="T13" fmla="*/ 3 h 386"/>
                  <a:gd name="T14" fmla="*/ 5 w 242"/>
                  <a:gd name="T15" fmla="*/ 4 h 386"/>
                  <a:gd name="T16" fmla="*/ 5 w 242"/>
                  <a:gd name="T17" fmla="*/ 0 h 386"/>
                  <a:gd name="T18" fmla="*/ 6 w 242"/>
                  <a:gd name="T19" fmla="*/ 0 h 386"/>
                  <a:gd name="T20" fmla="*/ 7 w 242"/>
                  <a:gd name="T21" fmla="*/ 0 h 386"/>
                  <a:gd name="T22" fmla="*/ 7 w 242"/>
                  <a:gd name="T23" fmla="*/ 1 h 386"/>
                  <a:gd name="T24" fmla="*/ 9 w 242"/>
                  <a:gd name="T25" fmla="*/ 6 h 386"/>
                  <a:gd name="T26" fmla="*/ 9 w 242"/>
                  <a:gd name="T27" fmla="*/ 7 h 386"/>
                  <a:gd name="T28" fmla="*/ 6 w 242"/>
                  <a:gd name="T29" fmla="*/ 10 h 386"/>
                  <a:gd name="T30" fmla="*/ 6 w 242"/>
                  <a:gd name="T31" fmla="*/ 13 h 386"/>
                  <a:gd name="T32" fmla="*/ 5 w 242"/>
                  <a:gd name="T33" fmla="*/ 14 h 386"/>
                  <a:gd name="T34" fmla="*/ 3 w 242"/>
                  <a:gd name="T35" fmla="*/ 14 h 386"/>
                  <a:gd name="T36" fmla="*/ 2 w 242"/>
                  <a:gd name="T37" fmla="*/ 14 h 386"/>
                  <a:gd name="T38" fmla="*/ 3 w 242"/>
                  <a:gd name="T39" fmla="*/ 14 h 386"/>
                  <a:gd name="T40" fmla="*/ 3 w 242"/>
                  <a:gd name="T41" fmla="*/ 13 h 386"/>
                  <a:gd name="T42" fmla="*/ 4 w 242"/>
                  <a:gd name="T43" fmla="*/ 12 h 386"/>
                  <a:gd name="T44" fmla="*/ 3 w 242"/>
                  <a:gd name="T45" fmla="*/ 12 h 386"/>
                  <a:gd name="T46" fmla="*/ 2 w 242"/>
                  <a:gd name="T47" fmla="*/ 6 h 386"/>
                  <a:gd name="T48" fmla="*/ 2 w 242"/>
                  <a:gd name="T49" fmla="*/ 4 h 386"/>
                  <a:gd name="T50" fmla="*/ 2 w 242"/>
                  <a:gd name="T51" fmla="*/ 4 h 386"/>
                  <a:gd name="T52" fmla="*/ 2 w 242"/>
                  <a:gd name="T53" fmla="*/ 2 h 386"/>
                  <a:gd name="T54" fmla="*/ 2 w 242"/>
                  <a:gd name="T55" fmla="*/ 2 h 386"/>
                  <a:gd name="T56" fmla="*/ 2 w 242"/>
                  <a:gd name="T57" fmla="*/ 1 h 386"/>
                  <a:gd name="T58" fmla="*/ 1 w 242"/>
                  <a:gd name="T59" fmla="*/ 2 h 386"/>
                  <a:gd name="T60" fmla="*/ 1 w 242"/>
                  <a:gd name="T61" fmla="*/ 3 h 386"/>
                  <a:gd name="T62" fmla="*/ 1 w 242"/>
                  <a:gd name="T63" fmla="*/ 8 h 386"/>
                  <a:gd name="T64" fmla="*/ 0 w 242"/>
                  <a:gd name="T65" fmla="*/ 6 h 386"/>
                  <a:gd name="T66" fmla="*/ 0 w 242"/>
                  <a:gd name="T67" fmla="*/ 6 h 386"/>
                  <a:gd name="T68" fmla="*/ 0 w 242"/>
                  <a:gd name="T69" fmla="*/ 6 h 3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86"/>
                  <a:gd name="T107" fmla="*/ 242 w 242"/>
                  <a:gd name="T108" fmla="*/ 386 h 3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86">
                    <a:moveTo>
                      <a:pt x="0" y="154"/>
                    </a:moveTo>
                    <a:lnTo>
                      <a:pt x="0" y="78"/>
                    </a:lnTo>
                    <a:lnTo>
                      <a:pt x="16" y="42"/>
                    </a:lnTo>
                    <a:lnTo>
                      <a:pt x="44" y="13"/>
                    </a:lnTo>
                    <a:lnTo>
                      <a:pt x="68" y="15"/>
                    </a:lnTo>
                    <a:lnTo>
                      <a:pt x="84" y="35"/>
                    </a:lnTo>
                    <a:lnTo>
                      <a:pt x="94" y="93"/>
                    </a:lnTo>
                    <a:lnTo>
                      <a:pt x="126" y="121"/>
                    </a:lnTo>
                    <a:lnTo>
                      <a:pt x="137" y="4"/>
                    </a:lnTo>
                    <a:lnTo>
                      <a:pt x="151" y="0"/>
                    </a:lnTo>
                    <a:lnTo>
                      <a:pt x="181" y="5"/>
                    </a:lnTo>
                    <a:lnTo>
                      <a:pt x="200" y="33"/>
                    </a:lnTo>
                    <a:lnTo>
                      <a:pt x="242" y="154"/>
                    </a:lnTo>
                    <a:lnTo>
                      <a:pt x="233" y="184"/>
                    </a:lnTo>
                    <a:lnTo>
                      <a:pt x="164" y="265"/>
                    </a:lnTo>
                    <a:lnTo>
                      <a:pt x="161" y="355"/>
                    </a:lnTo>
                    <a:lnTo>
                      <a:pt x="134" y="373"/>
                    </a:lnTo>
                    <a:lnTo>
                      <a:pt x="94" y="384"/>
                    </a:lnTo>
                    <a:lnTo>
                      <a:pt x="56" y="386"/>
                    </a:lnTo>
                    <a:lnTo>
                      <a:pt x="73" y="370"/>
                    </a:lnTo>
                    <a:lnTo>
                      <a:pt x="94" y="358"/>
                    </a:lnTo>
                    <a:lnTo>
                      <a:pt x="103" y="335"/>
                    </a:lnTo>
                    <a:lnTo>
                      <a:pt x="87" y="321"/>
                    </a:lnTo>
                    <a:lnTo>
                      <a:pt x="61" y="174"/>
                    </a:lnTo>
                    <a:lnTo>
                      <a:pt x="50" y="118"/>
                    </a:lnTo>
                    <a:lnTo>
                      <a:pt x="45" y="98"/>
                    </a:lnTo>
                    <a:lnTo>
                      <a:pt x="53" y="62"/>
                    </a:lnTo>
                    <a:lnTo>
                      <a:pt x="59" y="42"/>
                    </a:lnTo>
                    <a:lnTo>
                      <a:pt x="48" y="35"/>
                    </a:lnTo>
                    <a:lnTo>
                      <a:pt x="29" y="59"/>
                    </a:lnTo>
                    <a:lnTo>
                      <a:pt x="23" y="73"/>
                    </a:lnTo>
                    <a:lnTo>
                      <a:pt x="16" y="20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1037" y="3338"/>
                <a:ext cx="167" cy="84"/>
              </a:xfrm>
              <a:custGeom>
                <a:avLst/>
                <a:gdLst>
                  <a:gd name="T0" fmla="*/ 0 w 502"/>
                  <a:gd name="T1" fmla="*/ 1 h 252"/>
                  <a:gd name="T2" fmla="*/ 0 w 502"/>
                  <a:gd name="T3" fmla="*/ 2 h 252"/>
                  <a:gd name="T4" fmla="*/ 1 w 502"/>
                  <a:gd name="T5" fmla="*/ 3 h 252"/>
                  <a:gd name="T6" fmla="*/ 3 w 502"/>
                  <a:gd name="T7" fmla="*/ 5 h 252"/>
                  <a:gd name="T8" fmla="*/ 5 w 502"/>
                  <a:gd name="T9" fmla="*/ 7 h 252"/>
                  <a:gd name="T10" fmla="*/ 7 w 502"/>
                  <a:gd name="T11" fmla="*/ 8 h 252"/>
                  <a:gd name="T12" fmla="*/ 10 w 502"/>
                  <a:gd name="T13" fmla="*/ 9 h 252"/>
                  <a:gd name="T14" fmla="*/ 13 w 502"/>
                  <a:gd name="T15" fmla="*/ 9 h 252"/>
                  <a:gd name="T16" fmla="*/ 18 w 502"/>
                  <a:gd name="T17" fmla="*/ 9 h 252"/>
                  <a:gd name="T18" fmla="*/ 19 w 502"/>
                  <a:gd name="T19" fmla="*/ 8 h 252"/>
                  <a:gd name="T20" fmla="*/ 18 w 502"/>
                  <a:gd name="T21" fmla="*/ 8 h 252"/>
                  <a:gd name="T22" fmla="*/ 16 w 502"/>
                  <a:gd name="T23" fmla="*/ 7 h 252"/>
                  <a:gd name="T24" fmla="*/ 11 w 502"/>
                  <a:gd name="T25" fmla="*/ 6 h 252"/>
                  <a:gd name="T26" fmla="*/ 8 w 502"/>
                  <a:gd name="T27" fmla="*/ 5 h 252"/>
                  <a:gd name="T28" fmla="*/ 5 w 502"/>
                  <a:gd name="T29" fmla="*/ 3 h 252"/>
                  <a:gd name="T30" fmla="*/ 3 w 502"/>
                  <a:gd name="T31" fmla="*/ 2 h 252"/>
                  <a:gd name="T32" fmla="*/ 1 w 502"/>
                  <a:gd name="T33" fmla="*/ 0 h 252"/>
                  <a:gd name="T34" fmla="*/ 0 w 502"/>
                  <a:gd name="T35" fmla="*/ 0 h 252"/>
                  <a:gd name="T36" fmla="*/ 0 w 502"/>
                  <a:gd name="T37" fmla="*/ 1 h 252"/>
                  <a:gd name="T38" fmla="*/ 0 w 502"/>
                  <a:gd name="T39" fmla="*/ 1 h 252"/>
                  <a:gd name="T40" fmla="*/ 0 w 502"/>
                  <a:gd name="T41" fmla="*/ 1 h 2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2"/>
                  <a:gd name="T64" fmla="*/ 0 h 252"/>
                  <a:gd name="T65" fmla="*/ 502 w 502"/>
                  <a:gd name="T66" fmla="*/ 252 h 2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2" h="252">
                    <a:moveTo>
                      <a:pt x="0" y="15"/>
                    </a:moveTo>
                    <a:lnTo>
                      <a:pt x="8" y="45"/>
                    </a:lnTo>
                    <a:lnTo>
                      <a:pt x="31" y="88"/>
                    </a:lnTo>
                    <a:lnTo>
                      <a:pt x="77" y="144"/>
                    </a:lnTo>
                    <a:lnTo>
                      <a:pt x="133" y="194"/>
                    </a:lnTo>
                    <a:lnTo>
                      <a:pt x="197" y="228"/>
                    </a:lnTo>
                    <a:lnTo>
                      <a:pt x="267" y="251"/>
                    </a:lnTo>
                    <a:lnTo>
                      <a:pt x="362" y="252"/>
                    </a:lnTo>
                    <a:lnTo>
                      <a:pt x="476" y="243"/>
                    </a:lnTo>
                    <a:lnTo>
                      <a:pt x="502" y="228"/>
                    </a:lnTo>
                    <a:lnTo>
                      <a:pt x="498" y="209"/>
                    </a:lnTo>
                    <a:lnTo>
                      <a:pt x="424" y="194"/>
                    </a:lnTo>
                    <a:lnTo>
                      <a:pt x="311" y="165"/>
                    </a:lnTo>
                    <a:lnTo>
                      <a:pt x="214" y="135"/>
                    </a:lnTo>
                    <a:lnTo>
                      <a:pt x="134" y="91"/>
                    </a:lnTo>
                    <a:lnTo>
                      <a:pt x="77" y="56"/>
                    </a:lnTo>
                    <a:lnTo>
                      <a:pt x="22" y="11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>
                <a:off x="1262" y="3175"/>
                <a:ext cx="58" cy="81"/>
              </a:xfrm>
              <a:custGeom>
                <a:avLst/>
                <a:gdLst>
                  <a:gd name="T0" fmla="*/ 0 w 175"/>
                  <a:gd name="T1" fmla="*/ 0 h 243"/>
                  <a:gd name="T2" fmla="*/ 1 w 175"/>
                  <a:gd name="T3" fmla="*/ 2 h 243"/>
                  <a:gd name="T4" fmla="*/ 2 w 175"/>
                  <a:gd name="T5" fmla="*/ 4 h 243"/>
                  <a:gd name="T6" fmla="*/ 2 w 175"/>
                  <a:gd name="T7" fmla="*/ 6 h 243"/>
                  <a:gd name="T8" fmla="*/ 3 w 175"/>
                  <a:gd name="T9" fmla="*/ 8 h 243"/>
                  <a:gd name="T10" fmla="*/ 3 w 175"/>
                  <a:gd name="T11" fmla="*/ 9 h 243"/>
                  <a:gd name="T12" fmla="*/ 4 w 175"/>
                  <a:gd name="T13" fmla="*/ 9 h 243"/>
                  <a:gd name="T14" fmla="*/ 5 w 175"/>
                  <a:gd name="T15" fmla="*/ 9 h 243"/>
                  <a:gd name="T16" fmla="*/ 6 w 175"/>
                  <a:gd name="T17" fmla="*/ 8 h 243"/>
                  <a:gd name="T18" fmla="*/ 6 w 175"/>
                  <a:gd name="T19" fmla="*/ 7 h 243"/>
                  <a:gd name="T20" fmla="*/ 5 w 175"/>
                  <a:gd name="T21" fmla="*/ 4 h 243"/>
                  <a:gd name="T22" fmla="*/ 4 w 175"/>
                  <a:gd name="T23" fmla="*/ 2 h 243"/>
                  <a:gd name="T24" fmla="*/ 2 w 175"/>
                  <a:gd name="T25" fmla="*/ 1 h 243"/>
                  <a:gd name="T26" fmla="*/ 1 w 175"/>
                  <a:gd name="T27" fmla="*/ 0 h 243"/>
                  <a:gd name="T28" fmla="*/ 1 w 175"/>
                  <a:gd name="T29" fmla="*/ 0 h 243"/>
                  <a:gd name="T30" fmla="*/ 0 w 175"/>
                  <a:gd name="T31" fmla="*/ 0 h 243"/>
                  <a:gd name="T32" fmla="*/ 0 w 175"/>
                  <a:gd name="T33" fmla="*/ 0 h 243"/>
                  <a:gd name="T34" fmla="*/ 0 w 175"/>
                  <a:gd name="T35" fmla="*/ 0 h 2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243"/>
                  <a:gd name="T56" fmla="*/ 175 w 175"/>
                  <a:gd name="T57" fmla="*/ 243 h 2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243">
                    <a:moveTo>
                      <a:pt x="0" y="7"/>
                    </a:moveTo>
                    <a:lnTo>
                      <a:pt x="26" y="49"/>
                    </a:lnTo>
                    <a:lnTo>
                      <a:pt x="48" y="110"/>
                    </a:lnTo>
                    <a:lnTo>
                      <a:pt x="60" y="167"/>
                    </a:lnTo>
                    <a:lnTo>
                      <a:pt x="74" y="217"/>
                    </a:lnTo>
                    <a:lnTo>
                      <a:pt x="94" y="241"/>
                    </a:lnTo>
                    <a:lnTo>
                      <a:pt x="107" y="243"/>
                    </a:lnTo>
                    <a:lnTo>
                      <a:pt x="143" y="243"/>
                    </a:lnTo>
                    <a:lnTo>
                      <a:pt x="174" y="227"/>
                    </a:lnTo>
                    <a:lnTo>
                      <a:pt x="175" y="178"/>
                    </a:lnTo>
                    <a:lnTo>
                      <a:pt x="149" y="105"/>
                    </a:lnTo>
                    <a:lnTo>
                      <a:pt x="119" y="66"/>
                    </a:lnTo>
                    <a:lnTo>
                      <a:pt x="64" y="25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229"/>
              <p:cNvSpPr>
                <a:spLocks/>
              </p:cNvSpPr>
              <p:nvPr/>
            </p:nvSpPr>
            <p:spPr bwMode="auto">
              <a:xfrm>
                <a:off x="1011" y="3137"/>
                <a:ext cx="338" cy="300"/>
              </a:xfrm>
              <a:custGeom>
                <a:avLst/>
                <a:gdLst>
                  <a:gd name="T0" fmla="*/ 37 w 1013"/>
                  <a:gd name="T1" fmla="*/ 14 h 900"/>
                  <a:gd name="T2" fmla="*/ 36 w 1013"/>
                  <a:gd name="T3" fmla="*/ 11 h 900"/>
                  <a:gd name="T4" fmla="*/ 34 w 1013"/>
                  <a:gd name="T5" fmla="*/ 7 h 900"/>
                  <a:gd name="T6" fmla="*/ 32 w 1013"/>
                  <a:gd name="T7" fmla="*/ 4 h 900"/>
                  <a:gd name="T8" fmla="*/ 27 w 1013"/>
                  <a:gd name="T9" fmla="*/ 2 h 900"/>
                  <a:gd name="T10" fmla="*/ 22 w 1013"/>
                  <a:gd name="T11" fmla="*/ 0 h 900"/>
                  <a:gd name="T12" fmla="*/ 18 w 1013"/>
                  <a:gd name="T13" fmla="*/ 1 h 900"/>
                  <a:gd name="T14" fmla="*/ 13 w 1013"/>
                  <a:gd name="T15" fmla="*/ 2 h 900"/>
                  <a:gd name="T16" fmla="*/ 9 w 1013"/>
                  <a:gd name="T17" fmla="*/ 3 h 900"/>
                  <a:gd name="T18" fmla="*/ 6 w 1013"/>
                  <a:gd name="T19" fmla="*/ 5 h 900"/>
                  <a:gd name="T20" fmla="*/ 3 w 1013"/>
                  <a:gd name="T21" fmla="*/ 8 h 900"/>
                  <a:gd name="T22" fmla="*/ 2 w 1013"/>
                  <a:gd name="T23" fmla="*/ 12 h 900"/>
                  <a:gd name="T24" fmla="*/ 1 w 1013"/>
                  <a:gd name="T25" fmla="*/ 17 h 900"/>
                  <a:gd name="T26" fmla="*/ 1 w 1013"/>
                  <a:gd name="T27" fmla="*/ 21 h 900"/>
                  <a:gd name="T28" fmla="*/ 2 w 1013"/>
                  <a:gd name="T29" fmla="*/ 25 h 900"/>
                  <a:gd name="T30" fmla="*/ 4 w 1013"/>
                  <a:gd name="T31" fmla="*/ 28 h 900"/>
                  <a:gd name="T32" fmla="*/ 6 w 1013"/>
                  <a:gd name="T33" fmla="*/ 31 h 900"/>
                  <a:gd name="T34" fmla="*/ 7 w 1013"/>
                  <a:gd name="T35" fmla="*/ 32 h 900"/>
                  <a:gd name="T36" fmla="*/ 10 w 1013"/>
                  <a:gd name="T37" fmla="*/ 33 h 900"/>
                  <a:gd name="T38" fmla="*/ 8 w 1013"/>
                  <a:gd name="T39" fmla="*/ 33 h 900"/>
                  <a:gd name="T40" fmla="*/ 3 w 1013"/>
                  <a:gd name="T41" fmla="*/ 28 h 900"/>
                  <a:gd name="T42" fmla="*/ 2 w 1013"/>
                  <a:gd name="T43" fmla="*/ 25 h 900"/>
                  <a:gd name="T44" fmla="*/ 0 w 1013"/>
                  <a:gd name="T45" fmla="*/ 21 h 900"/>
                  <a:gd name="T46" fmla="*/ 0 w 1013"/>
                  <a:gd name="T47" fmla="*/ 17 h 900"/>
                  <a:gd name="T48" fmla="*/ 0 w 1013"/>
                  <a:gd name="T49" fmla="*/ 14 h 900"/>
                  <a:gd name="T50" fmla="*/ 2 w 1013"/>
                  <a:gd name="T51" fmla="*/ 10 h 900"/>
                  <a:gd name="T52" fmla="*/ 3 w 1013"/>
                  <a:gd name="T53" fmla="*/ 8 h 900"/>
                  <a:gd name="T54" fmla="*/ 5 w 1013"/>
                  <a:gd name="T55" fmla="*/ 5 h 900"/>
                  <a:gd name="T56" fmla="*/ 9 w 1013"/>
                  <a:gd name="T57" fmla="*/ 3 h 900"/>
                  <a:gd name="T58" fmla="*/ 12 w 1013"/>
                  <a:gd name="T59" fmla="*/ 1 h 900"/>
                  <a:gd name="T60" fmla="*/ 18 w 1013"/>
                  <a:gd name="T61" fmla="*/ 0 h 900"/>
                  <a:gd name="T62" fmla="*/ 22 w 1013"/>
                  <a:gd name="T63" fmla="*/ 0 h 900"/>
                  <a:gd name="T64" fmla="*/ 27 w 1013"/>
                  <a:gd name="T65" fmla="*/ 1 h 900"/>
                  <a:gd name="T66" fmla="*/ 32 w 1013"/>
                  <a:gd name="T67" fmla="*/ 4 h 900"/>
                  <a:gd name="T68" fmla="*/ 35 w 1013"/>
                  <a:gd name="T69" fmla="*/ 7 h 900"/>
                  <a:gd name="T70" fmla="*/ 37 w 1013"/>
                  <a:gd name="T71" fmla="*/ 11 h 900"/>
                  <a:gd name="T72" fmla="*/ 38 w 1013"/>
                  <a:gd name="T73" fmla="*/ 14 h 900"/>
                  <a:gd name="T74" fmla="*/ 37 w 1013"/>
                  <a:gd name="T75" fmla="*/ 14 h 900"/>
                  <a:gd name="T76" fmla="*/ 37 w 1013"/>
                  <a:gd name="T77" fmla="*/ 14 h 900"/>
                  <a:gd name="T78" fmla="*/ 37 w 1013"/>
                  <a:gd name="T79" fmla="*/ 14 h 9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3"/>
                  <a:gd name="T121" fmla="*/ 0 h 900"/>
                  <a:gd name="T122" fmla="*/ 1013 w 1013"/>
                  <a:gd name="T123" fmla="*/ 900 h 9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3" h="900">
                    <a:moveTo>
                      <a:pt x="993" y="383"/>
                    </a:moveTo>
                    <a:lnTo>
                      <a:pt x="967" y="297"/>
                    </a:lnTo>
                    <a:lnTo>
                      <a:pt x="923" y="193"/>
                    </a:lnTo>
                    <a:lnTo>
                      <a:pt x="851" y="113"/>
                    </a:lnTo>
                    <a:lnTo>
                      <a:pt x="730" y="44"/>
                    </a:lnTo>
                    <a:lnTo>
                      <a:pt x="593" y="12"/>
                    </a:lnTo>
                    <a:lnTo>
                      <a:pt x="487" y="17"/>
                    </a:lnTo>
                    <a:lnTo>
                      <a:pt x="339" y="55"/>
                    </a:lnTo>
                    <a:lnTo>
                      <a:pt x="244" y="91"/>
                    </a:lnTo>
                    <a:lnTo>
                      <a:pt x="162" y="139"/>
                    </a:lnTo>
                    <a:lnTo>
                      <a:pt x="91" y="218"/>
                    </a:lnTo>
                    <a:lnTo>
                      <a:pt x="46" y="323"/>
                    </a:lnTo>
                    <a:lnTo>
                      <a:pt x="20" y="455"/>
                    </a:lnTo>
                    <a:lnTo>
                      <a:pt x="27" y="565"/>
                    </a:lnTo>
                    <a:lnTo>
                      <a:pt x="64" y="678"/>
                    </a:lnTo>
                    <a:lnTo>
                      <a:pt x="116" y="758"/>
                    </a:lnTo>
                    <a:lnTo>
                      <a:pt x="167" y="827"/>
                    </a:lnTo>
                    <a:lnTo>
                      <a:pt x="201" y="853"/>
                    </a:lnTo>
                    <a:lnTo>
                      <a:pt x="270" y="900"/>
                    </a:lnTo>
                    <a:lnTo>
                      <a:pt x="226" y="900"/>
                    </a:lnTo>
                    <a:lnTo>
                      <a:pt x="81" y="746"/>
                    </a:lnTo>
                    <a:lnTo>
                      <a:pt x="47" y="683"/>
                    </a:lnTo>
                    <a:lnTo>
                      <a:pt x="11" y="572"/>
                    </a:lnTo>
                    <a:lnTo>
                      <a:pt x="0" y="461"/>
                    </a:lnTo>
                    <a:lnTo>
                      <a:pt x="8" y="383"/>
                    </a:lnTo>
                    <a:lnTo>
                      <a:pt x="47" y="257"/>
                    </a:lnTo>
                    <a:lnTo>
                      <a:pt x="80" y="207"/>
                    </a:lnTo>
                    <a:lnTo>
                      <a:pt x="144" y="125"/>
                    </a:lnTo>
                    <a:lnTo>
                      <a:pt x="237" y="72"/>
                    </a:lnTo>
                    <a:lnTo>
                      <a:pt x="331" y="37"/>
                    </a:lnTo>
                    <a:lnTo>
                      <a:pt x="478" y="1"/>
                    </a:lnTo>
                    <a:lnTo>
                      <a:pt x="596" y="0"/>
                    </a:lnTo>
                    <a:lnTo>
                      <a:pt x="736" y="32"/>
                    </a:lnTo>
                    <a:lnTo>
                      <a:pt x="865" y="100"/>
                    </a:lnTo>
                    <a:lnTo>
                      <a:pt x="944" y="182"/>
                    </a:lnTo>
                    <a:lnTo>
                      <a:pt x="990" y="286"/>
                    </a:lnTo>
                    <a:lnTo>
                      <a:pt x="1013" y="365"/>
                    </a:lnTo>
                    <a:lnTo>
                      <a:pt x="993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230"/>
              <p:cNvSpPr>
                <a:spLocks/>
              </p:cNvSpPr>
              <p:nvPr/>
            </p:nvSpPr>
            <p:spPr bwMode="auto">
              <a:xfrm>
                <a:off x="1057" y="3190"/>
                <a:ext cx="60" cy="64"/>
              </a:xfrm>
              <a:custGeom>
                <a:avLst/>
                <a:gdLst>
                  <a:gd name="T0" fmla="*/ 6 w 180"/>
                  <a:gd name="T1" fmla="*/ 0 h 193"/>
                  <a:gd name="T2" fmla="*/ 4 w 180"/>
                  <a:gd name="T3" fmla="*/ 0 h 193"/>
                  <a:gd name="T4" fmla="*/ 2 w 180"/>
                  <a:gd name="T5" fmla="*/ 2 h 193"/>
                  <a:gd name="T6" fmla="*/ 0 w 180"/>
                  <a:gd name="T7" fmla="*/ 5 h 193"/>
                  <a:gd name="T8" fmla="*/ 0 w 180"/>
                  <a:gd name="T9" fmla="*/ 7 h 193"/>
                  <a:gd name="T10" fmla="*/ 1 w 180"/>
                  <a:gd name="T11" fmla="*/ 5 h 193"/>
                  <a:gd name="T12" fmla="*/ 2 w 180"/>
                  <a:gd name="T13" fmla="*/ 2 h 193"/>
                  <a:gd name="T14" fmla="*/ 4 w 180"/>
                  <a:gd name="T15" fmla="*/ 1 h 193"/>
                  <a:gd name="T16" fmla="*/ 6 w 180"/>
                  <a:gd name="T17" fmla="*/ 1 h 193"/>
                  <a:gd name="T18" fmla="*/ 3 w 180"/>
                  <a:gd name="T19" fmla="*/ 5 h 193"/>
                  <a:gd name="T20" fmla="*/ 7 w 180"/>
                  <a:gd name="T21" fmla="*/ 0 h 193"/>
                  <a:gd name="T22" fmla="*/ 6 w 180"/>
                  <a:gd name="T23" fmla="*/ 0 h 193"/>
                  <a:gd name="T24" fmla="*/ 6 w 180"/>
                  <a:gd name="T25" fmla="*/ 0 h 193"/>
                  <a:gd name="T26" fmla="*/ 6 w 180"/>
                  <a:gd name="T27" fmla="*/ 0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193"/>
                  <a:gd name="T44" fmla="*/ 180 w 180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193">
                    <a:moveTo>
                      <a:pt x="163" y="7"/>
                    </a:moveTo>
                    <a:lnTo>
                      <a:pt x="99" y="0"/>
                    </a:lnTo>
                    <a:lnTo>
                      <a:pt x="50" y="55"/>
                    </a:lnTo>
                    <a:lnTo>
                      <a:pt x="7" y="134"/>
                    </a:lnTo>
                    <a:lnTo>
                      <a:pt x="0" y="193"/>
                    </a:lnTo>
                    <a:lnTo>
                      <a:pt x="23" y="141"/>
                    </a:lnTo>
                    <a:lnTo>
                      <a:pt x="64" y="64"/>
                    </a:lnTo>
                    <a:lnTo>
                      <a:pt x="105" y="22"/>
                    </a:lnTo>
                    <a:lnTo>
                      <a:pt x="149" y="29"/>
                    </a:lnTo>
                    <a:lnTo>
                      <a:pt x="86" y="143"/>
                    </a:lnTo>
                    <a:lnTo>
                      <a:pt x="180" y="12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231"/>
              <p:cNvSpPr>
                <a:spLocks/>
              </p:cNvSpPr>
              <p:nvPr/>
            </p:nvSpPr>
            <p:spPr bwMode="auto">
              <a:xfrm>
                <a:off x="1063" y="3250"/>
                <a:ext cx="16" cy="3"/>
              </a:xfrm>
              <a:custGeom>
                <a:avLst/>
                <a:gdLst>
                  <a:gd name="T0" fmla="*/ 0 w 48"/>
                  <a:gd name="T1" fmla="*/ 0 h 11"/>
                  <a:gd name="T2" fmla="*/ 2 w 48"/>
                  <a:gd name="T3" fmla="*/ 0 h 11"/>
                  <a:gd name="T4" fmla="*/ 2 w 48"/>
                  <a:gd name="T5" fmla="*/ 0 h 11"/>
                  <a:gd name="T6" fmla="*/ 0 w 48"/>
                  <a:gd name="T7" fmla="*/ 0 h 11"/>
                  <a:gd name="T8" fmla="*/ 0 w 48"/>
                  <a:gd name="T9" fmla="*/ 0 h 11"/>
                  <a:gd name="T10" fmla="*/ 0 w 48"/>
                  <a:gd name="T11" fmla="*/ 0 h 11"/>
                  <a:gd name="T12" fmla="*/ 0 w 4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1"/>
                  <a:gd name="T23" fmla="*/ 48 w 4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1">
                    <a:moveTo>
                      <a:pt x="0" y="0"/>
                    </a:moveTo>
                    <a:lnTo>
                      <a:pt x="48" y="0"/>
                    </a:lnTo>
                    <a:lnTo>
                      <a:pt x="44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232"/>
              <p:cNvSpPr>
                <a:spLocks/>
              </p:cNvSpPr>
              <p:nvPr/>
            </p:nvSpPr>
            <p:spPr bwMode="auto">
              <a:xfrm>
                <a:off x="444" y="3620"/>
                <a:ext cx="67" cy="66"/>
              </a:xfrm>
              <a:custGeom>
                <a:avLst/>
                <a:gdLst>
                  <a:gd name="T0" fmla="*/ 1 w 200"/>
                  <a:gd name="T1" fmla="*/ 1 h 198"/>
                  <a:gd name="T2" fmla="*/ 1 w 200"/>
                  <a:gd name="T3" fmla="*/ 3 h 198"/>
                  <a:gd name="T4" fmla="*/ 0 w 200"/>
                  <a:gd name="T5" fmla="*/ 4 h 198"/>
                  <a:gd name="T6" fmla="*/ 0 w 200"/>
                  <a:gd name="T7" fmla="*/ 5 h 198"/>
                  <a:gd name="T8" fmla="*/ 2 w 200"/>
                  <a:gd name="T9" fmla="*/ 5 h 198"/>
                  <a:gd name="T10" fmla="*/ 2 w 200"/>
                  <a:gd name="T11" fmla="*/ 7 h 198"/>
                  <a:gd name="T12" fmla="*/ 4 w 200"/>
                  <a:gd name="T13" fmla="*/ 5 h 198"/>
                  <a:gd name="T14" fmla="*/ 7 w 200"/>
                  <a:gd name="T15" fmla="*/ 5 h 198"/>
                  <a:gd name="T16" fmla="*/ 5 w 200"/>
                  <a:gd name="T17" fmla="*/ 3 h 198"/>
                  <a:gd name="T18" fmla="*/ 7 w 200"/>
                  <a:gd name="T19" fmla="*/ 0 h 198"/>
                  <a:gd name="T20" fmla="*/ 4 w 200"/>
                  <a:gd name="T21" fmla="*/ 1 h 198"/>
                  <a:gd name="T22" fmla="*/ 4 w 200"/>
                  <a:gd name="T23" fmla="*/ 2 h 198"/>
                  <a:gd name="T24" fmla="*/ 5 w 200"/>
                  <a:gd name="T25" fmla="*/ 1 h 198"/>
                  <a:gd name="T26" fmla="*/ 5 w 200"/>
                  <a:gd name="T27" fmla="*/ 3 h 198"/>
                  <a:gd name="T28" fmla="*/ 6 w 200"/>
                  <a:gd name="T29" fmla="*/ 5 h 198"/>
                  <a:gd name="T30" fmla="*/ 4 w 200"/>
                  <a:gd name="T31" fmla="*/ 4 h 198"/>
                  <a:gd name="T32" fmla="*/ 3 w 200"/>
                  <a:gd name="T33" fmla="*/ 6 h 198"/>
                  <a:gd name="T34" fmla="*/ 2 w 200"/>
                  <a:gd name="T35" fmla="*/ 5 h 198"/>
                  <a:gd name="T36" fmla="*/ 1 w 200"/>
                  <a:gd name="T37" fmla="*/ 5 h 198"/>
                  <a:gd name="T38" fmla="*/ 2 w 200"/>
                  <a:gd name="T39" fmla="*/ 3 h 198"/>
                  <a:gd name="T40" fmla="*/ 2 w 200"/>
                  <a:gd name="T41" fmla="*/ 0 h 198"/>
                  <a:gd name="T42" fmla="*/ 1 w 200"/>
                  <a:gd name="T43" fmla="*/ 1 h 198"/>
                  <a:gd name="T44" fmla="*/ 1 w 200"/>
                  <a:gd name="T45" fmla="*/ 1 h 198"/>
                  <a:gd name="T46" fmla="*/ 1 w 200"/>
                  <a:gd name="T47" fmla="*/ 1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198"/>
                  <a:gd name="T74" fmla="*/ 200 w 200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198">
                    <a:moveTo>
                      <a:pt x="40" y="15"/>
                    </a:moveTo>
                    <a:lnTo>
                      <a:pt x="40" y="74"/>
                    </a:lnTo>
                    <a:lnTo>
                      <a:pt x="0" y="112"/>
                    </a:lnTo>
                    <a:lnTo>
                      <a:pt x="3" y="133"/>
                    </a:lnTo>
                    <a:lnTo>
                      <a:pt x="48" y="137"/>
                    </a:lnTo>
                    <a:lnTo>
                      <a:pt x="65" y="198"/>
                    </a:lnTo>
                    <a:lnTo>
                      <a:pt x="106" y="138"/>
                    </a:lnTo>
                    <a:lnTo>
                      <a:pt x="200" y="139"/>
                    </a:lnTo>
                    <a:lnTo>
                      <a:pt x="143" y="77"/>
                    </a:lnTo>
                    <a:lnTo>
                      <a:pt x="176" y="0"/>
                    </a:lnTo>
                    <a:lnTo>
                      <a:pt x="98" y="39"/>
                    </a:lnTo>
                    <a:lnTo>
                      <a:pt x="106" y="50"/>
                    </a:lnTo>
                    <a:lnTo>
                      <a:pt x="146" y="28"/>
                    </a:lnTo>
                    <a:lnTo>
                      <a:pt x="123" y="74"/>
                    </a:lnTo>
                    <a:lnTo>
                      <a:pt x="167" y="124"/>
                    </a:lnTo>
                    <a:lnTo>
                      <a:pt x="106" y="121"/>
                    </a:lnTo>
                    <a:lnTo>
                      <a:pt x="72" y="162"/>
                    </a:lnTo>
                    <a:lnTo>
                      <a:pt x="59" y="127"/>
                    </a:lnTo>
                    <a:lnTo>
                      <a:pt x="18" y="122"/>
                    </a:lnTo>
                    <a:lnTo>
                      <a:pt x="53" y="80"/>
                    </a:lnTo>
                    <a:lnTo>
                      <a:pt x="55" y="11"/>
                    </a:ln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233"/>
              <p:cNvSpPr>
                <a:spLocks/>
              </p:cNvSpPr>
              <p:nvPr/>
            </p:nvSpPr>
            <p:spPr bwMode="auto">
              <a:xfrm>
                <a:off x="458" y="3622"/>
                <a:ext cx="23" cy="14"/>
              </a:xfrm>
              <a:custGeom>
                <a:avLst/>
                <a:gdLst>
                  <a:gd name="T0" fmla="*/ 0 w 69"/>
                  <a:gd name="T1" fmla="*/ 0 h 44"/>
                  <a:gd name="T2" fmla="*/ 1 w 69"/>
                  <a:gd name="T3" fmla="*/ 0 h 44"/>
                  <a:gd name="T4" fmla="*/ 3 w 69"/>
                  <a:gd name="T5" fmla="*/ 1 h 44"/>
                  <a:gd name="T6" fmla="*/ 2 w 69"/>
                  <a:gd name="T7" fmla="*/ 1 h 44"/>
                  <a:gd name="T8" fmla="*/ 1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w 6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44"/>
                  <a:gd name="T29" fmla="*/ 69 w 6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44">
                    <a:moveTo>
                      <a:pt x="0" y="9"/>
                    </a:moveTo>
                    <a:lnTo>
                      <a:pt x="20" y="0"/>
                    </a:lnTo>
                    <a:lnTo>
                      <a:pt x="69" y="34"/>
                    </a:lnTo>
                    <a:lnTo>
                      <a:pt x="66" y="44"/>
                    </a:lnTo>
                    <a:lnTo>
                      <a:pt x="18" y="13"/>
                    </a:lnTo>
                    <a:lnTo>
                      <a:pt x="9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234"/>
              <p:cNvSpPr>
                <a:spLocks/>
              </p:cNvSpPr>
              <p:nvPr/>
            </p:nvSpPr>
            <p:spPr bwMode="auto">
              <a:xfrm>
                <a:off x="508" y="3535"/>
                <a:ext cx="90" cy="86"/>
              </a:xfrm>
              <a:custGeom>
                <a:avLst/>
                <a:gdLst>
                  <a:gd name="T0" fmla="*/ 6 w 272"/>
                  <a:gd name="T1" fmla="*/ 0 h 259"/>
                  <a:gd name="T2" fmla="*/ 3 w 272"/>
                  <a:gd name="T3" fmla="*/ 3 h 259"/>
                  <a:gd name="T4" fmla="*/ 0 w 272"/>
                  <a:gd name="T5" fmla="*/ 3 h 259"/>
                  <a:gd name="T6" fmla="*/ 2 w 272"/>
                  <a:gd name="T7" fmla="*/ 5 h 259"/>
                  <a:gd name="T8" fmla="*/ 1 w 272"/>
                  <a:gd name="T9" fmla="*/ 9 h 259"/>
                  <a:gd name="T10" fmla="*/ 4 w 272"/>
                  <a:gd name="T11" fmla="*/ 7 h 259"/>
                  <a:gd name="T12" fmla="*/ 6 w 272"/>
                  <a:gd name="T13" fmla="*/ 10 h 259"/>
                  <a:gd name="T14" fmla="*/ 7 w 272"/>
                  <a:gd name="T15" fmla="*/ 6 h 259"/>
                  <a:gd name="T16" fmla="*/ 10 w 272"/>
                  <a:gd name="T17" fmla="*/ 4 h 259"/>
                  <a:gd name="T18" fmla="*/ 7 w 272"/>
                  <a:gd name="T19" fmla="*/ 3 h 259"/>
                  <a:gd name="T20" fmla="*/ 6 w 272"/>
                  <a:gd name="T21" fmla="*/ 3 h 259"/>
                  <a:gd name="T22" fmla="*/ 9 w 272"/>
                  <a:gd name="T23" fmla="*/ 4 h 259"/>
                  <a:gd name="T24" fmla="*/ 7 w 272"/>
                  <a:gd name="T25" fmla="*/ 5 h 259"/>
                  <a:gd name="T26" fmla="*/ 6 w 272"/>
                  <a:gd name="T27" fmla="*/ 8 h 259"/>
                  <a:gd name="T28" fmla="*/ 4 w 272"/>
                  <a:gd name="T29" fmla="*/ 6 h 259"/>
                  <a:gd name="T30" fmla="*/ 2 w 272"/>
                  <a:gd name="T31" fmla="*/ 7 h 259"/>
                  <a:gd name="T32" fmla="*/ 3 w 272"/>
                  <a:gd name="T33" fmla="*/ 5 h 259"/>
                  <a:gd name="T34" fmla="*/ 1 w 272"/>
                  <a:gd name="T35" fmla="*/ 4 h 259"/>
                  <a:gd name="T36" fmla="*/ 4 w 272"/>
                  <a:gd name="T37" fmla="*/ 3 h 259"/>
                  <a:gd name="T38" fmla="*/ 6 w 272"/>
                  <a:gd name="T39" fmla="*/ 1 h 259"/>
                  <a:gd name="T40" fmla="*/ 6 w 272"/>
                  <a:gd name="T41" fmla="*/ 0 h 259"/>
                  <a:gd name="T42" fmla="*/ 6 w 272"/>
                  <a:gd name="T43" fmla="*/ 0 h 259"/>
                  <a:gd name="T44" fmla="*/ 6 w 272"/>
                  <a:gd name="T45" fmla="*/ 0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2"/>
                  <a:gd name="T70" fmla="*/ 0 h 259"/>
                  <a:gd name="T71" fmla="*/ 272 w 272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2" h="259">
                    <a:moveTo>
                      <a:pt x="165" y="0"/>
                    </a:moveTo>
                    <a:lnTo>
                      <a:pt x="95" y="77"/>
                    </a:lnTo>
                    <a:lnTo>
                      <a:pt x="0" y="88"/>
                    </a:lnTo>
                    <a:lnTo>
                      <a:pt x="54" y="147"/>
                    </a:lnTo>
                    <a:lnTo>
                      <a:pt x="24" y="231"/>
                    </a:lnTo>
                    <a:lnTo>
                      <a:pt x="111" y="189"/>
                    </a:lnTo>
                    <a:lnTo>
                      <a:pt x="175" y="259"/>
                    </a:lnTo>
                    <a:lnTo>
                      <a:pt x="198" y="162"/>
                    </a:lnTo>
                    <a:lnTo>
                      <a:pt x="272" y="98"/>
                    </a:lnTo>
                    <a:lnTo>
                      <a:pt x="180" y="74"/>
                    </a:lnTo>
                    <a:lnTo>
                      <a:pt x="170" y="83"/>
                    </a:lnTo>
                    <a:lnTo>
                      <a:pt x="243" y="103"/>
                    </a:lnTo>
                    <a:lnTo>
                      <a:pt x="182" y="147"/>
                    </a:lnTo>
                    <a:lnTo>
                      <a:pt x="169" y="227"/>
                    </a:lnTo>
                    <a:lnTo>
                      <a:pt x="120" y="167"/>
                    </a:lnTo>
                    <a:lnTo>
                      <a:pt x="50" y="199"/>
                    </a:lnTo>
                    <a:lnTo>
                      <a:pt x="69" y="147"/>
                    </a:lnTo>
                    <a:lnTo>
                      <a:pt x="26" y="98"/>
                    </a:lnTo>
                    <a:lnTo>
                      <a:pt x="111" y="90"/>
                    </a:lnTo>
                    <a:lnTo>
                      <a:pt x="162" y="18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235"/>
              <p:cNvSpPr>
                <a:spLocks/>
              </p:cNvSpPr>
              <p:nvPr/>
            </p:nvSpPr>
            <p:spPr bwMode="auto">
              <a:xfrm>
                <a:off x="562" y="3535"/>
                <a:ext cx="6" cy="27"/>
              </a:xfrm>
              <a:custGeom>
                <a:avLst/>
                <a:gdLst>
                  <a:gd name="T0" fmla="*/ 0 w 18"/>
                  <a:gd name="T1" fmla="*/ 0 h 83"/>
                  <a:gd name="T2" fmla="*/ 1 w 18"/>
                  <a:gd name="T3" fmla="*/ 3 h 83"/>
                  <a:gd name="T4" fmla="*/ 0 w 18"/>
                  <a:gd name="T5" fmla="*/ 3 h 83"/>
                  <a:gd name="T6" fmla="*/ 0 w 18"/>
                  <a:gd name="T7" fmla="*/ 1 h 83"/>
                  <a:gd name="T8" fmla="*/ 0 w 18"/>
                  <a:gd name="T9" fmla="*/ 0 h 83"/>
                  <a:gd name="T10" fmla="*/ 0 w 18"/>
                  <a:gd name="T11" fmla="*/ 0 h 83"/>
                  <a:gd name="T12" fmla="*/ 0 w 18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83"/>
                  <a:gd name="T23" fmla="*/ 18 w 18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83">
                    <a:moveTo>
                      <a:pt x="3" y="0"/>
                    </a:moveTo>
                    <a:lnTo>
                      <a:pt x="18" y="74"/>
                    </a:lnTo>
                    <a:lnTo>
                      <a:pt x="8" y="83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236"/>
              <p:cNvSpPr>
                <a:spLocks/>
              </p:cNvSpPr>
              <p:nvPr/>
            </p:nvSpPr>
            <p:spPr bwMode="auto">
              <a:xfrm>
                <a:off x="594" y="3606"/>
                <a:ext cx="61" cy="57"/>
              </a:xfrm>
              <a:custGeom>
                <a:avLst/>
                <a:gdLst>
                  <a:gd name="T0" fmla="*/ 4 w 185"/>
                  <a:gd name="T1" fmla="*/ 0 h 169"/>
                  <a:gd name="T2" fmla="*/ 2 w 185"/>
                  <a:gd name="T3" fmla="*/ 2 h 169"/>
                  <a:gd name="T4" fmla="*/ 0 w 185"/>
                  <a:gd name="T5" fmla="*/ 2 h 169"/>
                  <a:gd name="T6" fmla="*/ 1 w 185"/>
                  <a:gd name="T7" fmla="*/ 3 h 169"/>
                  <a:gd name="T8" fmla="*/ 1 w 185"/>
                  <a:gd name="T9" fmla="*/ 6 h 169"/>
                  <a:gd name="T10" fmla="*/ 2 w 185"/>
                  <a:gd name="T11" fmla="*/ 5 h 169"/>
                  <a:gd name="T12" fmla="*/ 5 w 185"/>
                  <a:gd name="T13" fmla="*/ 6 h 169"/>
                  <a:gd name="T14" fmla="*/ 5 w 185"/>
                  <a:gd name="T15" fmla="*/ 4 h 169"/>
                  <a:gd name="T16" fmla="*/ 7 w 185"/>
                  <a:gd name="T17" fmla="*/ 2 h 169"/>
                  <a:gd name="T18" fmla="*/ 5 w 185"/>
                  <a:gd name="T19" fmla="*/ 2 h 169"/>
                  <a:gd name="T20" fmla="*/ 4 w 185"/>
                  <a:gd name="T21" fmla="*/ 2 h 169"/>
                  <a:gd name="T22" fmla="*/ 6 w 185"/>
                  <a:gd name="T23" fmla="*/ 2 h 169"/>
                  <a:gd name="T24" fmla="*/ 4 w 185"/>
                  <a:gd name="T25" fmla="*/ 3 h 169"/>
                  <a:gd name="T26" fmla="*/ 4 w 185"/>
                  <a:gd name="T27" fmla="*/ 5 h 169"/>
                  <a:gd name="T28" fmla="*/ 3 w 185"/>
                  <a:gd name="T29" fmla="*/ 4 h 169"/>
                  <a:gd name="T30" fmla="*/ 1 w 185"/>
                  <a:gd name="T31" fmla="*/ 5 h 169"/>
                  <a:gd name="T32" fmla="*/ 2 w 185"/>
                  <a:gd name="T33" fmla="*/ 3 h 169"/>
                  <a:gd name="T34" fmla="*/ 1 w 185"/>
                  <a:gd name="T35" fmla="*/ 2 h 169"/>
                  <a:gd name="T36" fmla="*/ 3 w 185"/>
                  <a:gd name="T37" fmla="*/ 2 h 169"/>
                  <a:gd name="T38" fmla="*/ 4 w 185"/>
                  <a:gd name="T39" fmla="*/ 1 h 169"/>
                  <a:gd name="T40" fmla="*/ 4 w 185"/>
                  <a:gd name="T41" fmla="*/ 0 h 169"/>
                  <a:gd name="T42" fmla="*/ 4 w 185"/>
                  <a:gd name="T43" fmla="*/ 0 h 169"/>
                  <a:gd name="T44" fmla="*/ 4 w 185"/>
                  <a:gd name="T45" fmla="*/ 0 h 169"/>
                  <a:gd name="T46" fmla="*/ 4 w 185"/>
                  <a:gd name="T47" fmla="*/ 0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5"/>
                  <a:gd name="T73" fmla="*/ 0 h 169"/>
                  <a:gd name="T74" fmla="*/ 185 w 185"/>
                  <a:gd name="T75" fmla="*/ 169 h 1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5" h="169">
                    <a:moveTo>
                      <a:pt x="97" y="1"/>
                    </a:moveTo>
                    <a:lnTo>
                      <a:pt x="67" y="43"/>
                    </a:lnTo>
                    <a:lnTo>
                      <a:pt x="0" y="48"/>
                    </a:lnTo>
                    <a:lnTo>
                      <a:pt x="35" y="84"/>
                    </a:lnTo>
                    <a:lnTo>
                      <a:pt x="14" y="155"/>
                    </a:lnTo>
                    <a:lnTo>
                      <a:pt x="68" y="134"/>
                    </a:lnTo>
                    <a:lnTo>
                      <a:pt x="130" y="169"/>
                    </a:lnTo>
                    <a:lnTo>
                      <a:pt x="130" y="103"/>
                    </a:lnTo>
                    <a:lnTo>
                      <a:pt x="185" y="61"/>
                    </a:lnTo>
                    <a:lnTo>
                      <a:pt x="126" y="44"/>
                    </a:lnTo>
                    <a:lnTo>
                      <a:pt x="111" y="50"/>
                    </a:lnTo>
                    <a:lnTo>
                      <a:pt x="156" y="61"/>
                    </a:lnTo>
                    <a:lnTo>
                      <a:pt x="117" y="92"/>
                    </a:lnTo>
                    <a:lnTo>
                      <a:pt x="120" y="143"/>
                    </a:lnTo>
                    <a:lnTo>
                      <a:pt x="76" y="119"/>
                    </a:lnTo>
                    <a:lnTo>
                      <a:pt x="38" y="132"/>
                    </a:lnTo>
                    <a:lnTo>
                      <a:pt x="59" y="83"/>
                    </a:lnTo>
                    <a:lnTo>
                      <a:pt x="35" y="59"/>
                    </a:lnTo>
                    <a:lnTo>
                      <a:pt x="82" y="55"/>
                    </a:lnTo>
                    <a:lnTo>
                      <a:pt x="107" y="16"/>
                    </a:lnTo>
                    <a:lnTo>
                      <a:pt x="107" y="0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237"/>
              <p:cNvSpPr>
                <a:spLocks/>
              </p:cNvSpPr>
              <p:nvPr/>
            </p:nvSpPr>
            <p:spPr bwMode="auto">
              <a:xfrm>
                <a:off x="627" y="3606"/>
                <a:ext cx="9" cy="17"/>
              </a:xfrm>
              <a:custGeom>
                <a:avLst/>
                <a:gdLst>
                  <a:gd name="T0" fmla="*/ 0 w 25"/>
                  <a:gd name="T1" fmla="*/ 0 h 50"/>
                  <a:gd name="T2" fmla="*/ 1 w 25"/>
                  <a:gd name="T3" fmla="*/ 2 h 50"/>
                  <a:gd name="T4" fmla="*/ 0 w 25"/>
                  <a:gd name="T5" fmla="*/ 2 h 50"/>
                  <a:gd name="T6" fmla="*/ 0 w 25"/>
                  <a:gd name="T7" fmla="*/ 1 h 50"/>
                  <a:gd name="T8" fmla="*/ 0 w 25"/>
                  <a:gd name="T9" fmla="*/ 0 h 50"/>
                  <a:gd name="T10" fmla="*/ 0 w 25"/>
                  <a:gd name="T11" fmla="*/ 0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50"/>
                  <a:gd name="T23" fmla="*/ 25 w 25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50">
                    <a:moveTo>
                      <a:pt x="6" y="0"/>
                    </a:moveTo>
                    <a:lnTo>
                      <a:pt x="25" y="44"/>
                    </a:lnTo>
                    <a:lnTo>
                      <a:pt x="10" y="50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238"/>
              <p:cNvSpPr>
                <a:spLocks/>
              </p:cNvSpPr>
              <p:nvPr/>
            </p:nvSpPr>
            <p:spPr bwMode="auto">
              <a:xfrm>
                <a:off x="567" y="3396"/>
                <a:ext cx="49" cy="42"/>
              </a:xfrm>
              <a:custGeom>
                <a:avLst/>
                <a:gdLst>
                  <a:gd name="T0" fmla="*/ 2 w 145"/>
                  <a:gd name="T1" fmla="*/ 1 h 125"/>
                  <a:gd name="T2" fmla="*/ 2 w 145"/>
                  <a:gd name="T3" fmla="*/ 2 h 125"/>
                  <a:gd name="T4" fmla="*/ 1 w 145"/>
                  <a:gd name="T5" fmla="*/ 3 h 125"/>
                  <a:gd name="T6" fmla="*/ 1 w 145"/>
                  <a:gd name="T7" fmla="*/ 4 h 125"/>
                  <a:gd name="T8" fmla="*/ 2 w 145"/>
                  <a:gd name="T9" fmla="*/ 3 h 125"/>
                  <a:gd name="T10" fmla="*/ 4 w 145"/>
                  <a:gd name="T11" fmla="*/ 4 h 125"/>
                  <a:gd name="T12" fmla="*/ 4 w 145"/>
                  <a:gd name="T13" fmla="*/ 2 h 125"/>
                  <a:gd name="T14" fmla="*/ 5 w 145"/>
                  <a:gd name="T15" fmla="*/ 1 h 125"/>
                  <a:gd name="T16" fmla="*/ 6 w 145"/>
                  <a:gd name="T17" fmla="*/ 2 h 125"/>
                  <a:gd name="T18" fmla="*/ 4 w 145"/>
                  <a:gd name="T19" fmla="*/ 3 h 125"/>
                  <a:gd name="T20" fmla="*/ 4 w 145"/>
                  <a:gd name="T21" fmla="*/ 5 h 125"/>
                  <a:gd name="T22" fmla="*/ 4 w 145"/>
                  <a:gd name="T23" fmla="*/ 4 h 125"/>
                  <a:gd name="T24" fmla="*/ 3 w 145"/>
                  <a:gd name="T25" fmla="*/ 4 h 125"/>
                  <a:gd name="T26" fmla="*/ 2 w 145"/>
                  <a:gd name="T27" fmla="*/ 5 h 125"/>
                  <a:gd name="T28" fmla="*/ 1 w 145"/>
                  <a:gd name="T29" fmla="*/ 5 h 125"/>
                  <a:gd name="T30" fmla="*/ 0 w 145"/>
                  <a:gd name="T31" fmla="*/ 3 h 125"/>
                  <a:gd name="T32" fmla="*/ 1 w 145"/>
                  <a:gd name="T33" fmla="*/ 2 h 125"/>
                  <a:gd name="T34" fmla="*/ 2 w 145"/>
                  <a:gd name="T35" fmla="*/ 0 h 125"/>
                  <a:gd name="T36" fmla="*/ 3 w 145"/>
                  <a:gd name="T37" fmla="*/ 1 h 125"/>
                  <a:gd name="T38" fmla="*/ 2 w 145"/>
                  <a:gd name="T39" fmla="*/ 1 h 125"/>
                  <a:gd name="T40" fmla="*/ 2 w 145"/>
                  <a:gd name="T41" fmla="*/ 1 h 125"/>
                  <a:gd name="T42" fmla="*/ 2 w 145"/>
                  <a:gd name="T43" fmla="*/ 1 h 1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5"/>
                  <a:gd name="T67" fmla="*/ 0 h 125"/>
                  <a:gd name="T68" fmla="*/ 145 w 145"/>
                  <a:gd name="T69" fmla="*/ 125 h 1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5" h="125">
                    <a:moveTo>
                      <a:pt x="62" y="28"/>
                    </a:moveTo>
                    <a:lnTo>
                      <a:pt x="50" y="55"/>
                    </a:lnTo>
                    <a:lnTo>
                      <a:pt x="15" y="84"/>
                    </a:lnTo>
                    <a:lnTo>
                      <a:pt x="35" y="115"/>
                    </a:lnTo>
                    <a:lnTo>
                      <a:pt x="62" y="85"/>
                    </a:lnTo>
                    <a:lnTo>
                      <a:pt x="101" y="105"/>
                    </a:lnTo>
                    <a:lnTo>
                      <a:pt x="96" y="60"/>
                    </a:lnTo>
                    <a:lnTo>
                      <a:pt x="141" y="33"/>
                    </a:lnTo>
                    <a:lnTo>
                      <a:pt x="145" y="44"/>
                    </a:lnTo>
                    <a:lnTo>
                      <a:pt x="113" y="68"/>
                    </a:lnTo>
                    <a:lnTo>
                      <a:pt x="116" y="122"/>
                    </a:lnTo>
                    <a:lnTo>
                      <a:pt x="96" y="117"/>
                    </a:lnTo>
                    <a:lnTo>
                      <a:pt x="68" y="100"/>
                    </a:lnTo>
                    <a:lnTo>
                      <a:pt x="42" y="125"/>
                    </a:lnTo>
                    <a:lnTo>
                      <a:pt x="23" y="124"/>
                    </a:lnTo>
                    <a:lnTo>
                      <a:pt x="0" y="88"/>
                    </a:lnTo>
                    <a:lnTo>
                      <a:pt x="35" y="53"/>
                    </a:lnTo>
                    <a:lnTo>
                      <a:pt x="62" y="0"/>
                    </a:lnTo>
                    <a:lnTo>
                      <a:pt x="82" y="24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239"/>
              <p:cNvSpPr>
                <a:spLocks/>
              </p:cNvSpPr>
              <p:nvPr/>
            </p:nvSpPr>
            <p:spPr bwMode="auto">
              <a:xfrm>
                <a:off x="590" y="3404"/>
                <a:ext cx="26" cy="7"/>
              </a:xfrm>
              <a:custGeom>
                <a:avLst/>
                <a:gdLst>
                  <a:gd name="T0" fmla="*/ 0 w 76"/>
                  <a:gd name="T1" fmla="*/ 0 h 21"/>
                  <a:gd name="T2" fmla="*/ 2 w 76"/>
                  <a:gd name="T3" fmla="*/ 0 h 21"/>
                  <a:gd name="T4" fmla="*/ 3 w 76"/>
                  <a:gd name="T5" fmla="*/ 0 h 21"/>
                  <a:gd name="T6" fmla="*/ 3 w 76"/>
                  <a:gd name="T7" fmla="*/ 1 h 21"/>
                  <a:gd name="T8" fmla="*/ 0 w 76"/>
                  <a:gd name="T9" fmla="*/ 0 h 21"/>
                  <a:gd name="T10" fmla="*/ 0 w 76"/>
                  <a:gd name="T11" fmla="*/ 0 h 21"/>
                  <a:gd name="T12" fmla="*/ 0 w 76"/>
                  <a:gd name="T13" fmla="*/ 0 h 21"/>
                  <a:gd name="T14" fmla="*/ 0 w 76"/>
                  <a:gd name="T15" fmla="*/ 0 h 21"/>
                  <a:gd name="T16" fmla="*/ 0 w 7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21"/>
                  <a:gd name="T29" fmla="*/ 76 w 7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21">
                    <a:moveTo>
                      <a:pt x="13" y="1"/>
                    </a:moveTo>
                    <a:lnTo>
                      <a:pt x="48" y="6"/>
                    </a:lnTo>
                    <a:lnTo>
                      <a:pt x="72" y="10"/>
                    </a:lnTo>
                    <a:lnTo>
                      <a:pt x="76" y="21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240"/>
              <p:cNvSpPr>
                <a:spLocks/>
              </p:cNvSpPr>
              <p:nvPr/>
            </p:nvSpPr>
            <p:spPr bwMode="auto">
              <a:xfrm>
                <a:off x="560" y="3437"/>
                <a:ext cx="43" cy="16"/>
              </a:xfrm>
              <a:custGeom>
                <a:avLst/>
                <a:gdLst>
                  <a:gd name="T0" fmla="*/ 0 w 129"/>
                  <a:gd name="T1" fmla="*/ 0 h 49"/>
                  <a:gd name="T2" fmla="*/ 2 w 129"/>
                  <a:gd name="T3" fmla="*/ 0 h 49"/>
                  <a:gd name="T4" fmla="*/ 4 w 129"/>
                  <a:gd name="T5" fmla="*/ 1 h 49"/>
                  <a:gd name="T6" fmla="*/ 5 w 129"/>
                  <a:gd name="T7" fmla="*/ 1 h 49"/>
                  <a:gd name="T8" fmla="*/ 5 w 129"/>
                  <a:gd name="T9" fmla="*/ 2 h 49"/>
                  <a:gd name="T10" fmla="*/ 4 w 129"/>
                  <a:gd name="T11" fmla="*/ 2 h 49"/>
                  <a:gd name="T12" fmla="*/ 3 w 129"/>
                  <a:gd name="T13" fmla="*/ 2 h 49"/>
                  <a:gd name="T14" fmla="*/ 1 w 129"/>
                  <a:gd name="T15" fmla="*/ 1 h 49"/>
                  <a:gd name="T16" fmla="*/ 0 w 129"/>
                  <a:gd name="T17" fmla="*/ 0 h 49"/>
                  <a:gd name="T18" fmla="*/ 0 w 129"/>
                  <a:gd name="T19" fmla="*/ 0 h 49"/>
                  <a:gd name="T20" fmla="*/ 0 w 129"/>
                  <a:gd name="T21" fmla="*/ 0 h 49"/>
                  <a:gd name="T22" fmla="*/ 0 w 129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49"/>
                  <a:gd name="T38" fmla="*/ 129 w 12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49">
                    <a:moveTo>
                      <a:pt x="0" y="0"/>
                    </a:moveTo>
                    <a:lnTo>
                      <a:pt x="63" y="2"/>
                    </a:lnTo>
                    <a:lnTo>
                      <a:pt x="107" y="16"/>
                    </a:lnTo>
                    <a:lnTo>
                      <a:pt x="127" y="26"/>
                    </a:lnTo>
                    <a:lnTo>
                      <a:pt x="129" y="43"/>
                    </a:lnTo>
                    <a:lnTo>
                      <a:pt x="107" y="49"/>
                    </a:lnTo>
                    <a:lnTo>
                      <a:pt x="68" y="43"/>
                    </a:lnTo>
                    <a:lnTo>
                      <a:pt x="38" y="25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241"/>
              <p:cNvSpPr>
                <a:spLocks/>
              </p:cNvSpPr>
              <p:nvPr/>
            </p:nvSpPr>
            <p:spPr bwMode="auto">
              <a:xfrm>
                <a:off x="1177" y="3528"/>
                <a:ext cx="63" cy="67"/>
              </a:xfrm>
              <a:custGeom>
                <a:avLst/>
                <a:gdLst>
                  <a:gd name="T0" fmla="*/ 3 w 189"/>
                  <a:gd name="T1" fmla="*/ 1 h 203"/>
                  <a:gd name="T2" fmla="*/ 2 w 189"/>
                  <a:gd name="T3" fmla="*/ 3 h 203"/>
                  <a:gd name="T4" fmla="*/ 0 w 189"/>
                  <a:gd name="T5" fmla="*/ 4 h 203"/>
                  <a:gd name="T6" fmla="*/ 0 w 189"/>
                  <a:gd name="T7" fmla="*/ 5 h 203"/>
                  <a:gd name="T8" fmla="*/ 2 w 189"/>
                  <a:gd name="T9" fmla="*/ 5 h 203"/>
                  <a:gd name="T10" fmla="*/ 2 w 189"/>
                  <a:gd name="T11" fmla="*/ 7 h 203"/>
                  <a:gd name="T12" fmla="*/ 4 w 189"/>
                  <a:gd name="T13" fmla="*/ 6 h 203"/>
                  <a:gd name="T14" fmla="*/ 6 w 189"/>
                  <a:gd name="T15" fmla="*/ 6 h 203"/>
                  <a:gd name="T16" fmla="*/ 5 w 189"/>
                  <a:gd name="T17" fmla="*/ 3 h 203"/>
                  <a:gd name="T18" fmla="*/ 7 w 189"/>
                  <a:gd name="T19" fmla="*/ 1 h 203"/>
                  <a:gd name="T20" fmla="*/ 4 w 189"/>
                  <a:gd name="T21" fmla="*/ 2 h 203"/>
                  <a:gd name="T22" fmla="*/ 4 w 189"/>
                  <a:gd name="T23" fmla="*/ 2 h 203"/>
                  <a:gd name="T24" fmla="*/ 6 w 189"/>
                  <a:gd name="T25" fmla="*/ 2 h 203"/>
                  <a:gd name="T26" fmla="*/ 5 w 189"/>
                  <a:gd name="T27" fmla="*/ 3 h 203"/>
                  <a:gd name="T28" fmla="*/ 6 w 189"/>
                  <a:gd name="T29" fmla="*/ 5 h 203"/>
                  <a:gd name="T30" fmla="*/ 4 w 189"/>
                  <a:gd name="T31" fmla="*/ 5 h 203"/>
                  <a:gd name="T32" fmla="*/ 3 w 189"/>
                  <a:gd name="T33" fmla="*/ 6 h 203"/>
                  <a:gd name="T34" fmla="*/ 2 w 189"/>
                  <a:gd name="T35" fmla="*/ 7 h 203"/>
                  <a:gd name="T36" fmla="*/ 2 w 189"/>
                  <a:gd name="T37" fmla="*/ 5 h 203"/>
                  <a:gd name="T38" fmla="*/ 1 w 189"/>
                  <a:gd name="T39" fmla="*/ 4 h 203"/>
                  <a:gd name="T40" fmla="*/ 3 w 189"/>
                  <a:gd name="T41" fmla="*/ 3 h 203"/>
                  <a:gd name="T42" fmla="*/ 3 w 189"/>
                  <a:gd name="T43" fmla="*/ 1 h 203"/>
                  <a:gd name="T44" fmla="*/ 3 w 189"/>
                  <a:gd name="T45" fmla="*/ 0 h 203"/>
                  <a:gd name="T46" fmla="*/ 3 w 189"/>
                  <a:gd name="T47" fmla="*/ 1 h 203"/>
                  <a:gd name="T48" fmla="*/ 3 w 189"/>
                  <a:gd name="T49" fmla="*/ 1 h 203"/>
                  <a:gd name="T50" fmla="*/ 3 w 189"/>
                  <a:gd name="T51" fmla="*/ 1 h 2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9"/>
                  <a:gd name="T79" fmla="*/ 0 h 203"/>
                  <a:gd name="T80" fmla="*/ 189 w 189"/>
                  <a:gd name="T81" fmla="*/ 203 h 2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9" h="203">
                    <a:moveTo>
                      <a:pt x="74" y="16"/>
                    </a:moveTo>
                    <a:lnTo>
                      <a:pt x="66" y="79"/>
                    </a:lnTo>
                    <a:lnTo>
                      <a:pt x="7" y="117"/>
                    </a:lnTo>
                    <a:lnTo>
                      <a:pt x="0" y="128"/>
                    </a:lnTo>
                    <a:lnTo>
                      <a:pt x="45" y="143"/>
                    </a:lnTo>
                    <a:lnTo>
                      <a:pt x="55" y="203"/>
                    </a:lnTo>
                    <a:lnTo>
                      <a:pt x="98" y="157"/>
                    </a:lnTo>
                    <a:lnTo>
                      <a:pt x="173" y="167"/>
                    </a:lnTo>
                    <a:lnTo>
                      <a:pt x="142" y="93"/>
                    </a:lnTo>
                    <a:lnTo>
                      <a:pt x="189" y="34"/>
                    </a:lnTo>
                    <a:lnTo>
                      <a:pt x="113" y="45"/>
                    </a:lnTo>
                    <a:lnTo>
                      <a:pt x="109" y="55"/>
                    </a:lnTo>
                    <a:lnTo>
                      <a:pt x="163" y="48"/>
                    </a:lnTo>
                    <a:lnTo>
                      <a:pt x="126" y="89"/>
                    </a:lnTo>
                    <a:lnTo>
                      <a:pt x="153" y="148"/>
                    </a:lnTo>
                    <a:lnTo>
                      <a:pt x="98" y="139"/>
                    </a:lnTo>
                    <a:lnTo>
                      <a:pt x="71" y="166"/>
                    </a:lnTo>
                    <a:lnTo>
                      <a:pt x="60" y="182"/>
                    </a:lnTo>
                    <a:lnTo>
                      <a:pt x="60" y="134"/>
                    </a:lnTo>
                    <a:lnTo>
                      <a:pt x="20" y="122"/>
                    </a:lnTo>
                    <a:lnTo>
                      <a:pt x="81" y="90"/>
                    </a:lnTo>
                    <a:lnTo>
                      <a:pt x="86" y="30"/>
                    </a:lnTo>
                    <a:lnTo>
                      <a:pt x="81" y="0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242"/>
              <p:cNvSpPr>
                <a:spLocks/>
              </p:cNvSpPr>
              <p:nvPr/>
            </p:nvSpPr>
            <p:spPr bwMode="auto">
              <a:xfrm>
                <a:off x="1204" y="3528"/>
                <a:ext cx="11" cy="18"/>
              </a:xfrm>
              <a:custGeom>
                <a:avLst/>
                <a:gdLst>
                  <a:gd name="T0" fmla="*/ 0 w 32"/>
                  <a:gd name="T1" fmla="*/ 0 h 55"/>
                  <a:gd name="T2" fmla="*/ 1 w 32"/>
                  <a:gd name="T3" fmla="*/ 2 h 55"/>
                  <a:gd name="T4" fmla="*/ 1 w 32"/>
                  <a:gd name="T5" fmla="*/ 2 h 55"/>
                  <a:gd name="T6" fmla="*/ 0 w 32"/>
                  <a:gd name="T7" fmla="*/ 1 h 55"/>
                  <a:gd name="T8" fmla="*/ 0 w 32"/>
                  <a:gd name="T9" fmla="*/ 0 h 55"/>
                  <a:gd name="T10" fmla="*/ 0 w 32"/>
                  <a:gd name="T11" fmla="*/ 0 h 55"/>
                  <a:gd name="T12" fmla="*/ 0 w 32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55"/>
                  <a:gd name="T23" fmla="*/ 32 w 32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55">
                    <a:moveTo>
                      <a:pt x="0" y="0"/>
                    </a:moveTo>
                    <a:lnTo>
                      <a:pt x="32" y="45"/>
                    </a:lnTo>
                    <a:lnTo>
                      <a:pt x="28" y="55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243"/>
              <p:cNvSpPr>
                <a:spLocks/>
              </p:cNvSpPr>
              <p:nvPr/>
            </p:nvSpPr>
            <p:spPr bwMode="auto">
              <a:xfrm>
                <a:off x="1280" y="3584"/>
                <a:ext cx="84" cy="81"/>
              </a:xfrm>
              <a:custGeom>
                <a:avLst/>
                <a:gdLst>
                  <a:gd name="T0" fmla="*/ 6 w 251"/>
                  <a:gd name="T1" fmla="*/ 0 h 245"/>
                  <a:gd name="T2" fmla="*/ 4 w 251"/>
                  <a:gd name="T3" fmla="*/ 2 h 245"/>
                  <a:gd name="T4" fmla="*/ 1 w 251"/>
                  <a:gd name="T5" fmla="*/ 2 h 245"/>
                  <a:gd name="T6" fmla="*/ 2 w 251"/>
                  <a:gd name="T7" fmla="*/ 4 h 245"/>
                  <a:gd name="T8" fmla="*/ 0 w 251"/>
                  <a:gd name="T9" fmla="*/ 6 h 245"/>
                  <a:gd name="T10" fmla="*/ 3 w 251"/>
                  <a:gd name="T11" fmla="*/ 6 h 245"/>
                  <a:gd name="T12" fmla="*/ 4 w 251"/>
                  <a:gd name="T13" fmla="*/ 9 h 245"/>
                  <a:gd name="T14" fmla="*/ 6 w 251"/>
                  <a:gd name="T15" fmla="*/ 6 h 245"/>
                  <a:gd name="T16" fmla="*/ 9 w 251"/>
                  <a:gd name="T17" fmla="*/ 5 h 245"/>
                  <a:gd name="T18" fmla="*/ 7 w 251"/>
                  <a:gd name="T19" fmla="*/ 4 h 245"/>
                  <a:gd name="T20" fmla="*/ 6 w 251"/>
                  <a:gd name="T21" fmla="*/ 4 h 245"/>
                  <a:gd name="T22" fmla="*/ 8 w 251"/>
                  <a:gd name="T23" fmla="*/ 5 h 245"/>
                  <a:gd name="T24" fmla="*/ 5 w 251"/>
                  <a:gd name="T25" fmla="*/ 6 h 245"/>
                  <a:gd name="T26" fmla="*/ 4 w 251"/>
                  <a:gd name="T27" fmla="*/ 8 h 245"/>
                  <a:gd name="T28" fmla="*/ 3 w 251"/>
                  <a:gd name="T29" fmla="*/ 6 h 245"/>
                  <a:gd name="T30" fmla="*/ 1 w 251"/>
                  <a:gd name="T31" fmla="*/ 6 h 245"/>
                  <a:gd name="T32" fmla="*/ 3 w 251"/>
                  <a:gd name="T33" fmla="*/ 4 h 245"/>
                  <a:gd name="T34" fmla="*/ 2 w 251"/>
                  <a:gd name="T35" fmla="*/ 2 h 245"/>
                  <a:gd name="T36" fmla="*/ 4 w 251"/>
                  <a:gd name="T37" fmla="*/ 3 h 245"/>
                  <a:gd name="T38" fmla="*/ 6 w 251"/>
                  <a:gd name="T39" fmla="*/ 1 h 245"/>
                  <a:gd name="T40" fmla="*/ 7 w 251"/>
                  <a:gd name="T41" fmla="*/ 0 h 245"/>
                  <a:gd name="T42" fmla="*/ 6 w 251"/>
                  <a:gd name="T43" fmla="*/ 0 h 245"/>
                  <a:gd name="T44" fmla="*/ 6 w 251"/>
                  <a:gd name="T45" fmla="*/ 0 h 245"/>
                  <a:gd name="T46" fmla="*/ 6 w 251"/>
                  <a:gd name="T47" fmla="*/ 0 h 2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245"/>
                  <a:gd name="T74" fmla="*/ 251 w 251"/>
                  <a:gd name="T75" fmla="*/ 245 h 2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245">
                    <a:moveTo>
                      <a:pt x="168" y="10"/>
                    </a:moveTo>
                    <a:lnTo>
                      <a:pt x="113" y="59"/>
                    </a:lnTo>
                    <a:lnTo>
                      <a:pt x="39" y="50"/>
                    </a:lnTo>
                    <a:lnTo>
                      <a:pt x="59" y="108"/>
                    </a:lnTo>
                    <a:lnTo>
                      <a:pt x="0" y="170"/>
                    </a:lnTo>
                    <a:lnTo>
                      <a:pt x="77" y="173"/>
                    </a:lnTo>
                    <a:lnTo>
                      <a:pt x="113" y="245"/>
                    </a:lnTo>
                    <a:lnTo>
                      <a:pt x="157" y="171"/>
                    </a:lnTo>
                    <a:lnTo>
                      <a:pt x="251" y="148"/>
                    </a:lnTo>
                    <a:lnTo>
                      <a:pt x="180" y="96"/>
                    </a:lnTo>
                    <a:lnTo>
                      <a:pt x="164" y="99"/>
                    </a:lnTo>
                    <a:lnTo>
                      <a:pt x="220" y="138"/>
                    </a:lnTo>
                    <a:lnTo>
                      <a:pt x="139" y="163"/>
                    </a:lnTo>
                    <a:lnTo>
                      <a:pt x="117" y="216"/>
                    </a:lnTo>
                    <a:lnTo>
                      <a:pt x="83" y="157"/>
                    </a:lnTo>
                    <a:lnTo>
                      <a:pt x="31" y="161"/>
                    </a:lnTo>
                    <a:lnTo>
                      <a:pt x="74" y="114"/>
                    </a:lnTo>
                    <a:lnTo>
                      <a:pt x="58" y="64"/>
                    </a:lnTo>
                    <a:lnTo>
                      <a:pt x="119" y="72"/>
                    </a:lnTo>
                    <a:lnTo>
                      <a:pt x="161" y="34"/>
                    </a:lnTo>
                    <a:lnTo>
                      <a:pt x="181" y="0"/>
                    </a:lnTo>
                    <a:lnTo>
                      <a:pt x="16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244"/>
              <p:cNvSpPr>
                <a:spLocks/>
              </p:cNvSpPr>
              <p:nvPr/>
            </p:nvSpPr>
            <p:spPr bwMode="auto">
              <a:xfrm>
                <a:off x="1335" y="3584"/>
                <a:ext cx="6" cy="33"/>
              </a:xfrm>
              <a:custGeom>
                <a:avLst/>
                <a:gdLst>
                  <a:gd name="T0" fmla="*/ 1 w 17"/>
                  <a:gd name="T1" fmla="*/ 0 h 99"/>
                  <a:gd name="T2" fmla="*/ 1 w 17"/>
                  <a:gd name="T3" fmla="*/ 4 h 99"/>
                  <a:gd name="T4" fmla="*/ 0 w 17"/>
                  <a:gd name="T5" fmla="*/ 4 h 99"/>
                  <a:gd name="T6" fmla="*/ 0 w 17"/>
                  <a:gd name="T7" fmla="*/ 1 h 99"/>
                  <a:gd name="T8" fmla="*/ 1 w 17"/>
                  <a:gd name="T9" fmla="*/ 0 h 99"/>
                  <a:gd name="T10" fmla="*/ 1 w 17"/>
                  <a:gd name="T11" fmla="*/ 0 h 99"/>
                  <a:gd name="T12" fmla="*/ 1 w 1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99"/>
                  <a:gd name="T23" fmla="*/ 17 w 1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99">
                    <a:moveTo>
                      <a:pt x="17" y="0"/>
                    </a:moveTo>
                    <a:lnTo>
                      <a:pt x="16" y="96"/>
                    </a:lnTo>
                    <a:lnTo>
                      <a:pt x="0" y="99"/>
                    </a:lnTo>
                    <a:lnTo>
                      <a:pt x="3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57" name="Straight Arrow Connector 556"/>
            <p:cNvCxnSpPr/>
            <p:nvPr/>
          </p:nvCxnSpPr>
          <p:spPr>
            <a:xfrm flipH="1">
              <a:off x="1493287" y="5627853"/>
              <a:ext cx="26648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Arrow Connector 557"/>
            <p:cNvCxnSpPr/>
            <p:nvPr/>
          </p:nvCxnSpPr>
          <p:spPr>
            <a:xfrm>
              <a:off x="5072491" y="5617181"/>
              <a:ext cx="252594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Text Box 37"/>
            <p:cNvSpPr txBox="1">
              <a:spLocks noChangeArrowheads="1"/>
            </p:cNvSpPr>
            <p:nvPr/>
          </p:nvSpPr>
          <p:spPr bwMode="auto">
            <a:xfrm>
              <a:off x="1462639" y="5156787"/>
              <a:ext cx="26954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Clauses C</a:t>
              </a:r>
              <a:r>
                <a:rPr lang="en-CA" altLang="en-US" sz="2400" baseline="-25000" dirty="0" smtClean="0">
                  <a:latin typeface="Calibri" pitchFamily="34" charset="0"/>
                  <a:sym typeface="Symbol"/>
                </a:rPr>
                <a:t>1</a:t>
              </a:r>
              <a:r>
                <a:rPr lang="en-CA" altLang="en-US" sz="2400" dirty="0" smtClean="0">
                  <a:latin typeface="Calibri" pitchFamily="34" charset="0"/>
                  <a:sym typeface="Symbol"/>
                </a:rPr>
                <a:t>,…,C</a:t>
              </a:r>
              <a:r>
                <a:rPr lang="en-CA" altLang="en-US" sz="2400" baseline="-25000" dirty="0" smtClean="0">
                  <a:latin typeface="Calibri" pitchFamily="34" charset="0"/>
                  <a:sym typeface="Symbol"/>
                </a:rPr>
                <a:t>K</a:t>
              </a:r>
              <a:endParaRPr lang="en-CA" altLang="en-US" sz="2400" baseline="-25000" dirty="0">
                <a:latin typeface="Calibri" pitchFamily="34" charset="0"/>
              </a:endParaRPr>
            </a:p>
          </p:txBody>
        </p:sp>
        <p:grpSp>
          <p:nvGrpSpPr>
            <p:cNvPr id="560" name="Group 118"/>
            <p:cNvGrpSpPr>
              <a:grpSpLocks/>
            </p:cNvGrpSpPr>
            <p:nvPr/>
          </p:nvGrpSpPr>
          <p:grpSpPr bwMode="auto">
            <a:xfrm>
              <a:off x="7574513" y="5305047"/>
              <a:ext cx="1483081" cy="1422630"/>
              <a:chOff x="408" y="2781"/>
              <a:chExt cx="992" cy="952"/>
            </a:xfrm>
          </p:grpSpPr>
          <p:sp>
            <p:nvSpPr>
              <p:cNvPr id="561" name="AutoShape 119"/>
              <p:cNvSpPr>
                <a:spLocks noChangeAspect="1" noChangeArrowheads="1" noTextEdit="1"/>
              </p:cNvSpPr>
              <p:nvPr/>
            </p:nvSpPr>
            <p:spPr bwMode="auto">
              <a:xfrm>
                <a:off x="408" y="2781"/>
                <a:ext cx="992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20"/>
              <p:cNvSpPr>
                <a:spLocks/>
              </p:cNvSpPr>
              <p:nvPr/>
            </p:nvSpPr>
            <p:spPr bwMode="auto">
              <a:xfrm>
                <a:off x="411" y="3227"/>
                <a:ext cx="980" cy="498"/>
              </a:xfrm>
              <a:custGeom>
                <a:avLst/>
                <a:gdLst>
                  <a:gd name="T0" fmla="*/ 20 w 2942"/>
                  <a:gd name="T1" fmla="*/ 3 h 1493"/>
                  <a:gd name="T2" fmla="*/ 12 w 2942"/>
                  <a:gd name="T3" fmla="*/ 17 h 1493"/>
                  <a:gd name="T4" fmla="*/ 11 w 2942"/>
                  <a:gd name="T5" fmla="*/ 22 h 1493"/>
                  <a:gd name="T6" fmla="*/ 10 w 2942"/>
                  <a:gd name="T7" fmla="*/ 24 h 1493"/>
                  <a:gd name="T8" fmla="*/ 6 w 2942"/>
                  <a:gd name="T9" fmla="*/ 26 h 1493"/>
                  <a:gd name="T10" fmla="*/ 6 w 2942"/>
                  <a:gd name="T11" fmla="*/ 31 h 1493"/>
                  <a:gd name="T12" fmla="*/ 4 w 2942"/>
                  <a:gd name="T13" fmla="*/ 31 h 1493"/>
                  <a:gd name="T14" fmla="*/ 4 w 2942"/>
                  <a:gd name="T15" fmla="*/ 34 h 1493"/>
                  <a:gd name="T16" fmla="*/ 2 w 2942"/>
                  <a:gd name="T17" fmla="*/ 36 h 1493"/>
                  <a:gd name="T18" fmla="*/ 0 w 2942"/>
                  <a:gd name="T19" fmla="*/ 38 h 1493"/>
                  <a:gd name="T20" fmla="*/ 2 w 2942"/>
                  <a:gd name="T21" fmla="*/ 42 h 1493"/>
                  <a:gd name="T22" fmla="*/ 2 w 2942"/>
                  <a:gd name="T23" fmla="*/ 44 h 1493"/>
                  <a:gd name="T24" fmla="*/ 1 w 2942"/>
                  <a:gd name="T25" fmla="*/ 46 h 1493"/>
                  <a:gd name="T26" fmla="*/ 4 w 2942"/>
                  <a:gd name="T27" fmla="*/ 49 h 1493"/>
                  <a:gd name="T28" fmla="*/ 4 w 2942"/>
                  <a:gd name="T29" fmla="*/ 55 h 1493"/>
                  <a:gd name="T30" fmla="*/ 109 w 2942"/>
                  <a:gd name="T31" fmla="*/ 55 h 1493"/>
                  <a:gd name="T32" fmla="*/ 108 w 2942"/>
                  <a:gd name="T33" fmla="*/ 44 h 1493"/>
                  <a:gd name="T34" fmla="*/ 107 w 2942"/>
                  <a:gd name="T35" fmla="*/ 41 h 1493"/>
                  <a:gd name="T36" fmla="*/ 106 w 2942"/>
                  <a:gd name="T37" fmla="*/ 36 h 1493"/>
                  <a:gd name="T38" fmla="*/ 103 w 2942"/>
                  <a:gd name="T39" fmla="*/ 28 h 1493"/>
                  <a:gd name="T40" fmla="*/ 95 w 2942"/>
                  <a:gd name="T41" fmla="*/ 20 h 1493"/>
                  <a:gd name="T42" fmla="*/ 20 w 2942"/>
                  <a:gd name="T43" fmla="*/ 0 h 1493"/>
                  <a:gd name="T44" fmla="*/ 20 w 2942"/>
                  <a:gd name="T45" fmla="*/ 3 h 1493"/>
                  <a:gd name="T46" fmla="*/ 20 w 2942"/>
                  <a:gd name="T47" fmla="*/ 3 h 1493"/>
                  <a:gd name="T48" fmla="*/ 20 w 2942"/>
                  <a:gd name="T49" fmla="*/ 3 h 1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42"/>
                  <a:gd name="T76" fmla="*/ 0 h 1493"/>
                  <a:gd name="T77" fmla="*/ 2942 w 2942"/>
                  <a:gd name="T78" fmla="*/ 1493 h 14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42" h="1493">
                    <a:moveTo>
                      <a:pt x="537" y="69"/>
                    </a:moveTo>
                    <a:lnTo>
                      <a:pt x="332" y="457"/>
                    </a:lnTo>
                    <a:lnTo>
                      <a:pt x="288" y="591"/>
                    </a:lnTo>
                    <a:lnTo>
                      <a:pt x="279" y="641"/>
                    </a:lnTo>
                    <a:lnTo>
                      <a:pt x="174" y="710"/>
                    </a:lnTo>
                    <a:lnTo>
                      <a:pt x="174" y="829"/>
                    </a:lnTo>
                    <a:lnTo>
                      <a:pt x="121" y="829"/>
                    </a:lnTo>
                    <a:lnTo>
                      <a:pt x="106" y="911"/>
                    </a:lnTo>
                    <a:lnTo>
                      <a:pt x="61" y="970"/>
                    </a:lnTo>
                    <a:lnTo>
                      <a:pt x="0" y="1015"/>
                    </a:lnTo>
                    <a:lnTo>
                      <a:pt x="54" y="1140"/>
                    </a:lnTo>
                    <a:lnTo>
                      <a:pt x="54" y="1186"/>
                    </a:lnTo>
                    <a:lnTo>
                      <a:pt x="22" y="1232"/>
                    </a:lnTo>
                    <a:lnTo>
                      <a:pt x="99" y="1314"/>
                    </a:lnTo>
                    <a:lnTo>
                      <a:pt x="106" y="1493"/>
                    </a:lnTo>
                    <a:lnTo>
                      <a:pt x="2942" y="1493"/>
                    </a:lnTo>
                    <a:lnTo>
                      <a:pt x="2925" y="1186"/>
                    </a:lnTo>
                    <a:lnTo>
                      <a:pt x="2888" y="1105"/>
                    </a:lnTo>
                    <a:lnTo>
                      <a:pt x="2864" y="970"/>
                    </a:lnTo>
                    <a:lnTo>
                      <a:pt x="2789" y="768"/>
                    </a:lnTo>
                    <a:lnTo>
                      <a:pt x="2578" y="546"/>
                    </a:lnTo>
                    <a:lnTo>
                      <a:pt x="552" y="0"/>
                    </a:lnTo>
                    <a:lnTo>
                      <a:pt x="537" y="69"/>
                    </a:lnTo>
                    <a:close/>
                  </a:path>
                </a:pathLst>
              </a:custGeom>
              <a:solidFill>
                <a:srgbClr val="997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121"/>
              <p:cNvSpPr>
                <a:spLocks/>
              </p:cNvSpPr>
              <p:nvPr/>
            </p:nvSpPr>
            <p:spPr bwMode="auto">
              <a:xfrm>
                <a:off x="1071" y="3536"/>
                <a:ext cx="307" cy="161"/>
              </a:xfrm>
              <a:custGeom>
                <a:avLst/>
                <a:gdLst>
                  <a:gd name="T0" fmla="*/ 6 w 923"/>
                  <a:gd name="T1" fmla="*/ 0 h 484"/>
                  <a:gd name="T2" fmla="*/ 1 w 923"/>
                  <a:gd name="T3" fmla="*/ 12 h 484"/>
                  <a:gd name="T4" fmla="*/ 0 w 923"/>
                  <a:gd name="T5" fmla="*/ 18 h 484"/>
                  <a:gd name="T6" fmla="*/ 5 w 923"/>
                  <a:gd name="T7" fmla="*/ 18 h 484"/>
                  <a:gd name="T8" fmla="*/ 34 w 923"/>
                  <a:gd name="T9" fmla="*/ 17 h 484"/>
                  <a:gd name="T10" fmla="*/ 29 w 923"/>
                  <a:gd name="T11" fmla="*/ 3 h 484"/>
                  <a:gd name="T12" fmla="*/ 26 w 923"/>
                  <a:gd name="T13" fmla="*/ 11 h 484"/>
                  <a:gd name="T14" fmla="*/ 25 w 923"/>
                  <a:gd name="T15" fmla="*/ 4 h 484"/>
                  <a:gd name="T16" fmla="*/ 19 w 923"/>
                  <a:gd name="T17" fmla="*/ 13 h 484"/>
                  <a:gd name="T18" fmla="*/ 20 w 923"/>
                  <a:gd name="T19" fmla="*/ 2 h 484"/>
                  <a:gd name="T20" fmla="*/ 16 w 923"/>
                  <a:gd name="T21" fmla="*/ 9 h 484"/>
                  <a:gd name="T22" fmla="*/ 16 w 923"/>
                  <a:gd name="T23" fmla="*/ 0 h 484"/>
                  <a:gd name="T24" fmla="*/ 9 w 923"/>
                  <a:gd name="T25" fmla="*/ 15 h 484"/>
                  <a:gd name="T26" fmla="*/ 8 w 923"/>
                  <a:gd name="T27" fmla="*/ 8 h 484"/>
                  <a:gd name="T28" fmla="*/ 4 w 923"/>
                  <a:gd name="T29" fmla="*/ 11 h 484"/>
                  <a:gd name="T30" fmla="*/ 6 w 923"/>
                  <a:gd name="T31" fmla="*/ 1 h 484"/>
                  <a:gd name="T32" fmla="*/ 6 w 923"/>
                  <a:gd name="T33" fmla="*/ 0 h 484"/>
                  <a:gd name="T34" fmla="*/ 6 w 923"/>
                  <a:gd name="T35" fmla="*/ 0 h 484"/>
                  <a:gd name="T36" fmla="*/ 6 w 923"/>
                  <a:gd name="T37" fmla="*/ 0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3"/>
                  <a:gd name="T58" fmla="*/ 0 h 484"/>
                  <a:gd name="T59" fmla="*/ 923 w 923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3" h="484">
                    <a:moveTo>
                      <a:pt x="160" y="0"/>
                    </a:moveTo>
                    <a:lnTo>
                      <a:pt x="32" y="335"/>
                    </a:lnTo>
                    <a:lnTo>
                      <a:pt x="0" y="484"/>
                    </a:lnTo>
                    <a:lnTo>
                      <a:pt x="137" y="484"/>
                    </a:lnTo>
                    <a:lnTo>
                      <a:pt x="923" y="469"/>
                    </a:lnTo>
                    <a:lnTo>
                      <a:pt x="801" y="82"/>
                    </a:lnTo>
                    <a:lnTo>
                      <a:pt x="719" y="306"/>
                    </a:lnTo>
                    <a:lnTo>
                      <a:pt x="665" y="119"/>
                    </a:lnTo>
                    <a:lnTo>
                      <a:pt x="507" y="365"/>
                    </a:lnTo>
                    <a:lnTo>
                      <a:pt x="552" y="66"/>
                    </a:lnTo>
                    <a:lnTo>
                      <a:pt x="431" y="253"/>
                    </a:lnTo>
                    <a:lnTo>
                      <a:pt x="439" y="8"/>
                    </a:lnTo>
                    <a:lnTo>
                      <a:pt x="257" y="395"/>
                    </a:lnTo>
                    <a:lnTo>
                      <a:pt x="220" y="214"/>
                    </a:lnTo>
                    <a:lnTo>
                      <a:pt x="113" y="291"/>
                    </a:lnTo>
                    <a:lnTo>
                      <a:pt x="175" y="3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122"/>
              <p:cNvSpPr>
                <a:spLocks/>
              </p:cNvSpPr>
              <p:nvPr/>
            </p:nvSpPr>
            <p:spPr bwMode="auto">
              <a:xfrm>
                <a:off x="479" y="3464"/>
                <a:ext cx="352" cy="236"/>
              </a:xfrm>
              <a:custGeom>
                <a:avLst/>
                <a:gdLst>
                  <a:gd name="T0" fmla="*/ 3 w 1057"/>
                  <a:gd name="T1" fmla="*/ 12 h 708"/>
                  <a:gd name="T2" fmla="*/ 1 w 1057"/>
                  <a:gd name="T3" fmla="*/ 15 h 708"/>
                  <a:gd name="T4" fmla="*/ 0 w 1057"/>
                  <a:gd name="T5" fmla="*/ 20 h 708"/>
                  <a:gd name="T6" fmla="*/ 0 w 1057"/>
                  <a:gd name="T7" fmla="*/ 26 h 708"/>
                  <a:gd name="T8" fmla="*/ 39 w 1057"/>
                  <a:gd name="T9" fmla="*/ 26 h 708"/>
                  <a:gd name="T10" fmla="*/ 38 w 1057"/>
                  <a:gd name="T11" fmla="*/ 23 h 708"/>
                  <a:gd name="T12" fmla="*/ 32 w 1057"/>
                  <a:gd name="T13" fmla="*/ 20 h 708"/>
                  <a:gd name="T14" fmla="*/ 29 w 1057"/>
                  <a:gd name="T15" fmla="*/ 18 h 708"/>
                  <a:gd name="T16" fmla="*/ 28 w 1057"/>
                  <a:gd name="T17" fmla="*/ 13 h 708"/>
                  <a:gd name="T18" fmla="*/ 26 w 1057"/>
                  <a:gd name="T19" fmla="*/ 1 h 708"/>
                  <a:gd name="T20" fmla="*/ 26 w 1057"/>
                  <a:gd name="T21" fmla="*/ 13 h 708"/>
                  <a:gd name="T22" fmla="*/ 26 w 1057"/>
                  <a:gd name="T23" fmla="*/ 18 h 708"/>
                  <a:gd name="T24" fmla="*/ 23 w 1057"/>
                  <a:gd name="T25" fmla="*/ 17 h 708"/>
                  <a:gd name="T26" fmla="*/ 22 w 1057"/>
                  <a:gd name="T27" fmla="*/ 12 h 708"/>
                  <a:gd name="T28" fmla="*/ 19 w 1057"/>
                  <a:gd name="T29" fmla="*/ 17 h 708"/>
                  <a:gd name="T30" fmla="*/ 18 w 1057"/>
                  <a:gd name="T31" fmla="*/ 14 h 708"/>
                  <a:gd name="T32" fmla="*/ 20 w 1057"/>
                  <a:gd name="T33" fmla="*/ 0 h 708"/>
                  <a:gd name="T34" fmla="*/ 16 w 1057"/>
                  <a:gd name="T35" fmla="*/ 11 h 708"/>
                  <a:gd name="T36" fmla="*/ 14 w 1057"/>
                  <a:gd name="T37" fmla="*/ 12 h 708"/>
                  <a:gd name="T38" fmla="*/ 15 w 1057"/>
                  <a:gd name="T39" fmla="*/ 3 h 708"/>
                  <a:gd name="T40" fmla="*/ 14 w 1057"/>
                  <a:gd name="T41" fmla="*/ 2 h 708"/>
                  <a:gd name="T42" fmla="*/ 8 w 1057"/>
                  <a:gd name="T43" fmla="*/ 8 h 708"/>
                  <a:gd name="T44" fmla="*/ 4 w 1057"/>
                  <a:gd name="T45" fmla="*/ 15 h 708"/>
                  <a:gd name="T46" fmla="*/ 3 w 1057"/>
                  <a:gd name="T47" fmla="*/ 12 h 708"/>
                  <a:gd name="T48" fmla="*/ 3 w 1057"/>
                  <a:gd name="T49" fmla="*/ 12 h 708"/>
                  <a:gd name="T50" fmla="*/ 3 w 1057"/>
                  <a:gd name="T51" fmla="*/ 12 h 7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57"/>
                  <a:gd name="T79" fmla="*/ 0 h 708"/>
                  <a:gd name="T80" fmla="*/ 1057 w 1057"/>
                  <a:gd name="T81" fmla="*/ 708 h 7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57" h="708">
                    <a:moveTo>
                      <a:pt x="89" y="311"/>
                    </a:moveTo>
                    <a:lnTo>
                      <a:pt x="29" y="403"/>
                    </a:lnTo>
                    <a:lnTo>
                      <a:pt x="0" y="551"/>
                    </a:lnTo>
                    <a:lnTo>
                      <a:pt x="0" y="708"/>
                    </a:lnTo>
                    <a:lnTo>
                      <a:pt x="1057" y="700"/>
                    </a:lnTo>
                    <a:lnTo>
                      <a:pt x="1020" y="626"/>
                    </a:lnTo>
                    <a:lnTo>
                      <a:pt x="861" y="551"/>
                    </a:lnTo>
                    <a:lnTo>
                      <a:pt x="794" y="492"/>
                    </a:lnTo>
                    <a:lnTo>
                      <a:pt x="747" y="349"/>
                    </a:lnTo>
                    <a:lnTo>
                      <a:pt x="710" y="37"/>
                    </a:lnTo>
                    <a:lnTo>
                      <a:pt x="702" y="358"/>
                    </a:lnTo>
                    <a:lnTo>
                      <a:pt x="696" y="492"/>
                    </a:lnTo>
                    <a:lnTo>
                      <a:pt x="627" y="469"/>
                    </a:lnTo>
                    <a:lnTo>
                      <a:pt x="597" y="320"/>
                    </a:lnTo>
                    <a:lnTo>
                      <a:pt x="520" y="447"/>
                    </a:lnTo>
                    <a:lnTo>
                      <a:pt x="490" y="380"/>
                    </a:lnTo>
                    <a:lnTo>
                      <a:pt x="536" y="0"/>
                    </a:lnTo>
                    <a:lnTo>
                      <a:pt x="431" y="290"/>
                    </a:lnTo>
                    <a:lnTo>
                      <a:pt x="384" y="320"/>
                    </a:lnTo>
                    <a:lnTo>
                      <a:pt x="415" y="74"/>
                    </a:lnTo>
                    <a:lnTo>
                      <a:pt x="369" y="67"/>
                    </a:lnTo>
                    <a:lnTo>
                      <a:pt x="226" y="207"/>
                    </a:lnTo>
                    <a:lnTo>
                      <a:pt x="113" y="418"/>
                    </a:lnTo>
                    <a:lnTo>
                      <a:pt x="89" y="311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23"/>
              <p:cNvSpPr>
                <a:spLocks/>
              </p:cNvSpPr>
              <p:nvPr/>
            </p:nvSpPr>
            <p:spPr bwMode="auto">
              <a:xfrm>
                <a:off x="434" y="3267"/>
                <a:ext cx="178" cy="383"/>
              </a:xfrm>
              <a:custGeom>
                <a:avLst/>
                <a:gdLst>
                  <a:gd name="T0" fmla="*/ 16 w 536"/>
                  <a:gd name="T1" fmla="*/ 3 h 1149"/>
                  <a:gd name="T2" fmla="*/ 12 w 536"/>
                  <a:gd name="T3" fmla="*/ 12 h 1149"/>
                  <a:gd name="T4" fmla="*/ 11 w 536"/>
                  <a:gd name="T5" fmla="*/ 15 h 1149"/>
                  <a:gd name="T6" fmla="*/ 12 w 536"/>
                  <a:gd name="T7" fmla="*/ 16 h 1149"/>
                  <a:gd name="T8" fmla="*/ 8 w 536"/>
                  <a:gd name="T9" fmla="*/ 21 h 1149"/>
                  <a:gd name="T10" fmla="*/ 6 w 536"/>
                  <a:gd name="T11" fmla="*/ 22 h 1149"/>
                  <a:gd name="T12" fmla="*/ 7 w 536"/>
                  <a:gd name="T13" fmla="*/ 24 h 1149"/>
                  <a:gd name="T14" fmla="*/ 4 w 536"/>
                  <a:gd name="T15" fmla="*/ 27 h 1149"/>
                  <a:gd name="T16" fmla="*/ 2 w 536"/>
                  <a:gd name="T17" fmla="*/ 28 h 1149"/>
                  <a:gd name="T18" fmla="*/ 4 w 536"/>
                  <a:gd name="T19" fmla="*/ 30 h 1149"/>
                  <a:gd name="T20" fmla="*/ 0 w 536"/>
                  <a:gd name="T21" fmla="*/ 33 h 1149"/>
                  <a:gd name="T22" fmla="*/ 1 w 536"/>
                  <a:gd name="T23" fmla="*/ 35 h 1149"/>
                  <a:gd name="T24" fmla="*/ 1 w 536"/>
                  <a:gd name="T25" fmla="*/ 39 h 1149"/>
                  <a:gd name="T26" fmla="*/ 2 w 536"/>
                  <a:gd name="T27" fmla="*/ 43 h 1149"/>
                  <a:gd name="T28" fmla="*/ 3 w 536"/>
                  <a:gd name="T29" fmla="*/ 34 h 1149"/>
                  <a:gd name="T30" fmla="*/ 8 w 536"/>
                  <a:gd name="T31" fmla="*/ 28 h 1149"/>
                  <a:gd name="T32" fmla="*/ 13 w 536"/>
                  <a:gd name="T33" fmla="*/ 24 h 1149"/>
                  <a:gd name="T34" fmla="*/ 19 w 536"/>
                  <a:gd name="T35" fmla="*/ 21 h 1149"/>
                  <a:gd name="T36" fmla="*/ 20 w 536"/>
                  <a:gd name="T37" fmla="*/ 13 h 1149"/>
                  <a:gd name="T38" fmla="*/ 19 w 536"/>
                  <a:gd name="T39" fmla="*/ 6 h 1149"/>
                  <a:gd name="T40" fmla="*/ 19 w 536"/>
                  <a:gd name="T41" fmla="*/ 0 h 1149"/>
                  <a:gd name="T42" fmla="*/ 16 w 536"/>
                  <a:gd name="T43" fmla="*/ 3 h 1149"/>
                  <a:gd name="T44" fmla="*/ 16 w 536"/>
                  <a:gd name="T45" fmla="*/ 3 h 1149"/>
                  <a:gd name="T46" fmla="*/ 16 w 536"/>
                  <a:gd name="T47" fmla="*/ 3 h 1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6"/>
                  <a:gd name="T73" fmla="*/ 0 h 1149"/>
                  <a:gd name="T74" fmla="*/ 536 w 536"/>
                  <a:gd name="T75" fmla="*/ 1149 h 1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6" h="1149">
                    <a:moveTo>
                      <a:pt x="445" y="83"/>
                    </a:moveTo>
                    <a:lnTo>
                      <a:pt x="317" y="329"/>
                    </a:lnTo>
                    <a:lnTo>
                      <a:pt x="302" y="412"/>
                    </a:lnTo>
                    <a:lnTo>
                      <a:pt x="325" y="442"/>
                    </a:lnTo>
                    <a:lnTo>
                      <a:pt x="219" y="561"/>
                    </a:lnTo>
                    <a:lnTo>
                      <a:pt x="158" y="599"/>
                    </a:lnTo>
                    <a:lnTo>
                      <a:pt x="188" y="643"/>
                    </a:lnTo>
                    <a:lnTo>
                      <a:pt x="105" y="733"/>
                    </a:lnTo>
                    <a:lnTo>
                      <a:pt x="67" y="762"/>
                    </a:lnTo>
                    <a:lnTo>
                      <a:pt x="97" y="798"/>
                    </a:lnTo>
                    <a:lnTo>
                      <a:pt x="0" y="889"/>
                    </a:lnTo>
                    <a:lnTo>
                      <a:pt x="37" y="949"/>
                    </a:lnTo>
                    <a:lnTo>
                      <a:pt x="37" y="1053"/>
                    </a:lnTo>
                    <a:lnTo>
                      <a:pt x="43" y="1149"/>
                    </a:lnTo>
                    <a:lnTo>
                      <a:pt x="90" y="919"/>
                    </a:lnTo>
                    <a:lnTo>
                      <a:pt x="225" y="762"/>
                    </a:lnTo>
                    <a:lnTo>
                      <a:pt x="355" y="643"/>
                    </a:lnTo>
                    <a:lnTo>
                      <a:pt x="520" y="561"/>
                    </a:lnTo>
                    <a:lnTo>
                      <a:pt x="536" y="345"/>
                    </a:lnTo>
                    <a:lnTo>
                      <a:pt x="513" y="174"/>
                    </a:lnTo>
                    <a:lnTo>
                      <a:pt x="513" y="0"/>
                    </a:lnTo>
                    <a:lnTo>
                      <a:pt x="445" y="83"/>
                    </a:lnTo>
                    <a:close/>
                  </a:path>
                </a:pathLst>
              </a:custGeom>
              <a:solidFill>
                <a:srgbClr val="AE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124"/>
              <p:cNvSpPr>
                <a:spLocks/>
              </p:cNvSpPr>
              <p:nvPr/>
            </p:nvSpPr>
            <p:spPr bwMode="auto">
              <a:xfrm>
                <a:off x="1288" y="3588"/>
                <a:ext cx="72" cy="72"/>
              </a:xfrm>
              <a:custGeom>
                <a:avLst/>
                <a:gdLst>
                  <a:gd name="T0" fmla="*/ 5 w 215"/>
                  <a:gd name="T1" fmla="*/ 0 h 216"/>
                  <a:gd name="T2" fmla="*/ 3 w 215"/>
                  <a:gd name="T3" fmla="*/ 2 h 216"/>
                  <a:gd name="T4" fmla="*/ 1 w 215"/>
                  <a:gd name="T5" fmla="*/ 2 h 216"/>
                  <a:gd name="T6" fmla="*/ 2 w 215"/>
                  <a:gd name="T7" fmla="*/ 3 h 216"/>
                  <a:gd name="T8" fmla="*/ 0 w 215"/>
                  <a:gd name="T9" fmla="*/ 6 h 216"/>
                  <a:gd name="T10" fmla="*/ 2 w 215"/>
                  <a:gd name="T11" fmla="*/ 6 h 216"/>
                  <a:gd name="T12" fmla="*/ 3 w 215"/>
                  <a:gd name="T13" fmla="*/ 8 h 216"/>
                  <a:gd name="T14" fmla="*/ 5 w 215"/>
                  <a:gd name="T15" fmla="*/ 6 h 216"/>
                  <a:gd name="T16" fmla="*/ 8 w 215"/>
                  <a:gd name="T17" fmla="*/ 5 h 216"/>
                  <a:gd name="T18" fmla="*/ 6 w 215"/>
                  <a:gd name="T19" fmla="*/ 3 h 216"/>
                  <a:gd name="T20" fmla="*/ 6 w 215"/>
                  <a:gd name="T21" fmla="*/ 0 h 216"/>
                  <a:gd name="T22" fmla="*/ 5 w 215"/>
                  <a:gd name="T23" fmla="*/ 0 h 216"/>
                  <a:gd name="T24" fmla="*/ 5 w 215"/>
                  <a:gd name="T25" fmla="*/ 0 h 216"/>
                  <a:gd name="T26" fmla="*/ 5 w 215"/>
                  <a:gd name="T27" fmla="*/ 0 h 2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5"/>
                  <a:gd name="T43" fmla="*/ 0 h 216"/>
                  <a:gd name="T44" fmla="*/ 215 w 215"/>
                  <a:gd name="T45" fmla="*/ 216 h 2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5" h="216">
                    <a:moveTo>
                      <a:pt x="144" y="0"/>
                    </a:moveTo>
                    <a:lnTo>
                      <a:pt x="93" y="54"/>
                    </a:lnTo>
                    <a:lnTo>
                      <a:pt x="29" y="44"/>
                    </a:lnTo>
                    <a:lnTo>
                      <a:pt x="43" y="94"/>
                    </a:lnTo>
                    <a:lnTo>
                      <a:pt x="0" y="149"/>
                    </a:lnTo>
                    <a:lnTo>
                      <a:pt x="55" y="153"/>
                    </a:lnTo>
                    <a:lnTo>
                      <a:pt x="91" y="216"/>
                    </a:lnTo>
                    <a:lnTo>
                      <a:pt x="125" y="153"/>
                    </a:lnTo>
                    <a:lnTo>
                      <a:pt x="215" y="128"/>
                    </a:lnTo>
                    <a:lnTo>
                      <a:pt x="152" y="88"/>
                    </a:lnTo>
                    <a:lnTo>
                      <a:pt x="149" y="1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125"/>
              <p:cNvSpPr>
                <a:spLocks/>
              </p:cNvSpPr>
              <p:nvPr/>
            </p:nvSpPr>
            <p:spPr bwMode="auto">
              <a:xfrm>
                <a:off x="1179" y="3534"/>
                <a:ext cx="57" cy="58"/>
              </a:xfrm>
              <a:custGeom>
                <a:avLst/>
                <a:gdLst>
                  <a:gd name="T0" fmla="*/ 3 w 170"/>
                  <a:gd name="T1" fmla="*/ 0 h 175"/>
                  <a:gd name="T2" fmla="*/ 3 w 170"/>
                  <a:gd name="T3" fmla="*/ 3 h 175"/>
                  <a:gd name="T4" fmla="*/ 0 w 170"/>
                  <a:gd name="T5" fmla="*/ 4 h 175"/>
                  <a:gd name="T6" fmla="*/ 2 w 170"/>
                  <a:gd name="T7" fmla="*/ 4 h 175"/>
                  <a:gd name="T8" fmla="*/ 2 w 170"/>
                  <a:gd name="T9" fmla="*/ 6 h 175"/>
                  <a:gd name="T10" fmla="*/ 3 w 170"/>
                  <a:gd name="T11" fmla="*/ 5 h 175"/>
                  <a:gd name="T12" fmla="*/ 6 w 170"/>
                  <a:gd name="T13" fmla="*/ 5 h 175"/>
                  <a:gd name="T14" fmla="*/ 5 w 170"/>
                  <a:gd name="T15" fmla="*/ 3 h 175"/>
                  <a:gd name="T16" fmla="*/ 6 w 170"/>
                  <a:gd name="T17" fmla="*/ 1 h 175"/>
                  <a:gd name="T18" fmla="*/ 4 w 170"/>
                  <a:gd name="T19" fmla="*/ 1 h 175"/>
                  <a:gd name="T20" fmla="*/ 3 w 170"/>
                  <a:gd name="T21" fmla="*/ 0 h 175"/>
                  <a:gd name="T22" fmla="*/ 3 w 170"/>
                  <a:gd name="T23" fmla="*/ 0 h 175"/>
                  <a:gd name="T24" fmla="*/ 3 w 170"/>
                  <a:gd name="T25" fmla="*/ 0 h 175"/>
                  <a:gd name="T26" fmla="*/ 3 w 170"/>
                  <a:gd name="T27" fmla="*/ 0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175"/>
                  <a:gd name="T44" fmla="*/ 170 w 170"/>
                  <a:gd name="T45" fmla="*/ 175 h 1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175">
                    <a:moveTo>
                      <a:pt x="76" y="6"/>
                    </a:moveTo>
                    <a:lnTo>
                      <a:pt x="69" y="69"/>
                    </a:lnTo>
                    <a:lnTo>
                      <a:pt x="0" y="110"/>
                    </a:lnTo>
                    <a:lnTo>
                      <a:pt x="48" y="119"/>
                    </a:lnTo>
                    <a:lnTo>
                      <a:pt x="54" y="175"/>
                    </a:lnTo>
                    <a:lnTo>
                      <a:pt x="93" y="130"/>
                    </a:lnTo>
                    <a:lnTo>
                      <a:pt x="158" y="139"/>
                    </a:lnTo>
                    <a:lnTo>
                      <a:pt x="132" y="71"/>
                    </a:lnTo>
                    <a:lnTo>
                      <a:pt x="170" y="24"/>
                    </a:lnTo>
                    <a:lnTo>
                      <a:pt x="108" y="32"/>
                    </a:lnTo>
                    <a:lnTo>
                      <a:pt x="76" y="0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26"/>
              <p:cNvSpPr>
                <a:spLocks/>
              </p:cNvSpPr>
              <p:nvPr/>
            </p:nvSpPr>
            <p:spPr bwMode="auto">
              <a:xfrm>
                <a:off x="601" y="3612"/>
                <a:ext cx="48" cy="46"/>
              </a:xfrm>
              <a:custGeom>
                <a:avLst/>
                <a:gdLst>
                  <a:gd name="T0" fmla="*/ 3 w 143"/>
                  <a:gd name="T1" fmla="*/ 0 h 138"/>
                  <a:gd name="T2" fmla="*/ 2 w 143"/>
                  <a:gd name="T3" fmla="*/ 1 h 138"/>
                  <a:gd name="T4" fmla="*/ 0 w 143"/>
                  <a:gd name="T5" fmla="*/ 1 h 138"/>
                  <a:gd name="T6" fmla="*/ 1 w 143"/>
                  <a:gd name="T7" fmla="*/ 2 h 138"/>
                  <a:gd name="T8" fmla="*/ 0 w 143"/>
                  <a:gd name="T9" fmla="*/ 5 h 138"/>
                  <a:gd name="T10" fmla="*/ 2 w 143"/>
                  <a:gd name="T11" fmla="*/ 4 h 138"/>
                  <a:gd name="T12" fmla="*/ 4 w 143"/>
                  <a:gd name="T13" fmla="*/ 5 h 138"/>
                  <a:gd name="T14" fmla="*/ 4 w 143"/>
                  <a:gd name="T15" fmla="*/ 3 h 138"/>
                  <a:gd name="T16" fmla="*/ 5 w 143"/>
                  <a:gd name="T17" fmla="*/ 2 h 138"/>
                  <a:gd name="T18" fmla="*/ 4 w 143"/>
                  <a:gd name="T19" fmla="*/ 1 h 138"/>
                  <a:gd name="T20" fmla="*/ 3 w 143"/>
                  <a:gd name="T21" fmla="*/ 0 h 138"/>
                  <a:gd name="T22" fmla="*/ 3 w 143"/>
                  <a:gd name="T23" fmla="*/ 0 h 138"/>
                  <a:gd name="T24" fmla="*/ 3 w 143"/>
                  <a:gd name="T25" fmla="*/ 0 h 138"/>
                  <a:gd name="T26" fmla="*/ 3 w 143"/>
                  <a:gd name="T27" fmla="*/ 0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3"/>
                  <a:gd name="T43" fmla="*/ 0 h 138"/>
                  <a:gd name="T44" fmla="*/ 143 w 143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3" h="138">
                    <a:moveTo>
                      <a:pt x="78" y="0"/>
                    </a:moveTo>
                    <a:lnTo>
                      <a:pt x="53" y="32"/>
                    </a:lnTo>
                    <a:lnTo>
                      <a:pt x="0" y="38"/>
                    </a:lnTo>
                    <a:lnTo>
                      <a:pt x="21" y="65"/>
                    </a:lnTo>
                    <a:lnTo>
                      <a:pt x="5" y="126"/>
                    </a:lnTo>
                    <a:lnTo>
                      <a:pt x="49" y="112"/>
                    </a:lnTo>
                    <a:lnTo>
                      <a:pt x="102" y="138"/>
                    </a:lnTo>
                    <a:lnTo>
                      <a:pt x="102" y="83"/>
                    </a:lnTo>
                    <a:lnTo>
                      <a:pt x="143" y="45"/>
                    </a:lnTo>
                    <a:lnTo>
                      <a:pt x="94" y="28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27"/>
              <p:cNvSpPr>
                <a:spLocks/>
              </p:cNvSpPr>
              <p:nvPr/>
            </p:nvSpPr>
            <p:spPr bwMode="auto">
              <a:xfrm>
                <a:off x="446" y="3624"/>
                <a:ext cx="59" cy="54"/>
              </a:xfrm>
              <a:custGeom>
                <a:avLst/>
                <a:gdLst>
                  <a:gd name="T0" fmla="*/ 2 w 175"/>
                  <a:gd name="T1" fmla="*/ 0 h 163"/>
                  <a:gd name="T2" fmla="*/ 2 w 175"/>
                  <a:gd name="T3" fmla="*/ 2 h 163"/>
                  <a:gd name="T4" fmla="*/ 0 w 175"/>
                  <a:gd name="T5" fmla="*/ 4 h 163"/>
                  <a:gd name="T6" fmla="*/ 2 w 175"/>
                  <a:gd name="T7" fmla="*/ 4 h 163"/>
                  <a:gd name="T8" fmla="*/ 2 w 175"/>
                  <a:gd name="T9" fmla="*/ 6 h 163"/>
                  <a:gd name="T10" fmla="*/ 4 w 175"/>
                  <a:gd name="T11" fmla="*/ 4 h 163"/>
                  <a:gd name="T12" fmla="*/ 7 w 175"/>
                  <a:gd name="T13" fmla="*/ 4 h 163"/>
                  <a:gd name="T14" fmla="*/ 5 w 175"/>
                  <a:gd name="T15" fmla="*/ 2 h 163"/>
                  <a:gd name="T16" fmla="*/ 6 w 175"/>
                  <a:gd name="T17" fmla="*/ 0 h 163"/>
                  <a:gd name="T18" fmla="*/ 4 w 175"/>
                  <a:gd name="T19" fmla="*/ 1 h 163"/>
                  <a:gd name="T20" fmla="*/ 2 w 175"/>
                  <a:gd name="T21" fmla="*/ 0 h 163"/>
                  <a:gd name="T22" fmla="*/ 2 w 175"/>
                  <a:gd name="T23" fmla="*/ 0 h 163"/>
                  <a:gd name="T24" fmla="*/ 2 w 175"/>
                  <a:gd name="T25" fmla="*/ 0 h 163"/>
                  <a:gd name="T26" fmla="*/ 2 w 175"/>
                  <a:gd name="T27" fmla="*/ 0 h 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163"/>
                  <a:gd name="T44" fmla="*/ 175 w 175"/>
                  <a:gd name="T45" fmla="*/ 163 h 1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163">
                    <a:moveTo>
                      <a:pt x="41" y="11"/>
                    </a:moveTo>
                    <a:lnTo>
                      <a:pt x="42" y="65"/>
                    </a:lnTo>
                    <a:lnTo>
                      <a:pt x="0" y="113"/>
                    </a:lnTo>
                    <a:lnTo>
                      <a:pt x="46" y="119"/>
                    </a:lnTo>
                    <a:lnTo>
                      <a:pt x="66" y="163"/>
                    </a:lnTo>
                    <a:lnTo>
                      <a:pt x="102" y="115"/>
                    </a:lnTo>
                    <a:lnTo>
                      <a:pt x="175" y="119"/>
                    </a:lnTo>
                    <a:lnTo>
                      <a:pt x="129" y="66"/>
                    </a:lnTo>
                    <a:lnTo>
                      <a:pt x="150" y="0"/>
                    </a:lnTo>
                    <a:lnTo>
                      <a:pt x="100" y="30"/>
                    </a:lnTo>
                    <a:lnTo>
                      <a:pt x="57" y="2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128"/>
              <p:cNvSpPr>
                <a:spLocks/>
              </p:cNvSpPr>
              <p:nvPr/>
            </p:nvSpPr>
            <p:spPr bwMode="auto">
              <a:xfrm>
                <a:off x="513" y="3539"/>
                <a:ext cx="80" cy="74"/>
              </a:xfrm>
              <a:custGeom>
                <a:avLst/>
                <a:gdLst>
                  <a:gd name="T0" fmla="*/ 5 w 241"/>
                  <a:gd name="T1" fmla="*/ 0 h 223"/>
                  <a:gd name="T2" fmla="*/ 3 w 241"/>
                  <a:gd name="T3" fmla="*/ 2 h 223"/>
                  <a:gd name="T4" fmla="*/ 0 w 241"/>
                  <a:gd name="T5" fmla="*/ 3 h 223"/>
                  <a:gd name="T6" fmla="*/ 2 w 241"/>
                  <a:gd name="T7" fmla="*/ 5 h 223"/>
                  <a:gd name="T8" fmla="*/ 1 w 241"/>
                  <a:gd name="T9" fmla="*/ 7 h 223"/>
                  <a:gd name="T10" fmla="*/ 4 w 241"/>
                  <a:gd name="T11" fmla="*/ 6 h 223"/>
                  <a:gd name="T12" fmla="*/ 6 w 241"/>
                  <a:gd name="T13" fmla="*/ 8 h 223"/>
                  <a:gd name="T14" fmla="*/ 6 w 241"/>
                  <a:gd name="T15" fmla="*/ 5 h 223"/>
                  <a:gd name="T16" fmla="*/ 9 w 241"/>
                  <a:gd name="T17" fmla="*/ 3 h 223"/>
                  <a:gd name="T18" fmla="*/ 6 w 241"/>
                  <a:gd name="T19" fmla="*/ 2 h 223"/>
                  <a:gd name="T20" fmla="*/ 6 w 241"/>
                  <a:gd name="T21" fmla="*/ 0 h 223"/>
                  <a:gd name="T22" fmla="*/ 5 w 241"/>
                  <a:gd name="T23" fmla="*/ 0 h 223"/>
                  <a:gd name="T24" fmla="*/ 5 w 241"/>
                  <a:gd name="T25" fmla="*/ 0 h 223"/>
                  <a:gd name="T26" fmla="*/ 5 w 241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1"/>
                  <a:gd name="T43" fmla="*/ 0 h 223"/>
                  <a:gd name="T44" fmla="*/ 241 w 241"/>
                  <a:gd name="T45" fmla="*/ 223 h 2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1" h="223">
                    <a:moveTo>
                      <a:pt x="145" y="0"/>
                    </a:moveTo>
                    <a:lnTo>
                      <a:pt x="91" y="66"/>
                    </a:lnTo>
                    <a:lnTo>
                      <a:pt x="0" y="79"/>
                    </a:lnTo>
                    <a:lnTo>
                      <a:pt x="47" y="135"/>
                    </a:lnTo>
                    <a:lnTo>
                      <a:pt x="27" y="202"/>
                    </a:lnTo>
                    <a:lnTo>
                      <a:pt x="100" y="166"/>
                    </a:lnTo>
                    <a:lnTo>
                      <a:pt x="158" y="223"/>
                    </a:lnTo>
                    <a:lnTo>
                      <a:pt x="176" y="143"/>
                    </a:lnTo>
                    <a:lnTo>
                      <a:pt x="241" y="85"/>
                    </a:lnTo>
                    <a:lnTo>
                      <a:pt x="157" y="64"/>
                    </a:lnTo>
                    <a:lnTo>
                      <a:pt x="15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29"/>
              <p:cNvSpPr>
                <a:spLocks/>
              </p:cNvSpPr>
              <p:nvPr/>
            </p:nvSpPr>
            <p:spPr bwMode="auto">
              <a:xfrm>
                <a:off x="570" y="3401"/>
                <a:ext cx="43" cy="36"/>
              </a:xfrm>
              <a:custGeom>
                <a:avLst/>
                <a:gdLst>
                  <a:gd name="T0" fmla="*/ 2 w 127"/>
                  <a:gd name="T1" fmla="*/ 0 h 109"/>
                  <a:gd name="T2" fmla="*/ 1 w 127"/>
                  <a:gd name="T3" fmla="*/ 1 h 109"/>
                  <a:gd name="T4" fmla="*/ 0 w 127"/>
                  <a:gd name="T5" fmla="*/ 3 h 109"/>
                  <a:gd name="T6" fmla="*/ 1 w 127"/>
                  <a:gd name="T7" fmla="*/ 4 h 109"/>
                  <a:gd name="T8" fmla="*/ 2 w 127"/>
                  <a:gd name="T9" fmla="*/ 3 h 109"/>
                  <a:gd name="T10" fmla="*/ 4 w 127"/>
                  <a:gd name="T11" fmla="*/ 4 h 109"/>
                  <a:gd name="T12" fmla="*/ 4 w 127"/>
                  <a:gd name="T13" fmla="*/ 2 h 109"/>
                  <a:gd name="T14" fmla="*/ 5 w 127"/>
                  <a:gd name="T15" fmla="*/ 1 h 109"/>
                  <a:gd name="T16" fmla="*/ 3 w 127"/>
                  <a:gd name="T17" fmla="*/ 1 h 109"/>
                  <a:gd name="T18" fmla="*/ 2 w 127"/>
                  <a:gd name="T19" fmla="*/ 0 h 109"/>
                  <a:gd name="T20" fmla="*/ 2 w 127"/>
                  <a:gd name="T21" fmla="*/ 0 h 109"/>
                  <a:gd name="T22" fmla="*/ 2 w 127"/>
                  <a:gd name="T23" fmla="*/ 0 h 109"/>
                  <a:gd name="T24" fmla="*/ 2 w 127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109"/>
                  <a:gd name="T41" fmla="*/ 127 w 127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109">
                    <a:moveTo>
                      <a:pt x="48" y="0"/>
                    </a:moveTo>
                    <a:lnTo>
                      <a:pt x="36" y="40"/>
                    </a:lnTo>
                    <a:lnTo>
                      <a:pt x="0" y="73"/>
                    </a:lnTo>
                    <a:lnTo>
                      <a:pt x="24" y="109"/>
                    </a:lnTo>
                    <a:lnTo>
                      <a:pt x="58" y="80"/>
                    </a:lnTo>
                    <a:lnTo>
                      <a:pt x="97" y="98"/>
                    </a:lnTo>
                    <a:lnTo>
                      <a:pt x="97" y="49"/>
                    </a:lnTo>
                    <a:lnTo>
                      <a:pt x="127" y="20"/>
                    </a:lnTo>
                    <a:lnTo>
                      <a:pt x="70" y="14"/>
                    </a:lnTo>
                    <a:lnTo>
                      <a:pt x="62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30"/>
              <p:cNvSpPr>
                <a:spLocks/>
              </p:cNvSpPr>
              <p:nvPr/>
            </p:nvSpPr>
            <p:spPr bwMode="auto">
              <a:xfrm>
                <a:off x="528" y="3308"/>
                <a:ext cx="57" cy="71"/>
              </a:xfrm>
              <a:custGeom>
                <a:avLst/>
                <a:gdLst>
                  <a:gd name="T0" fmla="*/ 3 w 169"/>
                  <a:gd name="T1" fmla="*/ 1 h 215"/>
                  <a:gd name="T2" fmla="*/ 4 w 169"/>
                  <a:gd name="T3" fmla="*/ 0 h 215"/>
                  <a:gd name="T4" fmla="*/ 4 w 169"/>
                  <a:gd name="T5" fmla="*/ 3 h 215"/>
                  <a:gd name="T6" fmla="*/ 6 w 169"/>
                  <a:gd name="T7" fmla="*/ 4 h 215"/>
                  <a:gd name="T8" fmla="*/ 4 w 169"/>
                  <a:gd name="T9" fmla="*/ 5 h 215"/>
                  <a:gd name="T10" fmla="*/ 4 w 169"/>
                  <a:gd name="T11" fmla="*/ 8 h 215"/>
                  <a:gd name="T12" fmla="*/ 2 w 169"/>
                  <a:gd name="T13" fmla="*/ 6 h 215"/>
                  <a:gd name="T14" fmla="*/ 0 w 169"/>
                  <a:gd name="T15" fmla="*/ 7 h 215"/>
                  <a:gd name="T16" fmla="*/ 0 w 169"/>
                  <a:gd name="T17" fmla="*/ 6 h 215"/>
                  <a:gd name="T18" fmla="*/ 3 w 169"/>
                  <a:gd name="T19" fmla="*/ 2 h 215"/>
                  <a:gd name="T20" fmla="*/ 3 w 169"/>
                  <a:gd name="T21" fmla="*/ 1 h 215"/>
                  <a:gd name="T22" fmla="*/ 3 w 169"/>
                  <a:gd name="T23" fmla="*/ 1 h 215"/>
                  <a:gd name="T24" fmla="*/ 3 w 169"/>
                  <a:gd name="T25" fmla="*/ 1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215"/>
                  <a:gd name="T41" fmla="*/ 169 w 169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215">
                    <a:moveTo>
                      <a:pt x="73" y="30"/>
                    </a:moveTo>
                    <a:lnTo>
                      <a:pt x="120" y="0"/>
                    </a:lnTo>
                    <a:lnTo>
                      <a:pt x="117" y="79"/>
                    </a:lnTo>
                    <a:lnTo>
                      <a:pt x="169" y="102"/>
                    </a:lnTo>
                    <a:lnTo>
                      <a:pt x="111" y="138"/>
                    </a:lnTo>
                    <a:lnTo>
                      <a:pt x="108" y="215"/>
                    </a:lnTo>
                    <a:lnTo>
                      <a:pt x="49" y="163"/>
                    </a:lnTo>
                    <a:lnTo>
                      <a:pt x="3" y="206"/>
                    </a:lnTo>
                    <a:lnTo>
                      <a:pt x="0" y="162"/>
                    </a:lnTo>
                    <a:lnTo>
                      <a:pt x="68" y="44"/>
                    </a:lnTo>
                    <a:lnTo>
                      <a:pt x="73" y="3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31"/>
              <p:cNvSpPr>
                <a:spLocks/>
              </p:cNvSpPr>
              <p:nvPr/>
            </p:nvSpPr>
            <p:spPr bwMode="auto">
              <a:xfrm>
                <a:off x="1005" y="3140"/>
                <a:ext cx="341" cy="314"/>
              </a:xfrm>
              <a:custGeom>
                <a:avLst/>
                <a:gdLst>
                  <a:gd name="T0" fmla="*/ 22 w 1024"/>
                  <a:gd name="T1" fmla="*/ 0 h 943"/>
                  <a:gd name="T2" fmla="*/ 18 w 1024"/>
                  <a:gd name="T3" fmla="*/ 0 h 943"/>
                  <a:gd name="T4" fmla="*/ 14 w 1024"/>
                  <a:gd name="T5" fmla="*/ 1 h 943"/>
                  <a:gd name="T6" fmla="*/ 7 w 1024"/>
                  <a:gd name="T7" fmla="*/ 3 h 943"/>
                  <a:gd name="T8" fmla="*/ 2 w 1024"/>
                  <a:gd name="T9" fmla="*/ 8 h 943"/>
                  <a:gd name="T10" fmla="*/ 0 w 1024"/>
                  <a:gd name="T11" fmla="*/ 20 h 943"/>
                  <a:gd name="T12" fmla="*/ 3 w 1024"/>
                  <a:gd name="T13" fmla="*/ 30 h 943"/>
                  <a:gd name="T14" fmla="*/ 13 w 1024"/>
                  <a:gd name="T15" fmla="*/ 35 h 943"/>
                  <a:gd name="T16" fmla="*/ 26 w 1024"/>
                  <a:gd name="T17" fmla="*/ 33 h 943"/>
                  <a:gd name="T18" fmla="*/ 31 w 1024"/>
                  <a:gd name="T19" fmla="*/ 30 h 943"/>
                  <a:gd name="T20" fmla="*/ 37 w 1024"/>
                  <a:gd name="T21" fmla="*/ 23 h 943"/>
                  <a:gd name="T22" fmla="*/ 38 w 1024"/>
                  <a:gd name="T23" fmla="*/ 14 h 943"/>
                  <a:gd name="T24" fmla="*/ 36 w 1024"/>
                  <a:gd name="T25" fmla="*/ 9 h 943"/>
                  <a:gd name="T26" fmla="*/ 35 w 1024"/>
                  <a:gd name="T27" fmla="*/ 6 h 943"/>
                  <a:gd name="T28" fmla="*/ 32 w 1024"/>
                  <a:gd name="T29" fmla="*/ 3 h 943"/>
                  <a:gd name="T30" fmla="*/ 28 w 1024"/>
                  <a:gd name="T31" fmla="*/ 1 h 943"/>
                  <a:gd name="T32" fmla="*/ 25 w 1024"/>
                  <a:gd name="T33" fmla="*/ 0 h 943"/>
                  <a:gd name="T34" fmla="*/ 24 w 1024"/>
                  <a:gd name="T35" fmla="*/ 0 h 943"/>
                  <a:gd name="T36" fmla="*/ 22 w 1024"/>
                  <a:gd name="T37" fmla="*/ 0 h 943"/>
                  <a:gd name="T38" fmla="*/ 22 w 1024"/>
                  <a:gd name="T39" fmla="*/ 0 h 943"/>
                  <a:gd name="T40" fmla="*/ 22 w 1024"/>
                  <a:gd name="T41" fmla="*/ 0 h 9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4"/>
                  <a:gd name="T64" fmla="*/ 0 h 943"/>
                  <a:gd name="T65" fmla="*/ 1024 w 1024"/>
                  <a:gd name="T66" fmla="*/ 943 h 9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4" h="943">
                    <a:moveTo>
                      <a:pt x="606" y="0"/>
                    </a:moveTo>
                    <a:lnTo>
                      <a:pt x="497" y="3"/>
                    </a:lnTo>
                    <a:lnTo>
                      <a:pt x="388" y="25"/>
                    </a:lnTo>
                    <a:lnTo>
                      <a:pt x="200" y="79"/>
                    </a:lnTo>
                    <a:lnTo>
                      <a:pt x="60" y="223"/>
                    </a:lnTo>
                    <a:lnTo>
                      <a:pt x="0" y="537"/>
                    </a:lnTo>
                    <a:lnTo>
                      <a:pt x="93" y="817"/>
                    </a:lnTo>
                    <a:lnTo>
                      <a:pt x="353" y="943"/>
                    </a:lnTo>
                    <a:lnTo>
                      <a:pt x="711" y="892"/>
                    </a:lnTo>
                    <a:lnTo>
                      <a:pt x="847" y="805"/>
                    </a:lnTo>
                    <a:lnTo>
                      <a:pt x="1002" y="611"/>
                    </a:lnTo>
                    <a:lnTo>
                      <a:pt x="1024" y="386"/>
                    </a:lnTo>
                    <a:lnTo>
                      <a:pt x="978" y="235"/>
                    </a:lnTo>
                    <a:lnTo>
                      <a:pt x="943" y="168"/>
                    </a:lnTo>
                    <a:lnTo>
                      <a:pt x="869" y="93"/>
                    </a:lnTo>
                    <a:lnTo>
                      <a:pt x="746" y="28"/>
                    </a:lnTo>
                    <a:lnTo>
                      <a:pt x="664" y="9"/>
                    </a:lnTo>
                    <a:lnTo>
                      <a:pt x="662" y="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E9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32"/>
              <p:cNvSpPr>
                <a:spLocks/>
              </p:cNvSpPr>
              <p:nvPr/>
            </p:nvSpPr>
            <p:spPr bwMode="auto">
              <a:xfrm>
                <a:off x="1032" y="3151"/>
                <a:ext cx="249" cy="239"/>
              </a:xfrm>
              <a:custGeom>
                <a:avLst/>
                <a:gdLst>
                  <a:gd name="T0" fmla="*/ 20 w 747"/>
                  <a:gd name="T1" fmla="*/ 0 h 717"/>
                  <a:gd name="T2" fmla="*/ 19 w 747"/>
                  <a:gd name="T3" fmla="*/ 0 h 717"/>
                  <a:gd name="T4" fmla="*/ 14 w 747"/>
                  <a:gd name="T5" fmla="*/ 0 h 717"/>
                  <a:gd name="T6" fmla="*/ 9 w 747"/>
                  <a:gd name="T7" fmla="*/ 2 h 717"/>
                  <a:gd name="T8" fmla="*/ 5 w 747"/>
                  <a:gd name="T9" fmla="*/ 4 h 717"/>
                  <a:gd name="T10" fmla="*/ 2 w 747"/>
                  <a:gd name="T11" fmla="*/ 8 h 717"/>
                  <a:gd name="T12" fmla="*/ 0 w 747"/>
                  <a:gd name="T13" fmla="*/ 12 h 717"/>
                  <a:gd name="T14" fmla="*/ 0 w 747"/>
                  <a:gd name="T15" fmla="*/ 16 h 717"/>
                  <a:gd name="T16" fmla="*/ 1 w 747"/>
                  <a:gd name="T17" fmla="*/ 19 h 717"/>
                  <a:gd name="T18" fmla="*/ 3 w 747"/>
                  <a:gd name="T19" fmla="*/ 21 h 717"/>
                  <a:gd name="T20" fmla="*/ 6 w 747"/>
                  <a:gd name="T21" fmla="*/ 23 h 717"/>
                  <a:gd name="T22" fmla="*/ 12 w 747"/>
                  <a:gd name="T23" fmla="*/ 25 h 717"/>
                  <a:gd name="T24" fmla="*/ 16 w 747"/>
                  <a:gd name="T25" fmla="*/ 26 h 717"/>
                  <a:gd name="T26" fmla="*/ 19 w 747"/>
                  <a:gd name="T27" fmla="*/ 27 h 717"/>
                  <a:gd name="T28" fmla="*/ 20 w 747"/>
                  <a:gd name="T29" fmla="*/ 25 h 717"/>
                  <a:gd name="T30" fmla="*/ 21 w 747"/>
                  <a:gd name="T31" fmla="*/ 23 h 717"/>
                  <a:gd name="T32" fmla="*/ 22 w 747"/>
                  <a:gd name="T33" fmla="*/ 22 h 717"/>
                  <a:gd name="T34" fmla="*/ 24 w 747"/>
                  <a:gd name="T35" fmla="*/ 22 h 717"/>
                  <a:gd name="T36" fmla="*/ 25 w 747"/>
                  <a:gd name="T37" fmla="*/ 20 h 717"/>
                  <a:gd name="T38" fmla="*/ 25 w 747"/>
                  <a:gd name="T39" fmla="*/ 18 h 717"/>
                  <a:gd name="T40" fmla="*/ 25 w 747"/>
                  <a:gd name="T41" fmla="*/ 15 h 717"/>
                  <a:gd name="T42" fmla="*/ 28 w 747"/>
                  <a:gd name="T43" fmla="*/ 14 h 717"/>
                  <a:gd name="T44" fmla="*/ 28 w 747"/>
                  <a:gd name="T45" fmla="*/ 11 h 717"/>
                  <a:gd name="T46" fmla="*/ 27 w 747"/>
                  <a:gd name="T47" fmla="*/ 7 h 717"/>
                  <a:gd name="T48" fmla="*/ 25 w 747"/>
                  <a:gd name="T49" fmla="*/ 3 h 717"/>
                  <a:gd name="T50" fmla="*/ 22 w 747"/>
                  <a:gd name="T51" fmla="*/ 1 h 717"/>
                  <a:gd name="T52" fmla="*/ 20 w 747"/>
                  <a:gd name="T53" fmla="*/ 0 h 717"/>
                  <a:gd name="T54" fmla="*/ 20 w 747"/>
                  <a:gd name="T55" fmla="*/ 0 h 717"/>
                  <a:gd name="T56" fmla="*/ 20 w 747"/>
                  <a:gd name="T57" fmla="*/ 0 h 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7"/>
                  <a:gd name="T88" fmla="*/ 0 h 717"/>
                  <a:gd name="T89" fmla="*/ 747 w 747"/>
                  <a:gd name="T90" fmla="*/ 717 h 7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7" h="717">
                    <a:moveTo>
                      <a:pt x="548" y="1"/>
                    </a:moveTo>
                    <a:lnTo>
                      <a:pt x="501" y="0"/>
                    </a:lnTo>
                    <a:lnTo>
                      <a:pt x="385" y="13"/>
                    </a:lnTo>
                    <a:lnTo>
                      <a:pt x="248" y="56"/>
                    </a:lnTo>
                    <a:lnTo>
                      <a:pt x="134" y="109"/>
                    </a:lnTo>
                    <a:lnTo>
                      <a:pt x="57" y="203"/>
                    </a:lnTo>
                    <a:lnTo>
                      <a:pt x="8" y="327"/>
                    </a:lnTo>
                    <a:lnTo>
                      <a:pt x="0" y="439"/>
                    </a:lnTo>
                    <a:lnTo>
                      <a:pt x="25" y="519"/>
                    </a:lnTo>
                    <a:lnTo>
                      <a:pt x="81" y="577"/>
                    </a:lnTo>
                    <a:lnTo>
                      <a:pt x="175" y="632"/>
                    </a:lnTo>
                    <a:lnTo>
                      <a:pt x="316" y="685"/>
                    </a:lnTo>
                    <a:lnTo>
                      <a:pt x="439" y="715"/>
                    </a:lnTo>
                    <a:lnTo>
                      <a:pt x="524" y="717"/>
                    </a:lnTo>
                    <a:lnTo>
                      <a:pt x="538" y="679"/>
                    </a:lnTo>
                    <a:lnTo>
                      <a:pt x="560" y="618"/>
                    </a:lnTo>
                    <a:lnTo>
                      <a:pt x="598" y="593"/>
                    </a:lnTo>
                    <a:lnTo>
                      <a:pt x="660" y="588"/>
                    </a:lnTo>
                    <a:lnTo>
                      <a:pt x="664" y="549"/>
                    </a:lnTo>
                    <a:lnTo>
                      <a:pt x="664" y="479"/>
                    </a:lnTo>
                    <a:lnTo>
                      <a:pt x="688" y="401"/>
                    </a:lnTo>
                    <a:lnTo>
                      <a:pt x="743" y="374"/>
                    </a:lnTo>
                    <a:lnTo>
                      <a:pt x="747" y="296"/>
                    </a:lnTo>
                    <a:lnTo>
                      <a:pt x="721" y="196"/>
                    </a:lnTo>
                    <a:lnTo>
                      <a:pt x="670" y="90"/>
                    </a:lnTo>
                    <a:lnTo>
                      <a:pt x="585" y="15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33"/>
              <p:cNvSpPr>
                <a:spLocks/>
              </p:cNvSpPr>
              <p:nvPr/>
            </p:nvSpPr>
            <p:spPr bwMode="auto">
              <a:xfrm>
                <a:off x="441" y="2789"/>
                <a:ext cx="715" cy="934"/>
              </a:xfrm>
              <a:custGeom>
                <a:avLst/>
                <a:gdLst>
                  <a:gd name="T0" fmla="*/ 28 w 2144"/>
                  <a:gd name="T1" fmla="*/ 4 h 2803"/>
                  <a:gd name="T2" fmla="*/ 20 w 2144"/>
                  <a:gd name="T3" fmla="*/ 12 h 2803"/>
                  <a:gd name="T4" fmla="*/ 17 w 2144"/>
                  <a:gd name="T5" fmla="*/ 22 h 2803"/>
                  <a:gd name="T6" fmla="*/ 15 w 2144"/>
                  <a:gd name="T7" fmla="*/ 29 h 2803"/>
                  <a:gd name="T8" fmla="*/ 19 w 2144"/>
                  <a:gd name="T9" fmla="*/ 23 h 2803"/>
                  <a:gd name="T10" fmla="*/ 17 w 2144"/>
                  <a:gd name="T11" fmla="*/ 30 h 2803"/>
                  <a:gd name="T12" fmla="*/ 13 w 2144"/>
                  <a:gd name="T13" fmla="*/ 40 h 2803"/>
                  <a:gd name="T14" fmla="*/ 2 w 2144"/>
                  <a:gd name="T15" fmla="*/ 49 h 2803"/>
                  <a:gd name="T16" fmla="*/ 4 w 2144"/>
                  <a:gd name="T17" fmla="*/ 51 h 2803"/>
                  <a:gd name="T18" fmla="*/ 16 w 2144"/>
                  <a:gd name="T19" fmla="*/ 41 h 2803"/>
                  <a:gd name="T20" fmla="*/ 6 w 2144"/>
                  <a:gd name="T21" fmla="*/ 53 h 2803"/>
                  <a:gd name="T22" fmla="*/ 5 w 2144"/>
                  <a:gd name="T23" fmla="*/ 62 h 2803"/>
                  <a:gd name="T24" fmla="*/ 0 w 2144"/>
                  <a:gd name="T25" fmla="*/ 68 h 2803"/>
                  <a:gd name="T26" fmla="*/ 2 w 2144"/>
                  <a:gd name="T27" fmla="*/ 68 h 2803"/>
                  <a:gd name="T28" fmla="*/ 7 w 2144"/>
                  <a:gd name="T29" fmla="*/ 64 h 2803"/>
                  <a:gd name="T30" fmla="*/ 12 w 2144"/>
                  <a:gd name="T31" fmla="*/ 59 h 2803"/>
                  <a:gd name="T32" fmla="*/ 21 w 2144"/>
                  <a:gd name="T33" fmla="*/ 58 h 2803"/>
                  <a:gd name="T34" fmla="*/ 20 w 2144"/>
                  <a:gd name="T35" fmla="*/ 69 h 2803"/>
                  <a:gd name="T36" fmla="*/ 23 w 2144"/>
                  <a:gd name="T37" fmla="*/ 73 h 2803"/>
                  <a:gd name="T38" fmla="*/ 26 w 2144"/>
                  <a:gd name="T39" fmla="*/ 70 h 2803"/>
                  <a:gd name="T40" fmla="*/ 34 w 2144"/>
                  <a:gd name="T41" fmla="*/ 68 h 2803"/>
                  <a:gd name="T42" fmla="*/ 38 w 2144"/>
                  <a:gd name="T43" fmla="*/ 79 h 2803"/>
                  <a:gd name="T44" fmla="*/ 45 w 2144"/>
                  <a:gd name="T45" fmla="*/ 85 h 2803"/>
                  <a:gd name="T46" fmla="*/ 49 w 2144"/>
                  <a:gd name="T47" fmla="*/ 95 h 2803"/>
                  <a:gd name="T48" fmla="*/ 57 w 2144"/>
                  <a:gd name="T49" fmla="*/ 103 h 2803"/>
                  <a:gd name="T50" fmla="*/ 65 w 2144"/>
                  <a:gd name="T51" fmla="*/ 103 h 2803"/>
                  <a:gd name="T52" fmla="*/ 63 w 2144"/>
                  <a:gd name="T53" fmla="*/ 94 h 2803"/>
                  <a:gd name="T54" fmla="*/ 67 w 2144"/>
                  <a:gd name="T55" fmla="*/ 98 h 2803"/>
                  <a:gd name="T56" fmla="*/ 70 w 2144"/>
                  <a:gd name="T57" fmla="*/ 88 h 2803"/>
                  <a:gd name="T58" fmla="*/ 74 w 2144"/>
                  <a:gd name="T59" fmla="*/ 76 h 2803"/>
                  <a:gd name="T60" fmla="*/ 65 w 2144"/>
                  <a:gd name="T61" fmla="*/ 62 h 2803"/>
                  <a:gd name="T62" fmla="*/ 66 w 2144"/>
                  <a:gd name="T63" fmla="*/ 47 h 2803"/>
                  <a:gd name="T64" fmla="*/ 77 w 2144"/>
                  <a:gd name="T65" fmla="*/ 40 h 2803"/>
                  <a:gd name="T66" fmla="*/ 77 w 2144"/>
                  <a:gd name="T67" fmla="*/ 33 h 2803"/>
                  <a:gd name="T68" fmla="*/ 66 w 2144"/>
                  <a:gd name="T69" fmla="*/ 18 h 2803"/>
                  <a:gd name="T70" fmla="*/ 71 w 2144"/>
                  <a:gd name="T71" fmla="*/ 12 h 2803"/>
                  <a:gd name="T72" fmla="*/ 66 w 2144"/>
                  <a:gd name="T73" fmla="*/ 12 h 2803"/>
                  <a:gd name="T74" fmla="*/ 67 w 2144"/>
                  <a:gd name="T75" fmla="*/ 7 h 2803"/>
                  <a:gd name="T76" fmla="*/ 61 w 2144"/>
                  <a:gd name="T77" fmla="*/ 10 h 2803"/>
                  <a:gd name="T78" fmla="*/ 53 w 2144"/>
                  <a:gd name="T79" fmla="*/ 1 h 2803"/>
                  <a:gd name="T80" fmla="*/ 40 w 2144"/>
                  <a:gd name="T81" fmla="*/ 1 h 2803"/>
                  <a:gd name="T82" fmla="*/ 35 w 2144"/>
                  <a:gd name="T83" fmla="*/ 2 h 28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44"/>
                  <a:gd name="T127" fmla="*/ 0 h 2803"/>
                  <a:gd name="T128" fmla="*/ 2144 w 2144"/>
                  <a:gd name="T129" fmla="*/ 2803 h 28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44" h="2803">
                    <a:moveTo>
                      <a:pt x="957" y="53"/>
                    </a:moveTo>
                    <a:lnTo>
                      <a:pt x="859" y="65"/>
                    </a:lnTo>
                    <a:lnTo>
                      <a:pt x="760" y="104"/>
                    </a:lnTo>
                    <a:lnTo>
                      <a:pt x="642" y="188"/>
                    </a:lnTo>
                    <a:lnTo>
                      <a:pt x="570" y="264"/>
                    </a:lnTo>
                    <a:lnTo>
                      <a:pt x="537" y="337"/>
                    </a:lnTo>
                    <a:lnTo>
                      <a:pt x="497" y="460"/>
                    </a:lnTo>
                    <a:lnTo>
                      <a:pt x="485" y="564"/>
                    </a:lnTo>
                    <a:lnTo>
                      <a:pt x="471" y="589"/>
                    </a:lnTo>
                    <a:lnTo>
                      <a:pt x="419" y="634"/>
                    </a:lnTo>
                    <a:lnTo>
                      <a:pt x="419" y="739"/>
                    </a:lnTo>
                    <a:lnTo>
                      <a:pt x="413" y="776"/>
                    </a:lnTo>
                    <a:lnTo>
                      <a:pt x="439" y="746"/>
                    </a:lnTo>
                    <a:lnTo>
                      <a:pt x="458" y="660"/>
                    </a:lnTo>
                    <a:lnTo>
                      <a:pt x="524" y="627"/>
                    </a:lnTo>
                    <a:lnTo>
                      <a:pt x="485" y="686"/>
                    </a:lnTo>
                    <a:lnTo>
                      <a:pt x="485" y="739"/>
                    </a:lnTo>
                    <a:lnTo>
                      <a:pt x="446" y="809"/>
                    </a:lnTo>
                    <a:lnTo>
                      <a:pt x="426" y="862"/>
                    </a:lnTo>
                    <a:lnTo>
                      <a:pt x="413" y="984"/>
                    </a:lnTo>
                    <a:lnTo>
                      <a:pt x="354" y="1081"/>
                    </a:lnTo>
                    <a:lnTo>
                      <a:pt x="241" y="1171"/>
                    </a:lnTo>
                    <a:lnTo>
                      <a:pt x="111" y="1269"/>
                    </a:lnTo>
                    <a:lnTo>
                      <a:pt x="58" y="1327"/>
                    </a:lnTo>
                    <a:lnTo>
                      <a:pt x="45" y="1366"/>
                    </a:lnTo>
                    <a:lnTo>
                      <a:pt x="52" y="1464"/>
                    </a:lnTo>
                    <a:lnTo>
                      <a:pt x="98" y="1366"/>
                    </a:lnTo>
                    <a:lnTo>
                      <a:pt x="150" y="1288"/>
                    </a:lnTo>
                    <a:lnTo>
                      <a:pt x="281" y="1210"/>
                    </a:lnTo>
                    <a:lnTo>
                      <a:pt x="439" y="1101"/>
                    </a:lnTo>
                    <a:lnTo>
                      <a:pt x="334" y="1210"/>
                    </a:lnTo>
                    <a:lnTo>
                      <a:pt x="188" y="1341"/>
                    </a:lnTo>
                    <a:lnTo>
                      <a:pt x="156" y="1437"/>
                    </a:lnTo>
                    <a:lnTo>
                      <a:pt x="163" y="1566"/>
                    </a:lnTo>
                    <a:lnTo>
                      <a:pt x="176" y="1619"/>
                    </a:lnTo>
                    <a:lnTo>
                      <a:pt x="137" y="1663"/>
                    </a:lnTo>
                    <a:lnTo>
                      <a:pt x="45" y="1702"/>
                    </a:lnTo>
                    <a:lnTo>
                      <a:pt x="6" y="1755"/>
                    </a:lnTo>
                    <a:lnTo>
                      <a:pt x="0" y="1845"/>
                    </a:lnTo>
                    <a:lnTo>
                      <a:pt x="58" y="1954"/>
                    </a:lnTo>
                    <a:lnTo>
                      <a:pt x="72" y="1904"/>
                    </a:lnTo>
                    <a:lnTo>
                      <a:pt x="45" y="1845"/>
                    </a:lnTo>
                    <a:lnTo>
                      <a:pt x="52" y="1768"/>
                    </a:lnTo>
                    <a:lnTo>
                      <a:pt x="137" y="1728"/>
                    </a:lnTo>
                    <a:lnTo>
                      <a:pt x="183" y="1722"/>
                    </a:lnTo>
                    <a:lnTo>
                      <a:pt x="229" y="1652"/>
                    </a:lnTo>
                    <a:lnTo>
                      <a:pt x="268" y="1722"/>
                    </a:lnTo>
                    <a:lnTo>
                      <a:pt x="321" y="1599"/>
                    </a:lnTo>
                    <a:lnTo>
                      <a:pt x="485" y="1321"/>
                    </a:lnTo>
                    <a:lnTo>
                      <a:pt x="595" y="1341"/>
                    </a:lnTo>
                    <a:lnTo>
                      <a:pt x="564" y="1573"/>
                    </a:lnTo>
                    <a:lnTo>
                      <a:pt x="550" y="1652"/>
                    </a:lnTo>
                    <a:lnTo>
                      <a:pt x="576" y="1742"/>
                    </a:lnTo>
                    <a:lnTo>
                      <a:pt x="544" y="1865"/>
                    </a:lnTo>
                    <a:lnTo>
                      <a:pt x="564" y="1982"/>
                    </a:lnTo>
                    <a:lnTo>
                      <a:pt x="615" y="1982"/>
                    </a:lnTo>
                    <a:lnTo>
                      <a:pt x="629" y="1962"/>
                    </a:lnTo>
                    <a:lnTo>
                      <a:pt x="623" y="1877"/>
                    </a:lnTo>
                    <a:lnTo>
                      <a:pt x="682" y="1755"/>
                    </a:lnTo>
                    <a:lnTo>
                      <a:pt x="701" y="1890"/>
                    </a:lnTo>
                    <a:lnTo>
                      <a:pt x="741" y="1728"/>
                    </a:lnTo>
                    <a:lnTo>
                      <a:pt x="819" y="1831"/>
                    </a:lnTo>
                    <a:lnTo>
                      <a:pt x="911" y="1831"/>
                    </a:lnTo>
                    <a:lnTo>
                      <a:pt x="989" y="1831"/>
                    </a:lnTo>
                    <a:lnTo>
                      <a:pt x="1011" y="2103"/>
                    </a:lnTo>
                    <a:lnTo>
                      <a:pt x="1017" y="2136"/>
                    </a:lnTo>
                    <a:lnTo>
                      <a:pt x="1056" y="2187"/>
                    </a:lnTo>
                    <a:lnTo>
                      <a:pt x="1174" y="2279"/>
                    </a:lnTo>
                    <a:lnTo>
                      <a:pt x="1225" y="2298"/>
                    </a:lnTo>
                    <a:lnTo>
                      <a:pt x="1278" y="2375"/>
                    </a:lnTo>
                    <a:lnTo>
                      <a:pt x="1318" y="2434"/>
                    </a:lnTo>
                    <a:lnTo>
                      <a:pt x="1318" y="2564"/>
                    </a:lnTo>
                    <a:lnTo>
                      <a:pt x="1357" y="2641"/>
                    </a:lnTo>
                    <a:lnTo>
                      <a:pt x="1436" y="2712"/>
                    </a:lnTo>
                    <a:lnTo>
                      <a:pt x="1528" y="2771"/>
                    </a:lnTo>
                    <a:lnTo>
                      <a:pt x="1554" y="2803"/>
                    </a:lnTo>
                    <a:lnTo>
                      <a:pt x="1672" y="2783"/>
                    </a:lnTo>
                    <a:lnTo>
                      <a:pt x="1751" y="2771"/>
                    </a:lnTo>
                    <a:lnTo>
                      <a:pt x="1757" y="2668"/>
                    </a:lnTo>
                    <a:lnTo>
                      <a:pt x="1706" y="2629"/>
                    </a:lnTo>
                    <a:lnTo>
                      <a:pt x="1698" y="2551"/>
                    </a:lnTo>
                    <a:lnTo>
                      <a:pt x="1751" y="2506"/>
                    </a:lnTo>
                    <a:lnTo>
                      <a:pt x="1757" y="2576"/>
                    </a:lnTo>
                    <a:lnTo>
                      <a:pt x="1804" y="2635"/>
                    </a:lnTo>
                    <a:lnTo>
                      <a:pt x="1796" y="2486"/>
                    </a:lnTo>
                    <a:lnTo>
                      <a:pt x="1843" y="2473"/>
                    </a:lnTo>
                    <a:lnTo>
                      <a:pt x="1902" y="2389"/>
                    </a:lnTo>
                    <a:lnTo>
                      <a:pt x="1934" y="2402"/>
                    </a:lnTo>
                    <a:lnTo>
                      <a:pt x="1980" y="2266"/>
                    </a:lnTo>
                    <a:lnTo>
                      <a:pt x="1987" y="2064"/>
                    </a:lnTo>
                    <a:lnTo>
                      <a:pt x="1916" y="1974"/>
                    </a:lnTo>
                    <a:lnTo>
                      <a:pt x="1804" y="1793"/>
                    </a:lnTo>
                    <a:lnTo>
                      <a:pt x="1744" y="1669"/>
                    </a:lnTo>
                    <a:lnTo>
                      <a:pt x="1725" y="1573"/>
                    </a:lnTo>
                    <a:lnTo>
                      <a:pt x="1725" y="1398"/>
                    </a:lnTo>
                    <a:lnTo>
                      <a:pt x="1777" y="1282"/>
                    </a:lnTo>
                    <a:lnTo>
                      <a:pt x="1843" y="1204"/>
                    </a:lnTo>
                    <a:lnTo>
                      <a:pt x="1928" y="1134"/>
                    </a:lnTo>
                    <a:lnTo>
                      <a:pt x="2085" y="1081"/>
                    </a:lnTo>
                    <a:lnTo>
                      <a:pt x="2144" y="1062"/>
                    </a:lnTo>
                    <a:lnTo>
                      <a:pt x="2138" y="971"/>
                    </a:lnTo>
                    <a:lnTo>
                      <a:pt x="2072" y="893"/>
                    </a:lnTo>
                    <a:lnTo>
                      <a:pt x="1909" y="759"/>
                    </a:lnTo>
                    <a:lnTo>
                      <a:pt x="1777" y="504"/>
                    </a:lnTo>
                    <a:lnTo>
                      <a:pt x="1790" y="473"/>
                    </a:lnTo>
                    <a:lnTo>
                      <a:pt x="1830" y="473"/>
                    </a:lnTo>
                    <a:lnTo>
                      <a:pt x="1889" y="421"/>
                    </a:lnTo>
                    <a:lnTo>
                      <a:pt x="1928" y="331"/>
                    </a:lnTo>
                    <a:lnTo>
                      <a:pt x="1875" y="344"/>
                    </a:lnTo>
                    <a:lnTo>
                      <a:pt x="1824" y="331"/>
                    </a:lnTo>
                    <a:lnTo>
                      <a:pt x="1790" y="311"/>
                    </a:lnTo>
                    <a:lnTo>
                      <a:pt x="1757" y="311"/>
                    </a:lnTo>
                    <a:lnTo>
                      <a:pt x="1810" y="253"/>
                    </a:lnTo>
                    <a:lnTo>
                      <a:pt x="1796" y="182"/>
                    </a:lnTo>
                    <a:lnTo>
                      <a:pt x="1770" y="137"/>
                    </a:lnTo>
                    <a:lnTo>
                      <a:pt x="1725" y="227"/>
                    </a:lnTo>
                    <a:lnTo>
                      <a:pt x="1659" y="264"/>
                    </a:lnTo>
                    <a:lnTo>
                      <a:pt x="1594" y="272"/>
                    </a:lnTo>
                    <a:lnTo>
                      <a:pt x="1548" y="169"/>
                    </a:lnTo>
                    <a:lnTo>
                      <a:pt x="1422" y="26"/>
                    </a:lnTo>
                    <a:lnTo>
                      <a:pt x="1331" y="0"/>
                    </a:lnTo>
                    <a:lnTo>
                      <a:pt x="1188" y="6"/>
                    </a:lnTo>
                    <a:lnTo>
                      <a:pt x="1088" y="40"/>
                    </a:lnTo>
                    <a:lnTo>
                      <a:pt x="1029" y="45"/>
                    </a:lnTo>
                    <a:lnTo>
                      <a:pt x="997" y="45"/>
                    </a:lnTo>
                    <a:lnTo>
                      <a:pt x="957" y="53"/>
                    </a:lnTo>
                    <a:close/>
                  </a:path>
                </a:pathLst>
              </a:custGeom>
              <a:solidFill>
                <a:srgbClr val="DC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34"/>
              <p:cNvSpPr>
                <a:spLocks/>
              </p:cNvSpPr>
              <p:nvPr/>
            </p:nvSpPr>
            <p:spPr bwMode="auto">
              <a:xfrm>
                <a:off x="788" y="3289"/>
                <a:ext cx="280" cy="407"/>
              </a:xfrm>
              <a:custGeom>
                <a:avLst/>
                <a:gdLst>
                  <a:gd name="T0" fmla="*/ 0 w 838"/>
                  <a:gd name="T1" fmla="*/ 23 h 1221"/>
                  <a:gd name="T2" fmla="*/ 1 w 838"/>
                  <a:gd name="T3" fmla="*/ 25 h 1221"/>
                  <a:gd name="T4" fmla="*/ 2 w 838"/>
                  <a:gd name="T5" fmla="*/ 22 h 1221"/>
                  <a:gd name="T6" fmla="*/ 8 w 838"/>
                  <a:gd name="T7" fmla="*/ 28 h 1221"/>
                  <a:gd name="T8" fmla="*/ 8 w 838"/>
                  <a:gd name="T9" fmla="*/ 26 h 1221"/>
                  <a:gd name="T10" fmla="*/ 12 w 838"/>
                  <a:gd name="T11" fmla="*/ 31 h 1221"/>
                  <a:gd name="T12" fmla="*/ 11 w 838"/>
                  <a:gd name="T13" fmla="*/ 25 h 1221"/>
                  <a:gd name="T14" fmla="*/ 15 w 838"/>
                  <a:gd name="T15" fmla="*/ 36 h 1221"/>
                  <a:gd name="T16" fmla="*/ 15 w 838"/>
                  <a:gd name="T17" fmla="*/ 24 h 1221"/>
                  <a:gd name="T18" fmla="*/ 17 w 838"/>
                  <a:gd name="T19" fmla="*/ 27 h 1221"/>
                  <a:gd name="T20" fmla="*/ 17 w 838"/>
                  <a:gd name="T21" fmla="*/ 31 h 1221"/>
                  <a:gd name="T22" fmla="*/ 18 w 838"/>
                  <a:gd name="T23" fmla="*/ 38 h 1221"/>
                  <a:gd name="T24" fmla="*/ 20 w 838"/>
                  <a:gd name="T25" fmla="*/ 41 h 1221"/>
                  <a:gd name="T26" fmla="*/ 18 w 838"/>
                  <a:gd name="T27" fmla="*/ 37 h 1221"/>
                  <a:gd name="T28" fmla="*/ 19 w 838"/>
                  <a:gd name="T29" fmla="*/ 30 h 1221"/>
                  <a:gd name="T30" fmla="*/ 19 w 838"/>
                  <a:gd name="T31" fmla="*/ 27 h 1221"/>
                  <a:gd name="T32" fmla="*/ 19 w 838"/>
                  <a:gd name="T33" fmla="*/ 31 h 1221"/>
                  <a:gd name="T34" fmla="*/ 20 w 838"/>
                  <a:gd name="T35" fmla="*/ 38 h 1221"/>
                  <a:gd name="T36" fmla="*/ 22 w 838"/>
                  <a:gd name="T37" fmla="*/ 43 h 1221"/>
                  <a:gd name="T38" fmla="*/ 21 w 838"/>
                  <a:gd name="T39" fmla="*/ 39 h 1221"/>
                  <a:gd name="T40" fmla="*/ 22 w 838"/>
                  <a:gd name="T41" fmla="*/ 34 h 1221"/>
                  <a:gd name="T42" fmla="*/ 23 w 838"/>
                  <a:gd name="T43" fmla="*/ 31 h 1221"/>
                  <a:gd name="T44" fmla="*/ 22 w 838"/>
                  <a:gd name="T45" fmla="*/ 38 h 1221"/>
                  <a:gd name="T46" fmla="*/ 24 w 838"/>
                  <a:gd name="T47" fmla="*/ 43 h 1221"/>
                  <a:gd name="T48" fmla="*/ 24 w 838"/>
                  <a:gd name="T49" fmla="*/ 45 h 1221"/>
                  <a:gd name="T50" fmla="*/ 24 w 838"/>
                  <a:gd name="T51" fmla="*/ 42 h 1221"/>
                  <a:gd name="T52" fmla="*/ 24 w 838"/>
                  <a:gd name="T53" fmla="*/ 38 h 1221"/>
                  <a:gd name="T54" fmla="*/ 25 w 838"/>
                  <a:gd name="T55" fmla="*/ 34 h 1221"/>
                  <a:gd name="T56" fmla="*/ 27 w 838"/>
                  <a:gd name="T57" fmla="*/ 32 h 1221"/>
                  <a:gd name="T58" fmla="*/ 27 w 838"/>
                  <a:gd name="T59" fmla="*/ 34 h 1221"/>
                  <a:gd name="T60" fmla="*/ 29 w 838"/>
                  <a:gd name="T61" fmla="*/ 29 h 1221"/>
                  <a:gd name="T62" fmla="*/ 30 w 838"/>
                  <a:gd name="T63" fmla="*/ 26 h 1221"/>
                  <a:gd name="T64" fmla="*/ 31 w 838"/>
                  <a:gd name="T65" fmla="*/ 29 h 1221"/>
                  <a:gd name="T66" fmla="*/ 31 w 838"/>
                  <a:gd name="T67" fmla="*/ 24 h 1221"/>
                  <a:gd name="T68" fmla="*/ 29 w 838"/>
                  <a:gd name="T69" fmla="*/ 19 h 1221"/>
                  <a:gd name="T70" fmla="*/ 26 w 838"/>
                  <a:gd name="T71" fmla="*/ 12 h 1221"/>
                  <a:gd name="T72" fmla="*/ 24 w 838"/>
                  <a:gd name="T73" fmla="*/ 3 h 1221"/>
                  <a:gd name="T74" fmla="*/ 24 w 838"/>
                  <a:gd name="T75" fmla="*/ 0 h 1221"/>
                  <a:gd name="T76" fmla="*/ 21 w 838"/>
                  <a:gd name="T77" fmla="*/ 1 h 1221"/>
                  <a:gd name="T78" fmla="*/ 20 w 838"/>
                  <a:gd name="T79" fmla="*/ 5 h 1221"/>
                  <a:gd name="T80" fmla="*/ 20 w 838"/>
                  <a:gd name="T81" fmla="*/ 11 h 1221"/>
                  <a:gd name="T82" fmla="*/ 17 w 838"/>
                  <a:gd name="T83" fmla="*/ 13 h 1221"/>
                  <a:gd name="T84" fmla="*/ 16 w 838"/>
                  <a:gd name="T85" fmla="*/ 16 h 1221"/>
                  <a:gd name="T86" fmla="*/ 8 w 838"/>
                  <a:gd name="T87" fmla="*/ 19 h 1221"/>
                  <a:gd name="T88" fmla="*/ 8 w 838"/>
                  <a:gd name="T89" fmla="*/ 23 h 1221"/>
                  <a:gd name="T90" fmla="*/ 6 w 838"/>
                  <a:gd name="T91" fmla="*/ 20 h 1221"/>
                  <a:gd name="T92" fmla="*/ 7 w 838"/>
                  <a:gd name="T93" fmla="*/ 23 h 1221"/>
                  <a:gd name="T94" fmla="*/ 3 w 838"/>
                  <a:gd name="T95" fmla="*/ 21 h 1221"/>
                  <a:gd name="T96" fmla="*/ 1 w 838"/>
                  <a:gd name="T97" fmla="*/ 22 h 1221"/>
                  <a:gd name="T98" fmla="*/ 0 w 838"/>
                  <a:gd name="T99" fmla="*/ 23 h 1221"/>
                  <a:gd name="T100" fmla="*/ 0 w 838"/>
                  <a:gd name="T101" fmla="*/ 23 h 1221"/>
                  <a:gd name="T102" fmla="*/ 0 w 838"/>
                  <a:gd name="T103" fmla="*/ 23 h 12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8"/>
                  <a:gd name="T157" fmla="*/ 0 h 1221"/>
                  <a:gd name="T158" fmla="*/ 838 w 838"/>
                  <a:gd name="T159" fmla="*/ 1221 h 12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8" h="1221">
                    <a:moveTo>
                      <a:pt x="0" y="609"/>
                    </a:moveTo>
                    <a:lnTo>
                      <a:pt x="39" y="662"/>
                    </a:lnTo>
                    <a:lnTo>
                      <a:pt x="50" y="601"/>
                    </a:lnTo>
                    <a:lnTo>
                      <a:pt x="218" y="767"/>
                    </a:lnTo>
                    <a:lnTo>
                      <a:pt x="211" y="701"/>
                    </a:lnTo>
                    <a:lnTo>
                      <a:pt x="314" y="824"/>
                    </a:lnTo>
                    <a:lnTo>
                      <a:pt x="291" y="674"/>
                    </a:lnTo>
                    <a:lnTo>
                      <a:pt x="412" y="969"/>
                    </a:lnTo>
                    <a:lnTo>
                      <a:pt x="397" y="637"/>
                    </a:lnTo>
                    <a:lnTo>
                      <a:pt x="449" y="738"/>
                    </a:lnTo>
                    <a:lnTo>
                      <a:pt x="466" y="834"/>
                    </a:lnTo>
                    <a:lnTo>
                      <a:pt x="477" y="1030"/>
                    </a:lnTo>
                    <a:lnTo>
                      <a:pt x="536" y="1115"/>
                    </a:lnTo>
                    <a:lnTo>
                      <a:pt x="494" y="997"/>
                    </a:lnTo>
                    <a:lnTo>
                      <a:pt x="500" y="817"/>
                    </a:lnTo>
                    <a:lnTo>
                      <a:pt x="500" y="738"/>
                    </a:lnTo>
                    <a:lnTo>
                      <a:pt x="525" y="838"/>
                    </a:lnTo>
                    <a:lnTo>
                      <a:pt x="532" y="1022"/>
                    </a:lnTo>
                    <a:lnTo>
                      <a:pt x="590" y="1149"/>
                    </a:lnTo>
                    <a:lnTo>
                      <a:pt x="574" y="1041"/>
                    </a:lnTo>
                    <a:lnTo>
                      <a:pt x="580" y="922"/>
                    </a:lnTo>
                    <a:lnTo>
                      <a:pt x="609" y="834"/>
                    </a:lnTo>
                    <a:lnTo>
                      <a:pt x="605" y="1022"/>
                    </a:lnTo>
                    <a:lnTo>
                      <a:pt x="635" y="1155"/>
                    </a:lnTo>
                    <a:lnTo>
                      <a:pt x="656" y="1221"/>
                    </a:lnTo>
                    <a:lnTo>
                      <a:pt x="653" y="1138"/>
                    </a:lnTo>
                    <a:lnTo>
                      <a:pt x="635" y="1019"/>
                    </a:lnTo>
                    <a:lnTo>
                      <a:pt x="682" y="922"/>
                    </a:lnTo>
                    <a:lnTo>
                      <a:pt x="712" y="853"/>
                    </a:lnTo>
                    <a:lnTo>
                      <a:pt x="729" y="918"/>
                    </a:lnTo>
                    <a:lnTo>
                      <a:pt x="766" y="782"/>
                    </a:lnTo>
                    <a:lnTo>
                      <a:pt x="796" y="694"/>
                    </a:lnTo>
                    <a:lnTo>
                      <a:pt x="838" y="778"/>
                    </a:lnTo>
                    <a:lnTo>
                      <a:pt x="827" y="649"/>
                    </a:lnTo>
                    <a:lnTo>
                      <a:pt x="769" y="511"/>
                    </a:lnTo>
                    <a:lnTo>
                      <a:pt x="699" y="334"/>
                    </a:lnTo>
                    <a:lnTo>
                      <a:pt x="645" y="89"/>
                    </a:lnTo>
                    <a:lnTo>
                      <a:pt x="638" y="0"/>
                    </a:lnTo>
                    <a:lnTo>
                      <a:pt x="576" y="29"/>
                    </a:lnTo>
                    <a:lnTo>
                      <a:pt x="543" y="143"/>
                    </a:lnTo>
                    <a:lnTo>
                      <a:pt x="532" y="297"/>
                    </a:lnTo>
                    <a:lnTo>
                      <a:pt x="466" y="341"/>
                    </a:lnTo>
                    <a:lnTo>
                      <a:pt x="427" y="430"/>
                    </a:lnTo>
                    <a:lnTo>
                      <a:pt x="211" y="511"/>
                    </a:lnTo>
                    <a:lnTo>
                      <a:pt x="222" y="611"/>
                    </a:lnTo>
                    <a:lnTo>
                      <a:pt x="159" y="537"/>
                    </a:lnTo>
                    <a:lnTo>
                      <a:pt x="181" y="615"/>
                    </a:lnTo>
                    <a:lnTo>
                      <a:pt x="87" y="578"/>
                    </a:lnTo>
                    <a:lnTo>
                      <a:pt x="28" y="593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35"/>
              <p:cNvSpPr>
                <a:spLocks/>
              </p:cNvSpPr>
              <p:nvPr/>
            </p:nvSpPr>
            <p:spPr bwMode="auto">
              <a:xfrm>
                <a:off x="1000" y="2949"/>
                <a:ext cx="138" cy="189"/>
              </a:xfrm>
              <a:custGeom>
                <a:avLst/>
                <a:gdLst>
                  <a:gd name="T0" fmla="*/ 2 w 414"/>
                  <a:gd name="T1" fmla="*/ 12 h 565"/>
                  <a:gd name="T2" fmla="*/ 4 w 414"/>
                  <a:gd name="T3" fmla="*/ 19 h 565"/>
                  <a:gd name="T4" fmla="*/ 3 w 414"/>
                  <a:gd name="T5" fmla="*/ 11 h 565"/>
                  <a:gd name="T6" fmla="*/ 6 w 414"/>
                  <a:gd name="T7" fmla="*/ 20 h 565"/>
                  <a:gd name="T8" fmla="*/ 5 w 414"/>
                  <a:gd name="T9" fmla="*/ 10 h 565"/>
                  <a:gd name="T10" fmla="*/ 8 w 414"/>
                  <a:gd name="T11" fmla="*/ 19 h 565"/>
                  <a:gd name="T12" fmla="*/ 7 w 414"/>
                  <a:gd name="T13" fmla="*/ 12 h 565"/>
                  <a:gd name="T14" fmla="*/ 11 w 414"/>
                  <a:gd name="T15" fmla="*/ 21 h 565"/>
                  <a:gd name="T16" fmla="*/ 10 w 414"/>
                  <a:gd name="T17" fmla="*/ 14 h 565"/>
                  <a:gd name="T18" fmla="*/ 15 w 414"/>
                  <a:gd name="T19" fmla="*/ 18 h 565"/>
                  <a:gd name="T20" fmla="*/ 10 w 414"/>
                  <a:gd name="T21" fmla="*/ 13 h 565"/>
                  <a:gd name="T22" fmla="*/ 7 w 414"/>
                  <a:gd name="T23" fmla="*/ 8 h 565"/>
                  <a:gd name="T24" fmla="*/ 6 w 414"/>
                  <a:gd name="T25" fmla="*/ 3 h 565"/>
                  <a:gd name="T26" fmla="*/ 3 w 414"/>
                  <a:gd name="T27" fmla="*/ 0 h 565"/>
                  <a:gd name="T28" fmla="*/ 0 w 414"/>
                  <a:gd name="T29" fmla="*/ 2 h 565"/>
                  <a:gd name="T30" fmla="*/ 1 w 414"/>
                  <a:gd name="T31" fmla="*/ 5 h 565"/>
                  <a:gd name="T32" fmla="*/ 1 w 414"/>
                  <a:gd name="T33" fmla="*/ 11 h 565"/>
                  <a:gd name="T34" fmla="*/ 2 w 414"/>
                  <a:gd name="T35" fmla="*/ 12 h 565"/>
                  <a:gd name="T36" fmla="*/ 2 w 414"/>
                  <a:gd name="T37" fmla="*/ 12 h 565"/>
                  <a:gd name="T38" fmla="*/ 2 w 414"/>
                  <a:gd name="T39" fmla="*/ 12 h 5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4"/>
                  <a:gd name="T61" fmla="*/ 0 h 565"/>
                  <a:gd name="T62" fmla="*/ 414 w 414"/>
                  <a:gd name="T63" fmla="*/ 565 h 5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4" h="565">
                    <a:moveTo>
                      <a:pt x="51" y="328"/>
                    </a:moveTo>
                    <a:lnTo>
                      <a:pt x="96" y="520"/>
                    </a:lnTo>
                    <a:lnTo>
                      <a:pt x="88" y="286"/>
                    </a:lnTo>
                    <a:lnTo>
                      <a:pt x="171" y="525"/>
                    </a:lnTo>
                    <a:lnTo>
                      <a:pt x="143" y="265"/>
                    </a:lnTo>
                    <a:lnTo>
                      <a:pt x="226" y="506"/>
                    </a:lnTo>
                    <a:lnTo>
                      <a:pt x="198" y="324"/>
                    </a:lnTo>
                    <a:lnTo>
                      <a:pt x="291" y="565"/>
                    </a:lnTo>
                    <a:lnTo>
                      <a:pt x="281" y="383"/>
                    </a:lnTo>
                    <a:lnTo>
                      <a:pt x="414" y="473"/>
                    </a:lnTo>
                    <a:lnTo>
                      <a:pt x="258" y="338"/>
                    </a:lnTo>
                    <a:lnTo>
                      <a:pt x="184" y="219"/>
                    </a:lnTo>
                    <a:lnTo>
                      <a:pt x="153" y="92"/>
                    </a:lnTo>
                    <a:lnTo>
                      <a:pt x="81" y="0"/>
                    </a:lnTo>
                    <a:lnTo>
                      <a:pt x="0" y="54"/>
                    </a:lnTo>
                    <a:lnTo>
                      <a:pt x="14" y="132"/>
                    </a:lnTo>
                    <a:lnTo>
                      <a:pt x="22" y="305"/>
                    </a:lnTo>
                    <a:lnTo>
                      <a:pt x="51" y="3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36"/>
              <p:cNvSpPr>
                <a:spLocks/>
              </p:cNvSpPr>
              <p:nvPr/>
            </p:nvSpPr>
            <p:spPr bwMode="auto">
              <a:xfrm>
                <a:off x="952" y="3139"/>
                <a:ext cx="103" cy="86"/>
              </a:xfrm>
              <a:custGeom>
                <a:avLst/>
                <a:gdLst>
                  <a:gd name="T0" fmla="*/ 2 w 310"/>
                  <a:gd name="T1" fmla="*/ 0 h 259"/>
                  <a:gd name="T2" fmla="*/ 4 w 310"/>
                  <a:gd name="T3" fmla="*/ 0 h 259"/>
                  <a:gd name="T4" fmla="*/ 3 w 310"/>
                  <a:gd name="T5" fmla="*/ 1 h 259"/>
                  <a:gd name="T6" fmla="*/ 9 w 310"/>
                  <a:gd name="T7" fmla="*/ 2 h 259"/>
                  <a:gd name="T8" fmla="*/ 8 w 310"/>
                  <a:gd name="T9" fmla="*/ 2 h 259"/>
                  <a:gd name="T10" fmla="*/ 11 w 310"/>
                  <a:gd name="T11" fmla="*/ 4 h 259"/>
                  <a:gd name="T12" fmla="*/ 10 w 310"/>
                  <a:gd name="T13" fmla="*/ 6 h 259"/>
                  <a:gd name="T14" fmla="*/ 8 w 310"/>
                  <a:gd name="T15" fmla="*/ 8 h 259"/>
                  <a:gd name="T16" fmla="*/ 7 w 310"/>
                  <a:gd name="T17" fmla="*/ 10 h 259"/>
                  <a:gd name="T18" fmla="*/ 6 w 310"/>
                  <a:gd name="T19" fmla="*/ 9 h 259"/>
                  <a:gd name="T20" fmla="*/ 1 w 310"/>
                  <a:gd name="T21" fmla="*/ 6 h 259"/>
                  <a:gd name="T22" fmla="*/ 1 w 310"/>
                  <a:gd name="T23" fmla="*/ 8 h 259"/>
                  <a:gd name="T24" fmla="*/ 0 w 310"/>
                  <a:gd name="T25" fmla="*/ 6 h 259"/>
                  <a:gd name="T26" fmla="*/ 1 w 310"/>
                  <a:gd name="T27" fmla="*/ 5 h 259"/>
                  <a:gd name="T28" fmla="*/ 2 w 310"/>
                  <a:gd name="T29" fmla="*/ 4 h 259"/>
                  <a:gd name="T30" fmla="*/ 2 w 310"/>
                  <a:gd name="T31" fmla="*/ 1 h 259"/>
                  <a:gd name="T32" fmla="*/ 2 w 310"/>
                  <a:gd name="T33" fmla="*/ 0 h 259"/>
                  <a:gd name="T34" fmla="*/ 2 w 310"/>
                  <a:gd name="T35" fmla="*/ 0 h 259"/>
                  <a:gd name="T36" fmla="*/ 2 w 310"/>
                  <a:gd name="T37" fmla="*/ 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259"/>
                  <a:gd name="T59" fmla="*/ 310 w 310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259">
                    <a:moveTo>
                      <a:pt x="60" y="10"/>
                    </a:moveTo>
                    <a:lnTo>
                      <a:pt x="115" y="0"/>
                    </a:lnTo>
                    <a:lnTo>
                      <a:pt x="74" y="27"/>
                    </a:lnTo>
                    <a:lnTo>
                      <a:pt x="239" y="41"/>
                    </a:lnTo>
                    <a:lnTo>
                      <a:pt x="212" y="60"/>
                    </a:lnTo>
                    <a:lnTo>
                      <a:pt x="310" y="104"/>
                    </a:lnTo>
                    <a:lnTo>
                      <a:pt x="258" y="150"/>
                    </a:lnTo>
                    <a:lnTo>
                      <a:pt x="217" y="219"/>
                    </a:lnTo>
                    <a:lnTo>
                      <a:pt x="202" y="259"/>
                    </a:lnTo>
                    <a:lnTo>
                      <a:pt x="157" y="232"/>
                    </a:lnTo>
                    <a:lnTo>
                      <a:pt x="27" y="155"/>
                    </a:lnTo>
                    <a:lnTo>
                      <a:pt x="36" y="210"/>
                    </a:lnTo>
                    <a:lnTo>
                      <a:pt x="0" y="169"/>
                    </a:lnTo>
                    <a:lnTo>
                      <a:pt x="19" y="136"/>
                    </a:lnTo>
                    <a:lnTo>
                      <a:pt x="55" y="118"/>
                    </a:lnTo>
                    <a:lnTo>
                      <a:pt x="55" y="27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37"/>
              <p:cNvSpPr>
                <a:spLocks/>
              </p:cNvSpPr>
              <p:nvPr/>
            </p:nvSpPr>
            <p:spPr bwMode="auto">
              <a:xfrm>
                <a:off x="727" y="3191"/>
                <a:ext cx="137" cy="150"/>
              </a:xfrm>
              <a:custGeom>
                <a:avLst/>
                <a:gdLst>
                  <a:gd name="T0" fmla="*/ 11 w 411"/>
                  <a:gd name="T1" fmla="*/ 0 h 452"/>
                  <a:gd name="T2" fmla="*/ 9 w 411"/>
                  <a:gd name="T3" fmla="*/ 1 h 452"/>
                  <a:gd name="T4" fmla="*/ 5 w 411"/>
                  <a:gd name="T5" fmla="*/ 2 h 452"/>
                  <a:gd name="T6" fmla="*/ 3 w 411"/>
                  <a:gd name="T7" fmla="*/ 5 h 452"/>
                  <a:gd name="T8" fmla="*/ 4 w 411"/>
                  <a:gd name="T9" fmla="*/ 5 h 452"/>
                  <a:gd name="T10" fmla="*/ 2 w 411"/>
                  <a:gd name="T11" fmla="*/ 8 h 452"/>
                  <a:gd name="T12" fmla="*/ 3 w 411"/>
                  <a:gd name="T13" fmla="*/ 8 h 452"/>
                  <a:gd name="T14" fmla="*/ 1 w 411"/>
                  <a:gd name="T15" fmla="*/ 10 h 452"/>
                  <a:gd name="T16" fmla="*/ 3 w 411"/>
                  <a:gd name="T17" fmla="*/ 10 h 452"/>
                  <a:gd name="T18" fmla="*/ 1 w 411"/>
                  <a:gd name="T19" fmla="*/ 13 h 452"/>
                  <a:gd name="T20" fmla="*/ 0 w 411"/>
                  <a:gd name="T21" fmla="*/ 15 h 452"/>
                  <a:gd name="T22" fmla="*/ 2 w 411"/>
                  <a:gd name="T23" fmla="*/ 13 h 452"/>
                  <a:gd name="T24" fmla="*/ 2 w 411"/>
                  <a:gd name="T25" fmla="*/ 17 h 452"/>
                  <a:gd name="T26" fmla="*/ 3 w 411"/>
                  <a:gd name="T27" fmla="*/ 11 h 452"/>
                  <a:gd name="T28" fmla="*/ 6 w 411"/>
                  <a:gd name="T29" fmla="*/ 7 h 452"/>
                  <a:gd name="T30" fmla="*/ 8 w 411"/>
                  <a:gd name="T31" fmla="*/ 6 h 452"/>
                  <a:gd name="T32" fmla="*/ 6 w 411"/>
                  <a:gd name="T33" fmla="*/ 9 h 452"/>
                  <a:gd name="T34" fmla="*/ 8 w 411"/>
                  <a:gd name="T35" fmla="*/ 9 h 452"/>
                  <a:gd name="T36" fmla="*/ 7 w 411"/>
                  <a:gd name="T37" fmla="*/ 12 h 452"/>
                  <a:gd name="T38" fmla="*/ 9 w 411"/>
                  <a:gd name="T39" fmla="*/ 11 h 452"/>
                  <a:gd name="T40" fmla="*/ 10 w 411"/>
                  <a:gd name="T41" fmla="*/ 6 h 452"/>
                  <a:gd name="T42" fmla="*/ 11 w 411"/>
                  <a:gd name="T43" fmla="*/ 6 h 452"/>
                  <a:gd name="T44" fmla="*/ 13 w 411"/>
                  <a:gd name="T45" fmla="*/ 5 h 452"/>
                  <a:gd name="T46" fmla="*/ 15 w 411"/>
                  <a:gd name="T47" fmla="*/ 3 h 452"/>
                  <a:gd name="T48" fmla="*/ 14 w 411"/>
                  <a:gd name="T49" fmla="*/ 1 h 452"/>
                  <a:gd name="T50" fmla="*/ 11 w 411"/>
                  <a:gd name="T51" fmla="*/ 0 h 452"/>
                  <a:gd name="T52" fmla="*/ 11 w 411"/>
                  <a:gd name="T53" fmla="*/ 0 h 452"/>
                  <a:gd name="T54" fmla="*/ 11 w 411"/>
                  <a:gd name="T55" fmla="*/ 0 h 452"/>
                  <a:gd name="T56" fmla="*/ 11 w 411"/>
                  <a:gd name="T57" fmla="*/ 0 h 4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1"/>
                  <a:gd name="T88" fmla="*/ 0 h 452"/>
                  <a:gd name="T89" fmla="*/ 411 w 411"/>
                  <a:gd name="T90" fmla="*/ 452 h 4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1" h="452">
                    <a:moveTo>
                      <a:pt x="291" y="0"/>
                    </a:moveTo>
                    <a:lnTo>
                      <a:pt x="231" y="19"/>
                    </a:lnTo>
                    <a:lnTo>
                      <a:pt x="143" y="55"/>
                    </a:lnTo>
                    <a:lnTo>
                      <a:pt x="69" y="137"/>
                    </a:lnTo>
                    <a:lnTo>
                      <a:pt x="101" y="132"/>
                    </a:lnTo>
                    <a:lnTo>
                      <a:pt x="46" y="208"/>
                    </a:lnTo>
                    <a:lnTo>
                      <a:pt x="86" y="205"/>
                    </a:lnTo>
                    <a:lnTo>
                      <a:pt x="27" y="277"/>
                    </a:lnTo>
                    <a:lnTo>
                      <a:pt x="69" y="277"/>
                    </a:lnTo>
                    <a:lnTo>
                      <a:pt x="27" y="345"/>
                    </a:lnTo>
                    <a:lnTo>
                      <a:pt x="0" y="402"/>
                    </a:lnTo>
                    <a:lnTo>
                      <a:pt x="46" y="369"/>
                    </a:lnTo>
                    <a:lnTo>
                      <a:pt x="46" y="452"/>
                    </a:lnTo>
                    <a:lnTo>
                      <a:pt x="91" y="291"/>
                    </a:lnTo>
                    <a:lnTo>
                      <a:pt x="157" y="201"/>
                    </a:lnTo>
                    <a:lnTo>
                      <a:pt x="217" y="173"/>
                    </a:lnTo>
                    <a:lnTo>
                      <a:pt x="175" y="245"/>
                    </a:lnTo>
                    <a:lnTo>
                      <a:pt x="212" y="237"/>
                    </a:lnTo>
                    <a:lnTo>
                      <a:pt x="193" y="336"/>
                    </a:lnTo>
                    <a:lnTo>
                      <a:pt x="234" y="287"/>
                    </a:lnTo>
                    <a:lnTo>
                      <a:pt x="272" y="173"/>
                    </a:lnTo>
                    <a:lnTo>
                      <a:pt x="308" y="156"/>
                    </a:lnTo>
                    <a:lnTo>
                      <a:pt x="360" y="137"/>
                    </a:lnTo>
                    <a:lnTo>
                      <a:pt x="411" y="85"/>
                    </a:lnTo>
                    <a:lnTo>
                      <a:pt x="384" y="37"/>
                    </a:lnTo>
                    <a:lnTo>
                      <a:pt x="308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38"/>
              <p:cNvSpPr>
                <a:spLocks/>
              </p:cNvSpPr>
              <p:nvPr/>
            </p:nvSpPr>
            <p:spPr bwMode="auto">
              <a:xfrm>
                <a:off x="511" y="3011"/>
                <a:ext cx="213" cy="301"/>
              </a:xfrm>
              <a:custGeom>
                <a:avLst/>
                <a:gdLst>
                  <a:gd name="T0" fmla="*/ 9 w 640"/>
                  <a:gd name="T1" fmla="*/ 7 h 902"/>
                  <a:gd name="T2" fmla="*/ 8 w 640"/>
                  <a:gd name="T3" fmla="*/ 12 h 902"/>
                  <a:gd name="T4" fmla="*/ 7 w 640"/>
                  <a:gd name="T5" fmla="*/ 16 h 902"/>
                  <a:gd name="T6" fmla="*/ 0 w 640"/>
                  <a:gd name="T7" fmla="*/ 20 h 902"/>
                  <a:gd name="T8" fmla="*/ 8 w 640"/>
                  <a:gd name="T9" fmla="*/ 16 h 902"/>
                  <a:gd name="T10" fmla="*/ 9 w 640"/>
                  <a:gd name="T11" fmla="*/ 17 h 902"/>
                  <a:gd name="T12" fmla="*/ 3 w 640"/>
                  <a:gd name="T13" fmla="*/ 24 h 902"/>
                  <a:gd name="T14" fmla="*/ 1 w 640"/>
                  <a:gd name="T15" fmla="*/ 27 h 902"/>
                  <a:gd name="T16" fmla="*/ 0 w 640"/>
                  <a:gd name="T17" fmla="*/ 32 h 902"/>
                  <a:gd name="T18" fmla="*/ 3 w 640"/>
                  <a:gd name="T19" fmla="*/ 26 h 902"/>
                  <a:gd name="T20" fmla="*/ 7 w 640"/>
                  <a:gd name="T21" fmla="*/ 23 h 902"/>
                  <a:gd name="T22" fmla="*/ 4 w 640"/>
                  <a:gd name="T23" fmla="*/ 29 h 902"/>
                  <a:gd name="T24" fmla="*/ 4 w 640"/>
                  <a:gd name="T25" fmla="*/ 33 h 902"/>
                  <a:gd name="T26" fmla="*/ 7 w 640"/>
                  <a:gd name="T27" fmla="*/ 27 h 902"/>
                  <a:gd name="T28" fmla="*/ 10 w 640"/>
                  <a:gd name="T29" fmla="*/ 22 h 902"/>
                  <a:gd name="T30" fmla="*/ 13 w 640"/>
                  <a:gd name="T31" fmla="*/ 18 h 902"/>
                  <a:gd name="T32" fmla="*/ 13 w 640"/>
                  <a:gd name="T33" fmla="*/ 12 h 902"/>
                  <a:gd name="T34" fmla="*/ 14 w 640"/>
                  <a:gd name="T35" fmla="*/ 7 h 902"/>
                  <a:gd name="T36" fmla="*/ 14 w 640"/>
                  <a:gd name="T37" fmla="*/ 13 h 902"/>
                  <a:gd name="T38" fmla="*/ 15 w 640"/>
                  <a:gd name="T39" fmla="*/ 10 h 902"/>
                  <a:gd name="T40" fmla="*/ 15 w 640"/>
                  <a:gd name="T41" fmla="*/ 19 h 902"/>
                  <a:gd name="T42" fmla="*/ 16 w 640"/>
                  <a:gd name="T43" fmla="*/ 14 h 902"/>
                  <a:gd name="T44" fmla="*/ 16 w 640"/>
                  <a:gd name="T45" fmla="*/ 25 h 902"/>
                  <a:gd name="T46" fmla="*/ 19 w 640"/>
                  <a:gd name="T47" fmla="*/ 12 h 902"/>
                  <a:gd name="T48" fmla="*/ 19 w 640"/>
                  <a:gd name="T49" fmla="*/ 19 h 902"/>
                  <a:gd name="T50" fmla="*/ 20 w 640"/>
                  <a:gd name="T51" fmla="*/ 11 h 902"/>
                  <a:gd name="T52" fmla="*/ 21 w 640"/>
                  <a:gd name="T53" fmla="*/ 16 h 902"/>
                  <a:gd name="T54" fmla="*/ 22 w 640"/>
                  <a:gd name="T55" fmla="*/ 8 h 902"/>
                  <a:gd name="T56" fmla="*/ 24 w 640"/>
                  <a:gd name="T57" fmla="*/ 4 h 902"/>
                  <a:gd name="T58" fmla="*/ 23 w 640"/>
                  <a:gd name="T59" fmla="*/ 2 h 902"/>
                  <a:gd name="T60" fmla="*/ 19 w 640"/>
                  <a:gd name="T61" fmla="*/ 2 h 902"/>
                  <a:gd name="T62" fmla="*/ 15 w 640"/>
                  <a:gd name="T63" fmla="*/ 1 h 902"/>
                  <a:gd name="T64" fmla="*/ 13 w 640"/>
                  <a:gd name="T65" fmla="*/ 0 h 902"/>
                  <a:gd name="T66" fmla="*/ 12 w 640"/>
                  <a:gd name="T67" fmla="*/ 1 h 902"/>
                  <a:gd name="T68" fmla="*/ 11 w 640"/>
                  <a:gd name="T69" fmla="*/ 4 h 902"/>
                  <a:gd name="T70" fmla="*/ 9 w 640"/>
                  <a:gd name="T71" fmla="*/ 7 h 902"/>
                  <a:gd name="T72" fmla="*/ 9 w 640"/>
                  <a:gd name="T73" fmla="*/ 7 h 902"/>
                  <a:gd name="T74" fmla="*/ 9 w 640"/>
                  <a:gd name="T75" fmla="*/ 7 h 902"/>
                  <a:gd name="T76" fmla="*/ 9 w 640"/>
                  <a:gd name="T77" fmla="*/ 7 h 9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40"/>
                  <a:gd name="T118" fmla="*/ 0 h 902"/>
                  <a:gd name="T119" fmla="*/ 640 w 640"/>
                  <a:gd name="T120" fmla="*/ 902 h 9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40" h="902">
                    <a:moveTo>
                      <a:pt x="244" y="197"/>
                    </a:moveTo>
                    <a:lnTo>
                      <a:pt x="220" y="320"/>
                    </a:lnTo>
                    <a:lnTo>
                      <a:pt x="179" y="420"/>
                    </a:lnTo>
                    <a:lnTo>
                      <a:pt x="0" y="552"/>
                    </a:lnTo>
                    <a:lnTo>
                      <a:pt x="215" y="424"/>
                    </a:lnTo>
                    <a:lnTo>
                      <a:pt x="230" y="452"/>
                    </a:lnTo>
                    <a:lnTo>
                      <a:pt x="72" y="639"/>
                    </a:lnTo>
                    <a:lnTo>
                      <a:pt x="27" y="734"/>
                    </a:lnTo>
                    <a:lnTo>
                      <a:pt x="0" y="867"/>
                    </a:lnTo>
                    <a:lnTo>
                      <a:pt x="72" y="711"/>
                    </a:lnTo>
                    <a:lnTo>
                      <a:pt x="179" y="611"/>
                    </a:lnTo>
                    <a:lnTo>
                      <a:pt x="110" y="783"/>
                    </a:lnTo>
                    <a:lnTo>
                      <a:pt x="100" y="902"/>
                    </a:lnTo>
                    <a:lnTo>
                      <a:pt x="183" y="734"/>
                    </a:lnTo>
                    <a:lnTo>
                      <a:pt x="266" y="602"/>
                    </a:lnTo>
                    <a:lnTo>
                      <a:pt x="341" y="492"/>
                    </a:lnTo>
                    <a:lnTo>
                      <a:pt x="341" y="320"/>
                    </a:lnTo>
                    <a:lnTo>
                      <a:pt x="369" y="183"/>
                    </a:lnTo>
                    <a:lnTo>
                      <a:pt x="390" y="351"/>
                    </a:lnTo>
                    <a:lnTo>
                      <a:pt x="405" y="279"/>
                    </a:lnTo>
                    <a:lnTo>
                      <a:pt x="414" y="506"/>
                    </a:lnTo>
                    <a:lnTo>
                      <a:pt x="433" y="383"/>
                    </a:lnTo>
                    <a:lnTo>
                      <a:pt x="446" y="661"/>
                    </a:lnTo>
                    <a:lnTo>
                      <a:pt x="502" y="320"/>
                    </a:lnTo>
                    <a:lnTo>
                      <a:pt x="520" y="519"/>
                    </a:lnTo>
                    <a:lnTo>
                      <a:pt x="548" y="284"/>
                    </a:lnTo>
                    <a:lnTo>
                      <a:pt x="576" y="420"/>
                    </a:lnTo>
                    <a:lnTo>
                      <a:pt x="607" y="223"/>
                    </a:lnTo>
                    <a:lnTo>
                      <a:pt x="640" y="100"/>
                    </a:lnTo>
                    <a:lnTo>
                      <a:pt x="621" y="60"/>
                    </a:lnTo>
                    <a:lnTo>
                      <a:pt x="510" y="52"/>
                    </a:lnTo>
                    <a:lnTo>
                      <a:pt x="409" y="14"/>
                    </a:lnTo>
                    <a:lnTo>
                      <a:pt x="364" y="0"/>
                    </a:lnTo>
                    <a:lnTo>
                      <a:pt x="317" y="24"/>
                    </a:lnTo>
                    <a:lnTo>
                      <a:pt x="293" y="100"/>
                    </a:lnTo>
                    <a:lnTo>
                      <a:pt x="253" y="178"/>
                    </a:lnTo>
                    <a:lnTo>
                      <a:pt x="244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39"/>
              <p:cNvSpPr>
                <a:spLocks/>
              </p:cNvSpPr>
              <p:nvPr/>
            </p:nvSpPr>
            <p:spPr bwMode="auto">
              <a:xfrm>
                <a:off x="636" y="2794"/>
                <a:ext cx="312" cy="146"/>
              </a:xfrm>
              <a:custGeom>
                <a:avLst/>
                <a:gdLst>
                  <a:gd name="T0" fmla="*/ 15 w 936"/>
                  <a:gd name="T1" fmla="*/ 2 h 439"/>
                  <a:gd name="T2" fmla="*/ 10 w 936"/>
                  <a:gd name="T3" fmla="*/ 3 h 439"/>
                  <a:gd name="T4" fmla="*/ 6 w 936"/>
                  <a:gd name="T5" fmla="*/ 5 h 439"/>
                  <a:gd name="T6" fmla="*/ 2 w 936"/>
                  <a:gd name="T7" fmla="*/ 9 h 439"/>
                  <a:gd name="T8" fmla="*/ 0 w 936"/>
                  <a:gd name="T9" fmla="*/ 15 h 439"/>
                  <a:gd name="T10" fmla="*/ 3 w 936"/>
                  <a:gd name="T11" fmla="*/ 10 h 439"/>
                  <a:gd name="T12" fmla="*/ 8 w 936"/>
                  <a:gd name="T13" fmla="*/ 6 h 439"/>
                  <a:gd name="T14" fmla="*/ 5 w 936"/>
                  <a:gd name="T15" fmla="*/ 11 h 439"/>
                  <a:gd name="T16" fmla="*/ 4 w 936"/>
                  <a:gd name="T17" fmla="*/ 15 h 439"/>
                  <a:gd name="T18" fmla="*/ 5 w 936"/>
                  <a:gd name="T19" fmla="*/ 16 h 439"/>
                  <a:gd name="T20" fmla="*/ 7 w 936"/>
                  <a:gd name="T21" fmla="*/ 11 h 439"/>
                  <a:gd name="T22" fmla="*/ 9 w 936"/>
                  <a:gd name="T23" fmla="*/ 8 h 439"/>
                  <a:gd name="T24" fmla="*/ 12 w 936"/>
                  <a:gd name="T25" fmla="*/ 7 h 439"/>
                  <a:gd name="T26" fmla="*/ 9 w 936"/>
                  <a:gd name="T27" fmla="*/ 11 h 439"/>
                  <a:gd name="T28" fmla="*/ 9 w 936"/>
                  <a:gd name="T29" fmla="*/ 14 h 439"/>
                  <a:gd name="T30" fmla="*/ 9 w 936"/>
                  <a:gd name="T31" fmla="*/ 15 h 439"/>
                  <a:gd name="T32" fmla="*/ 10 w 936"/>
                  <a:gd name="T33" fmla="*/ 12 h 439"/>
                  <a:gd name="T34" fmla="*/ 14 w 936"/>
                  <a:gd name="T35" fmla="*/ 9 h 439"/>
                  <a:gd name="T36" fmla="*/ 17 w 936"/>
                  <a:gd name="T37" fmla="*/ 7 h 439"/>
                  <a:gd name="T38" fmla="*/ 19 w 936"/>
                  <a:gd name="T39" fmla="*/ 4 h 439"/>
                  <a:gd name="T40" fmla="*/ 20 w 936"/>
                  <a:gd name="T41" fmla="*/ 3 h 439"/>
                  <a:gd name="T42" fmla="*/ 23 w 936"/>
                  <a:gd name="T43" fmla="*/ 6 h 439"/>
                  <a:gd name="T44" fmla="*/ 30 w 936"/>
                  <a:gd name="T45" fmla="*/ 7 h 439"/>
                  <a:gd name="T46" fmla="*/ 35 w 936"/>
                  <a:gd name="T47" fmla="*/ 9 h 439"/>
                  <a:gd name="T48" fmla="*/ 28 w 936"/>
                  <a:gd name="T49" fmla="*/ 5 h 439"/>
                  <a:gd name="T50" fmla="*/ 33 w 936"/>
                  <a:gd name="T51" fmla="*/ 6 h 439"/>
                  <a:gd name="T52" fmla="*/ 27 w 936"/>
                  <a:gd name="T53" fmla="*/ 3 h 439"/>
                  <a:gd name="T54" fmla="*/ 31 w 936"/>
                  <a:gd name="T55" fmla="*/ 2 h 439"/>
                  <a:gd name="T56" fmla="*/ 26 w 936"/>
                  <a:gd name="T57" fmla="*/ 1 h 439"/>
                  <a:gd name="T58" fmla="*/ 28 w 936"/>
                  <a:gd name="T59" fmla="*/ 1 h 439"/>
                  <a:gd name="T60" fmla="*/ 25 w 936"/>
                  <a:gd name="T61" fmla="*/ 0 h 439"/>
                  <a:gd name="T62" fmla="*/ 21 w 936"/>
                  <a:gd name="T63" fmla="*/ 1 h 439"/>
                  <a:gd name="T64" fmla="*/ 18 w 936"/>
                  <a:gd name="T65" fmla="*/ 2 h 439"/>
                  <a:gd name="T66" fmla="*/ 17 w 936"/>
                  <a:gd name="T67" fmla="*/ 2 h 439"/>
                  <a:gd name="T68" fmla="*/ 15 w 936"/>
                  <a:gd name="T69" fmla="*/ 2 h 439"/>
                  <a:gd name="T70" fmla="*/ 15 w 936"/>
                  <a:gd name="T71" fmla="*/ 2 h 439"/>
                  <a:gd name="T72" fmla="*/ 15 w 936"/>
                  <a:gd name="T73" fmla="*/ 2 h 4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6"/>
                  <a:gd name="T112" fmla="*/ 0 h 439"/>
                  <a:gd name="T113" fmla="*/ 936 w 936"/>
                  <a:gd name="T114" fmla="*/ 439 h 4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6" h="439">
                    <a:moveTo>
                      <a:pt x="401" y="58"/>
                    </a:moveTo>
                    <a:lnTo>
                      <a:pt x="283" y="84"/>
                    </a:lnTo>
                    <a:lnTo>
                      <a:pt x="149" y="142"/>
                    </a:lnTo>
                    <a:lnTo>
                      <a:pt x="44" y="242"/>
                    </a:lnTo>
                    <a:lnTo>
                      <a:pt x="0" y="399"/>
                    </a:lnTo>
                    <a:lnTo>
                      <a:pt x="75" y="261"/>
                    </a:lnTo>
                    <a:lnTo>
                      <a:pt x="218" y="169"/>
                    </a:lnTo>
                    <a:lnTo>
                      <a:pt x="124" y="292"/>
                    </a:lnTo>
                    <a:lnTo>
                      <a:pt x="113" y="396"/>
                    </a:lnTo>
                    <a:lnTo>
                      <a:pt x="124" y="439"/>
                    </a:lnTo>
                    <a:lnTo>
                      <a:pt x="178" y="288"/>
                    </a:lnTo>
                    <a:lnTo>
                      <a:pt x="248" y="206"/>
                    </a:lnTo>
                    <a:lnTo>
                      <a:pt x="321" y="193"/>
                    </a:lnTo>
                    <a:lnTo>
                      <a:pt x="242" y="292"/>
                    </a:lnTo>
                    <a:lnTo>
                      <a:pt x="231" y="389"/>
                    </a:lnTo>
                    <a:lnTo>
                      <a:pt x="252" y="409"/>
                    </a:lnTo>
                    <a:lnTo>
                      <a:pt x="277" y="326"/>
                    </a:lnTo>
                    <a:lnTo>
                      <a:pt x="368" y="255"/>
                    </a:lnTo>
                    <a:lnTo>
                      <a:pt x="452" y="186"/>
                    </a:lnTo>
                    <a:lnTo>
                      <a:pt x="501" y="104"/>
                    </a:lnTo>
                    <a:lnTo>
                      <a:pt x="546" y="93"/>
                    </a:lnTo>
                    <a:lnTo>
                      <a:pt x="620" y="153"/>
                    </a:lnTo>
                    <a:lnTo>
                      <a:pt x="797" y="188"/>
                    </a:lnTo>
                    <a:lnTo>
                      <a:pt x="936" y="236"/>
                    </a:lnTo>
                    <a:lnTo>
                      <a:pt x="763" y="144"/>
                    </a:lnTo>
                    <a:lnTo>
                      <a:pt x="893" y="175"/>
                    </a:lnTo>
                    <a:lnTo>
                      <a:pt x="740" y="88"/>
                    </a:lnTo>
                    <a:lnTo>
                      <a:pt x="824" y="55"/>
                    </a:lnTo>
                    <a:lnTo>
                      <a:pt x="696" y="34"/>
                    </a:lnTo>
                    <a:lnTo>
                      <a:pt x="763" y="19"/>
                    </a:lnTo>
                    <a:lnTo>
                      <a:pt x="679" y="0"/>
                    </a:lnTo>
                    <a:lnTo>
                      <a:pt x="558" y="30"/>
                    </a:lnTo>
                    <a:lnTo>
                      <a:pt x="473" y="49"/>
                    </a:lnTo>
                    <a:lnTo>
                      <a:pt x="470" y="49"/>
                    </a:lnTo>
                    <a:lnTo>
                      <a:pt x="401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140"/>
              <p:cNvSpPr>
                <a:spLocks/>
              </p:cNvSpPr>
              <p:nvPr/>
            </p:nvSpPr>
            <p:spPr bwMode="auto">
              <a:xfrm>
                <a:off x="874" y="2879"/>
                <a:ext cx="183" cy="85"/>
              </a:xfrm>
              <a:custGeom>
                <a:avLst/>
                <a:gdLst>
                  <a:gd name="T0" fmla="*/ 0 w 550"/>
                  <a:gd name="T1" fmla="*/ 5 h 254"/>
                  <a:gd name="T2" fmla="*/ 3 w 550"/>
                  <a:gd name="T3" fmla="*/ 3 h 254"/>
                  <a:gd name="T4" fmla="*/ 4 w 550"/>
                  <a:gd name="T5" fmla="*/ 3 h 254"/>
                  <a:gd name="T6" fmla="*/ 6 w 550"/>
                  <a:gd name="T7" fmla="*/ 3 h 254"/>
                  <a:gd name="T8" fmla="*/ 10 w 550"/>
                  <a:gd name="T9" fmla="*/ 3 h 254"/>
                  <a:gd name="T10" fmla="*/ 10 w 550"/>
                  <a:gd name="T11" fmla="*/ 3 h 254"/>
                  <a:gd name="T12" fmla="*/ 10 w 550"/>
                  <a:gd name="T13" fmla="*/ 1 h 254"/>
                  <a:gd name="T14" fmla="*/ 12 w 550"/>
                  <a:gd name="T15" fmla="*/ 1 h 254"/>
                  <a:gd name="T16" fmla="*/ 14 w 550"/>
                  <a:gd name="T17" fmla="*/ 0 h 254"/>
                  <a:gd name="T18" fmla="*/ 15 w 550"/>
                  <a:gd name="T19" fmla="*/ 2 h 254"/>
                  <a:gd name="T20" fmla="*/ 16 w 550"/>
                  <a:gd name="T21" fmla="*/ 1 h 254"/>
                  <a:gd name="T22" fmla="*/ 16 w 550"/>
                  <a:gd name="T23" fmla="*/ 3 h 254"/>
                  <a:gd name="T24" fmla="*/ 20 w 550"/>
                  <a:gd name="T25" fmla="*/ 3 h 254"/>
                  <a:gd name="T26" fmla="*/ 18 w 550"/>
                  <a:gd name="T27" fmla="*/ 4 h 254"/>
                  <a:gd name="T28" fmla="*/ 15 w 550"/>
                  <a:gd name="T29" fmla="*/ 5 h 254"/>
                  <a:gd name="T30" fmla="*/ 15 w 550"/>
                  <a:gd name="T31" fmla="*/ 5 h 254"/>
                  <a:gd name="T32" fmla="*/ 19 w 550"/>
                  <a:gd name="T33" fmla="*/ 7 h 254"/>
                  <a:gd name="T34" fmla="*/ 16 w 550"/>
                  <a:gd name="T35" fmla="*/ 7 h 254"/>
                  <a:gd name="T36" fmla="*/ 13 w 550"/>
                  <a:gd name="T37" fmla="*/ 6 h 254"/>
                  <a:gd name="T38" fmla="*/ 12 w 550"/>
                  <a:gd name="T39" fmla="*/ 6 h 254"/>
                  <a:gd name="T40" fmla="*/ 13 w 550"/>
                  <a:gd name="T41" fmla="*/ 8 h 254"/>
                  <a:gd name="T42" fmla="*/ 10 w 550"/>
                  <a:gd name="T43" fmla="*/ 6 h 254"/>
                  <a:gd name="T44" fmla="*/ 10 w 550"/>
                  <a:gd name="T45" fmla="*/ 7 h 254"/>
                  <a:gd name="T46" fmla="*/ 9 w 550"/>
                  <a:gd name="T47" fmla="*/ 7 h 254"/>
                  <a:gd name="T48" fmla="*/ 9 w 550"/>
                  <a:gd name="T49" fmla="*/ 8 h 254"/>
                  <a:gd name="T50" fmla="*/ 6 w 550"/>
                  <a:gd name="T51" fmla="*/ 7 h 254"/>
                  <a:gd name="T52" fmla="*/ 6 w 550"/>
                  <a:gd name="T53" fmla="*/ 8 h 254"/>
                  <a:gd name="T54" fmla="*/ 3 w 550"/>
                  <a:gd name="T55" fmla="*/ 9 h 254"/>
                  <a:gd name="T56" fmla="*/ 1 w 550"/>
                  <a:gd name="T57" fmla="*/ 9 h 254"/>
                  <a:gd name="T58" fmla="*/ 0 w 550"/>
                  <a:gd name="T59" fmla="*/ 8 h 254"/>
                  <a:gd name="T60" fmla="*/ 0 w 550"/>
                  <a:gd name="T61" fmla="*/ 6 h 254"/>
                  <a:gd name="T62" fmla="*/ 0 w 550"/>
                  <a:gd name="T63" fmla="*/ 5 h 254"/>
                  <a:gd name="T64" fmla="*/ 0 w 550"/>
                  <a:gd name="T65" fmla="*/ 5 h 254"/>
                  <a:gd name="T66" fmla="*/ 0 w 550"/>
                  <a:gd name="T67" fmla="*/ 5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0"/>
                  <a:gd name="T103" fmla="*/ 0 h 254"/>
                  <a:gd name="T104" fmla="*/ 550 w 550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0" h="254">
                    <a:moveTo>
                      <a:pt x="10" y="144"/>
                    </a:moveTo>
                    <a:lnTo>
                      <a:pt x="69" y="92"/>
                    </a:lnTo>
                    <a:lnTo>
                      <a:pt x="119" y="74"/>
                    </a:lnTo>
                    <a:lnTo>
                      <a:pt x="166" y="71"/>
                    </a:lnTo>
                    <a:lnTo>
                      <a:pt x="263" y="84"/>
                    </a:lnTo>
                    <a:lnTo>
                      <a:pt x="265" y="68"/>
                    </a:lnTo>
                    <a:lnTo>
                      <a:pt x="265" y="37"/>
                    </a:lnTo>
                    <a:lnTo>
                      <a:pt x="323" y="25"/>
                    </a:lnTo>
                    <a:lnTo>
                      <a:pt x="389" y="0"/>
                    </a:lnTo>
                    <a:lnTo>
                      <a:pt x="393" y="46"/>
                    </a:lnTo>
                    <a:lnTo>
                      <a:pt x="427" y="15"/>
                    </a:lnTo>
                    <a:lnTo>
                      <a:pt x="422" y="74"/>
                    </a:lnTo>
                    <a:lnTo>
                      <a:pt x="550" y="86"/>
                    </a:lnTo>
                    <a:lnTo>
                      <a:pt x="492" y="106"/>
                    </a:lnTo>
                    <a:lnTo>
                      <a:pt x="409" y="122"/>
                    </a:lnTo>
                    <a:lnTo>
                      <a:pt x="409" y="137"/>
                    </a:lnTo>
                    <a:lnTo>
                      <a:pt x="511" y="178"/>
                    </a:lnTo>
                    <a:lnTo>
                      <a:pt x="427" y="175"/>
                    </a:lnTo>
                    <a:lnTo>
                      <a:pt x="358" y="163"/>
                    </a:lnTo>
                    <a:lnTo>
                      <a:pt x="319" y="166"/>
                    </a:lnTo>
                    <a:lnTo>
                      <a:pt x="339" y="203"/>
                    </a:lnTo>
                    <a:lnTo>
                      <a:pt x="265" y="150"/>
                    </a:lnTo>
                    <a:lnTo>
                      <a:pt x="269" y="194"/>
                    </a:lnTo>
                    <a:lnTo>
                      <a:pt x="237" y="196"/>
                    </a:lnTo>
                    <a:lnTo>
                      <a:pt x="230" y="218"/>
                    </a:lnTo>
                    <a:lnTo>
                      <a:pt x="163" y="200"/>
                    </a:lnTo>
                    <a:lnTo>
                      <a:pt x="151" y="224"/>
                    </a:lnTo>
                    <a:lnTo>
                      <a:pt x="76" y="254"/>
                    </a:lnTo>
                    <a:lnTo>
                      <a:pt x="32" y="254"/>
                    </a:lnTo>
                    <a:lnTo>
                      <a:pt x="10" y="224"/>
                    </a:lnTo>
                    <a:lnTo>
                      <a:pt x="0" y="166"/>
                    </a:lnTo>
                    <a:lnTo>
                      <a:pt x="1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41"/>
              <p:cNvSpPr>
                <a:spLocks/>
              </p:cNvSpPr>
              <p:nvPr/>
            </p:nvSpPr>
            <p:spPr bwMode="auto">
              <a:xfrm>
                <a:off x="621" y="2935"/>
                <a:ext cx="222" cy="83"/>
              </a:xfrm>
              <a:custGeom>
                <a:avLst/>
                <a:gdLst>
                  <a:gd name="T0" fmla="*/ 22 w 665"/>
                  <a:gd name="T1" fmla="*/ 0 h 248"/>
                  <a:gd name="T2" fmla="*/ 20 w 665"/>
                  <a:gd name="T3" fmla="*/ 0 h 248"/>
                  <a:gd name="T4" fmla="*/ 18 w 665"/>
                  <a:gd name="T5" fmla="*/ 1 h 248"/>
                  <a:gd name="T6" fmla="*/ 15 w 665"/>
                  <a:gd name="T7" fmla="*/ 1 h 248"/>
                  <a:gd name="T8" fmla="*/ 13 w 665"/>
                  <a:gd name="T9" fmla="*/ 2 h 248"/>
                  <a:gd name="T10" fmla="*/ 14 w 665"/>
                  <a:gd name="T11" fmla="*/ 3 h 248"/>
                  <a:gd name="T12" fmla="*/ 11 w 665"/>
                  <a:gd name="T13" fmla="*/ 3 h 248"/>
                  <a:gd name="T14" fmla="*/ 8 w 665"/>
                  <a:gd name="T15" fmla="*/ 3 h 248"/>
                  <a:gd name="T16" fmla="*/ 7 w 665"/>
                  <a:gd name="T17" fmla="*/ 3 h 248"/>
                  <a:gd name="T18" fmla="*/ 8 w 665"/>
                  <a:gd name="T19" fmla="*/ 5 h 248"/>
                  <a:gd name="T20" fmla="*/ 7 w 665"/>
                  <a:gd name="T21" fmla="*/ 5 h 248"/>
                  <a:gd name="T22" fmla="*/ 5 w 665"/>
                  <a:gd name="T23" fmla="*/ 5 h 248"/>
                  <a:gd name="T24" fmla="*/ 7 w 665"/>
                  <a:gd name="T25" fmla="*/ 5 h 248"/>
                  <a:gd name="T26" fmla="*/ 7 w 665"/>
                  <a:gd name="T27" fmla="*/ 6 h 248"/>
                  <a:gd name="T28" fmla="*/ 4 w 665"/>
                  <a:gd name="T29" fmla="*/ 6 h 248"/>
                  <a:gd name="T30" fmla="*/ 1 w 665"/>
                  <a:gd name="T31" fmla="*/ 6 h 248"/>
                  <a:gd name="T32" fmla="*/ 0 w 665"/>
                  <a:gd name="T33" fmla="*/ 6 h 248"/>
                  <a:gd name="T34" fmla="*/ 3 w 665"/>
                  <a:gd name="T35" fmla="*/ 7 h 248"/>
                  <a:gd name="T36" fmla="*/ 2 w 665"/>
                  <a:gd name="T37" fmla="*/ 8 h 248"/>
                  <a:gd name="T38" fmla="*/ 4 w 665"/>
                  <a:gd name="T39" fmla="*/ 8 h 248"/>
                  <a:gd name="T40" fmla="*/ 7 w 665"/>
                  <a:gd name="T41" fmla="*/ 9 h 248"/>
                  <a:gd name="T42" fmla="*/ 9 w 665"/>
                  <a:gd name="T43" fmla="*/ 9 h 248"/>
                  <a:gd name="T44" fmla="*/ 12 w 665"/>
                  <a:gd name="T45" fmla="*/ 9 h 248"/>
                  <a:gd name="T46" fmla="*/ 15 w 665"/>
                  <a:gd name="T47" fmla="*/ 8 h 248"/>
                  <a:gd name="T48" fmla="*/ 18 w 665"/>
                  <a:gd name="T49" fmla="*/ 7 h 248"/>
                  <a:gd name="T50" fmla="*/ 16 w 665"/>
                  <a:gd name="T51" fmla="*/ 8 h 248"/>
                  <a:gd name="T52" fmla="*/ 19 w 665"/>
                  <a:gd name="T53" fmla="*/ 7 h 248"/>
                  <a:gd name="T54" fmla="*/ 21 w 665"/>
                  <a:gd name="T55" fmla="*/ 5 h 248"/>
                  <a:gd name="T56" fmla="*/ 22 w 665"/>
                  <a:gd name="T57" fmla="*/ 7 h 248"/>
                  <a:gd name="T58" fmla="*/ 23 w 665"/>
                  <a:gd name="T59" fmla="*/ 4 h 248"/>
                  <a:gd name="T60" fmla="*/ 24 w 665"/>
                  <a:gd name="T61" fmla="*/ 4 h 248"/>
                  <a:gd name="T62" fmla="*/ 25 w 665"/>
                  <a:gd name="T63" fmla="*/ 3 h 248"/>
                  <a:gd name="T64" fmla="*/ 24 w 665"/>
                  <a:gd name="T65" fmla="*/ 1 h 248"/>
                  <a:gd name="T66" fmla="*/ 22 w 665"/>
                  <a:gd name="T67" fmla="*/ 0 h 248"/>
                  <a:gd name="T68" fmla="*/ 22 w 665"/>
                  <a:gd name="T69" fmla="*/ 0 h 248"/>
                  <a:gd name="T70" fmla="*/ 22 w 665"/>
                  <a:gd name="T71" fmla="*/ 0 h 248"/>
                  <a:gd name="T72" fmla="*/ 22 w 665"/>
                  <a:gd name="T73" fmla="*/ 0 h 2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5"/>
                  <a:gd name="T112" fmla="*/ 0 h 248"/>
                  <a:gd name="T113" fmla="*/ 665 w 665"/>
                  <a:gd name="T114" fmla="*/ 248 h 2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5" h="248">
                    <a:moveTo>
                      <a:pt x="585" y="4"/>
                    </a:moveTo>
                    <a:lnTo>
                      <a:pt x="541" y="0"/>
                    </a:lnTo>
                    <a:lnTo>
                      <a:pt x="473" y="25"/>
                    </a:lnTo>
                    <a:lnTo>
                      <a:pt x="407" y="40"/>
                    </a:lnTo>
                    <a:lnTo>
                      <a:pt x="352" y="49"/>
                    </a:lnTo>
                    <a:lnTo>
                      <a:pt x="370" y="70"/>
                    </a:lnTo>
                    <a:lnTo>
                      <a:pt x="295" y="88"/>
                    </a:lnTo>
                    <a:lnTo>
                      <a:pt x="208" y="88"/>
                    </a:lnTo>
                    <a:lnTo>
                      <a:pt x="186" y="88"/>
                    </a:lnTo>
                    <a:lnTo>
                      <a:pt x="227" y="128"/>
                    </a:lnTo>
                    <a:lnTo>
                      <a:pt x="183" y="125"/>
                    </a:lnTo>
                    <a:lnTo>
                      <a:pt x="137" y="123"/>
                    </a:lnTo>
                    <a:lnTo>
                      <a:pt x="181" y="147"/>
                    </a:lnTo>
                    <a:lnTo>
                      <a:pt x="181" y="167"/>
                    </a:lnTo>
                    <a:lnTo>
                      <a:pt x="118" y="159"/>
                    </a:lnTo>
                    <a:lnTo>
                      <a:pt x="32" y="159"/>
                    </a:lnTo>
                    <a:lnTo>
                      <a:pt x="0" y="167"/>
                    </a:lnTo>
                    <a:lnTo>
                      <a:pt x="89" y="179"/>
                    </a:lnTo>
                    <a:lnTo>
                      <a:pt x="43" y="202"/>
                    </a:lnTo>
                    <a:lnTo>
                      <a:pt x="118" y="221"/>
                    </a:lnTo>
                    <a:lnTo>
                      <a:pt x="177" y="242"/>
                    </a:lnTo>
                    <a:lnTo>
                      <a:pt x="252" y="248"/>
                    </a:lnTo>
                    <a:lnTo>
                      <a:pt x="323" y="242"/>
                    </a:lnTo>
                    <a:lnTo>
                      <a:pt x="401" y="202"/>
                    </a:lnTo>
                    <a:lnTo>
                      <a:pt x="476" y="187"/>
                    </a:lnTo>
                    <a:lnTo>
                      <a:pt x="436" y="226"/>
                    </a:lnTo>
                    <a:lnTo>
                      <a:pt x="513" y="179"/>
                    </a:lnTo>
                    <a:lnTo>
                      <a:pt x="572" y="134"/>
                    </a:lnTo>
                    <a:lnTo>
                      <a:pt x="583" y="179"/>
                    </a:lnTo>
                    <a:lnTo>
                      <a:pt x="628" y="101"/>
                    </a:lnTo>
                    <a:lnTo>
                      <a:pt x="649" y="110"/>
                    </a:lnTo>
                    <a:lnTo>
                      <a:pt x="665" y="88"/>
                    </a:lnTo>
                    <a:lnTo>
                      <a:pt x="659" y="37"/>
                    </a:lnTo>
                    <a:lnTo>
                      <a:pt x="604" y="6"/>
                    </a:lnTo>
                    <a:lnTo>
                      <a:pt x="58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42"/>
              <p:cNvSpPr>
                <a:spLocks/>
              </p:cNvSpPr>
              <p:nvPr/>
            </p:nvSpPr>
            <p:spPr bwMode="auto">
              <a:xfrm>
                <a:off x="727" y="2843"/>
                <a:ext cx="210" cy="102"/>
              </a:xfrm>
              <a:custGeom>
                <a:avLst/>
                <a:gdLst>
                  <a:gd name="T0" fmla="*/ 10 w 630"/>
                  <a:gd name="T1" fmla="*/ 0 h 306"/>
                  <a:gd name="T2" fmla="*/ 10 w 630"/>
                  <a:gd name="T3" fmla="*/ 2 h 306"/>
                  <a:gd name="T4" fmla="*/ 7 w 630"/>
                  <a:gd name="T5" fmla="*/ 4 h 306"/>
                  <a:gd name="T6" fmla="*/ 3 w 630"/>
                  <a:gd name="T7" fmla="*/ 6 h 306"/>
                  <a:gd name="T8" fmla="*/ 1 w 630"/>
                  <a:gd name="T9" fmla="*/ 8 h 306"/>
                  <a:gd name="T10" fmla="*/ 0 w 630"/>
                  <a:gd name="T11" fmla="*/ 10 h 306"/>
                  <a:gd name="T12" fmla="*/ 0 w 630"/>
                  <a:gd name="T13" fmla="*/ 11 h 306"/>
                  <a:gd name="T14" fmla="*/ 2 w 630"/>
                  <a:gd name="T15" fmla="*/ 11 h 306"/>
                  <a:gd name="T16" fmla="*/ 6 w 630"/>
                  <a:gd name="T17" fmla="*/ 9 h 306"/>
                  <a:gd name="T18" fmla="*/ 9 w 630"/>
                  <a:gd name="T19" fmla="*/ 9 h 306"/>
                  <a:gd name="T20" fmla="*/ 12 w 630"/>
                  <a:gd name="T21" fmla="*/ 10 h 306"/>
                  <a:gd name="T22" fmla="*/ 13 w 630"/>
                  <a:gd name="T23" fmla="*/ 9 h 306"/>
                  <a:gd name="T24" fmla="*/ 14 w 630"/>
                  <a:gd name="T25" fmla="*/ 11 h 306"/>
                  <a:gd name="T26" fmla="*/ 15 w 630"/>
                  <a:gd name="T27" fmla="*/ 9 h 306"/>
                  <a:gd name="T28" fmla="*/ 17 w 630"/>
                  <a:gd name="T29" fmla="*/ 7 h 306"/>
                  <a:gd name="T30" fmla="*/ 19 w 630"/>
                  <a:gd name="T31" fmla="*/ 6 h 306"/>
                  <a:gd name="T32" fmla="*/ 23 w 630"/>
                  <a:gd name="T33" fmla="*/ 6 h 306"/>
                  <a:gd name="T34" fmla="*/ 23 w 630"/>
                  <a:gd name="T35" fmla="*/ 5 h 306"/>
                  <a:gd name="T36" fmla="*/ 23 w 630"/>
                  <a:gd name="T37" fmla="*/ 4 h 306"/>
                  <a:gd name="T38" fmla="*/ 22 w 630"/>
                  <a:gd name="T39" fmla="*/ 4 h 306"/>
                  <a:gd name="T40" fmla="*/ 18 w 630"/>
                  <a:gd name="T41" fmla="*/ 3 h 306"/>
                  <a:gd name="T42" fmla="*/ 14 w 630"/>
                  <a:gd name="T43" fmla="*/ 2 h 306"/>
                  <a:gd name="T44" fmla="*/ 10 w 630"/>
                  <a:gd name="T45" fmla="*/ 0 h 306"/>
                  <a:gd name="T46" fmla="*/ 10 w 630"/>
                  <a:gd name="T47" fmla="*/ 0 h 306"/>
                  <a:gd name="T48" fmla="*/ 10 w 630"/>
                  <a:gd name="T49" fmla="*/ 0 h 306"/>
                  <a:gd name="T50" fmla="*/ 10 w 630"/>
                  <a:gd name="T51" fmla="*/ 0 h 3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0"/>
                  <a:gd name="T79" fmla="*/ 0 h 306"/>
                  <a:gd name="T80" fmla="*/ 630 w 630"/>
                  <a:gd name="T81" fmla="*/ 306 h 3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0" h="306">
                    <a:moveTo>
                      <a:pt x="268" y="6"/>
                    </a:moveTo>
                    <a:lnTo>
                      <a:pt x="260" y="60"/>
                    </a:lnTo>
                    <a:lnTo>
                      <a:pt x="178" y="112"/>
                    </a:lnTo>
                    <a:lnTo>
                      <a:pt x="86" y="162"/>
                    </a:lnTo>
                    <a:lnTo>
                      <a:pt x="29" y="227"/>
                    </a:lnTo>
                    <a:lnTo>
                      <a:pt x="10" y="261"/>
                    </a:lnTo>
                    <a:lnTo>
                      <a:pt x="0" y="301"/>
                    </a:lnTo>
                    <a:lnTo>
                      <a:pt x="64" y="306"/>
                    </a:lnTo>
                    <a:lnTo>
                      <a:pt x="167" y="246"/>
                    </a:lnTo>
                    <a:lnTo>
                      <a:pt x="252" y="236"/>
                    </a:lnTo>
                    <a:lnTo>
                      <a:pt x="319" y="257"/>
                    </a:lnTo>
                    <a:lnTo>
                      <a:pt x="341" y="246"/>
                    </a:lnTo>
                    <a:lnTo>
                      <a:pt x="391" y="301"/>
                    </a:lnTo>
                    <a:lnTo>
                      <a:pt x="414" y="253"/>
                    </a:lnTo>
                    <a:lnTo>
                      <a:pt x="465" y="198"/>
                    </a:lnTo>
                    <a:lnTo>
                      <a:pt x="518" y="160"/>
                    </a:lnTo>
                    <a:lnTo>
                      <a:pt x="610" y="154"/>
                    </a:lnTo>
                    <a:lnTo>
                      <a:pt x="627" y="127"/>
                    </a:lnTo>
                    <a:lnTo>
                      <a:pt x="630" y="120"/>
                    </a:lnTo>
                    <a:lnTo>
                      <a:pt x="588" y="101"/>
                    </a:lnTo>
                    <a:lnTo>
                      <a:pt x="473" y="70"/>
                    </a:lnTo>
                    <a:lnTo>
                      <a:pt x="367" y="46"/>
                    </a:lnTo>
                    <a:lnTo>
                      <a:pt x="283" y="0"/>
                    </a:lnTo>
                    <a:lnTo>
                      <a:pt x="268" y="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43"/>
              <p:cNvSpPr>
                <a:spLocks/>
              </p:cNvSpPr>
              <p:nvPr/>
            </p:nvSpPr>
            <p:spPr bwMode="auto">
              <a:xfrm>
                <a:off x="1104" y="3358"/>
                <a:ext cx="147" cy="139"/>
              </a:xfrm>
              <a:custGeom>
                <a:avLst/>
                <a:gdLst>
                  <a:gd name="T0" fmla="*/ 15 w 440"/>
                  <a:gd name="T1" fmla="*/ 0 h 417"/>
                  <a:gd name="T2" fmla="*/ 14 w 440"/>
                  <a:gd name="T3" fmla="*/ 1 h 417"/>
                  <a:gd name="T4" fmla="*/ 13 w 440"/>
                  <a:gd name="T5" fmla="*/ 2 h 417"/>
                  <a:gd name="T6" fmla="*/ 13 w 440"/>
                  <a:gd name="T7" fmla="*/ 7 h 417"/>
                  <a:gd name="T8" fmla="*/ 10 w 440"/>
                  <a:gd name="T9" fmla="*/ 9 h 417"/>
                  <a:gd name="T10" fmla="*/ 5 w 440"/>
                  <a:gd name="T11" fmla="*/ 10 h 417"/>
                  <a:gd name="T12" fmla="*/ 4 w 440"/>
                  <a:gd name="T13" fmla="*/ 10 h 417"/>
                  <a:gd name="T14" fmla="*/ 0 w 440"/>
                  <a:gd name="T15" fmla="*/ 9 h 417"/>
                  <a:gd name="T16" fmla="*/ 0 w 440"/>
                  <a:gd name="T17" fmla="*/ 11 h 417"/>
                  <a:gd name="T18" fmla="*/ 3 w 440"/>
                  <a:gd name="T19" fmla="*/ 15 h 417"/>
                  <a:gd name="T20" fmla="*/ 6 w 440"/>
                  <a:gd name="T21" fmla="*/ 15 h 417"/>
                  <a:gd name="T22" fmla="*/ 14 w 440"/>
                  <a:gd name="T23" fmla="*/ 11 h 417"/>
                  <a:gd name="T24" fmla="*/ 16 w 440"/>
                  <a:gd name="T25" fmla="*/ 8 h 417"/>
                  <a:gd name="T26" fmla="*/ 16 w 440"/>
                  <a:gd name="T27" fmla="*/ 1 h 417"/>
                  <a:gd name="T28" fmla="*/ 15 w 440"/>
                  <a:gd name="T29" fmla="*/ 0 h 417"/>
                  <a:gd name="T30" fmla="*/ 15 w 440"/>
                  <a:gd name="T31" fmla="*/ 0 h 417"/>
                  <a:gd name="T32" fmla="*/ 15 w 440"/>
                  <a:gd name="T33" fmla="*/ 0 h 4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0"/>
                  <a:gd name="T52" fmla="*/ 0 h 417"/>
                  <a:gd name="T53" fmla="*/ 440 w 440"/>
                  <a:gd name="T54" fmla="*/ 417 h 4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0" h="417">
                    <a:moveTo>
                      <a:pt x="416" y="0"/>
                    </a:moveTo>
                    <a:lnTo>
                      <a:pt x="370" y="35"/>
                    </a:lnTo>
                    <a:lnTo>
                      <a:pt x="350" y="65"/>
                    </a:lnTo>
                    <a:lnTo>
                      <a:pt x="350" y="185"/>
                    </a:lnTo>
                    <a:lnTo>
                      <a:pt x="261" y="243"/>
                    </a:lnTo>
                    <a:lnTo>
                      <a:pt x="128" y="275"/>
                    </a:lnTo>
                    <a:lnTo>
                      <a:pt x="99" y="261"/>
                    </a:lnTo>
                    <a:lnTo>
                      <a:pt x="8" y="246"/>
                    </a:lnTo>
                    <a:lnTo>
                      <a:pt x="0" y="296"/>
                    </a:lnTo>
                    <a:lnTo>
                      <a:pt x="94" y="403"/>
                    </a:lnTo>
                    <a:lnTo>
                      <a:pt x="156" y="417"/>
                    </a:lnTo>
                    <a:lnTo>
                      <a:pt x="364" y="297"/>
                    </a:lnTo>
                    <a:lnTo>
                      <a:pt x="440" y="215"/>
                    </a:lnTo>
                    <a:lnTo>
                      <a:pt x="430" y="1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144"/>
              <p:cNvSpPr>
                <a:spLocks/>
              </p:cNvSpPr>
              <p:nvPr/>
            </p:nvSpPr>
            <p:spPr bwMode="auto">
              <a:xfrm>
                <a:off x="1116" y="3367"/>
                <a:ext cx="121" cy="114"/>
              </a:xfrm>
              <a:custGeom>
                <a:avLst/>
                <a:gdLst>
                  <a:gd name="T0" fmla="*/ 13 w 361"/>
                  <a:gd name="T1" fmla="*/ 0 h 342"/>
                  <a:gd name="T2" fmla="*/ 13 w 361"/>
                  <a:gd name="T3" fmla="*/ 0 h 342"/>
                  <a:gd name="T4" fmla="*/ 14 w 361"/>
                  <a:gd name="T5" fmla="*/ 1 h 342"/>
                  <a:gd name="T6" fmla="*/ 13 w 361"/>
                  <a:gd name="T7" fmla="*/ 6 h 342"/>
                  <a:gd name="T8" fmla="*/ 13 w 361"/>
                  <a:gd name="T9" fmla="*/ 7 h 342"/>
                  <a:gd name="T10" fmla="*/ 11 w 361"/>
                  <a:gd name="T11" fmla="*/ 9 h 342"/>
                  <a:gd name="T12" fmla="*/ 5 w 361"/>
                  <a:gd name="T13" fmla="*/ 12 h 342"/>
                  <a:gd name="T14" fmla="*/ 3 w 361"/>
                  <a:gd name="T15" fmla="*/ 13 h 342"/>
                  <a:gd name="T16" fmla="*/ 2 w 361"/>
                  <a:gd name="T17" fmla="*/ 11 h 342"/>
                  <a:gd name="T18" fmla="*/ 0 w 361"/>
                  <a:gd name="T19" fmla="*/ 10 h 342"/>
                  <a:gd name="T20" fmla="*/ 0 w 361"/>
                  <a:gd name="T21" fmla="*/ 8 h 342"/>
                  <a:gd name="T22" fmla="*/ 3 w 361"/>
                  <a:gd name="T23" fmla="*/ 9 h 342"/>
                  <a:gd name="T24" fmla="*/ 7 w 361"/>
                  <a:gd name="T25" fmla="*/ 8 h 342"/>
                  <a:gd name="T26" fmla="*/ 11 w 361"/>
                  <a:gd name="T27" fmla="*/ 6 h 342"/>
                  <a:gd name="T28" fmla="*/ 12 w 361"/>
                  <a:gd name="T29" fmla="*/ 5 h 342"/>
                  <a:gd name="T30" fmla="*/ 12 w 361"/>
                  <a:gd name="T31" fmla="*/ 1 h 342"/>
                  <a:gd name="T32" fmla="*/ 13 w 361"/>
                  <a:gd name="T33" fmla="*/ 0 h 342"/>
                  <a:gd name="T34" fmla="*/ 13 w 361"/>
                  <a:gd name="T35" fmla="*/ 0 h 342"/>
                  <a:gd name="T36" fmla="*/ 13 w 361"/>
                  <a:gd name="T37" fmla="*/ 0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1"/>
                  <a:gd name="T58" fmla="*/ 0 h 342"/>
                  <a:gd name="T59" fmla="*/ 361 w 361"/>
                  <a:gd name="T60" fmla="*/ 342 h 3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1" h="342">
                    <a:moveTo>
                      <a:pt x="334" y="3"/>
                    </a:moveTo>
                    <a:lnTo>
                      <a:pt x="351" y="0"/>
                    </a:lnTo>
                    <a:lnTo>
                      <a:pt x="361" y="28"/>
                    </a:lnTo>
                    <a:lnTo>
                      <a:pt x="358" y="158"/>
                    </a:lnTo>
                    <a:lnTo>
                      <a:pt x="340" y="200"/>
                    </a:lnTo>
                    <a:lnTo>
                      <a:pt x="281" y="252"/>
                    </a:lnTo>
                    <a:lnTo>
                      <a:pt x="127" y="332"/>
                    </a:lnTo>
                    <a:lnTo>
                      <a:pt x="78" y="342"/>
                    </a:lnTo>
                    <a:lnTo>
                      <a:pt x="44" y="302"/>
                    </a:lnTo>
                    <a:lnTo>
                      <a:pt x="1" y="263"/>
                    </a:lnTo>
                    <a:lnTo>
                      <a:pt x="0" y="223"/>
                    </a:lnTo>
                    <a:lnTo>
                      <a:pt x="74" y="234"/>
                    </a:lnTo>
                    <a:lnTo>
                      <a:pt x="185" y="223"/>
                    </a:lnTo>
                    <a:lnTo>
                      <a:pt x="305" y="166"/>
                    </a:lnTo>
                    <a:lnTo>
                      <a:pt x="314" y="141"/>
                    </a:lnTo>
                    <a:lnTo>
                      <a:pt x="309" y="37"/>
                    </a:lnTo>
                    <a:lnTo>
                      <a:pt x="334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45"/>
              <p:cNvSpPr>
                <a:spLocks/>
              </p:cNvSpPr>
              <p:nvPr/>
            </p:nvSpPr>
            <p:spPr bwMode="auto">
              <a:xfrm>
                <a:off x="1258" y="3264"/>
                <a:ext cx="80" cy="163"/>
              </a:xfrm>
              <a:custGeom>
                <a:avLst/>
                <a:gdLst>
                  <a:gd name="T0" fmla="*/ 7 w 239"/>
                  <a:gd name="T1" fmla="*/ 0 h 490"/>
                  <a:gd name="T2" fmla="*/ 7 w 239"/>
                  <a:gd name="T3" fmla="*/ 4 h 490"/>
                  <a:gd name="T4" fmla="*/ 9 w 239"/>
                  <a:gd name="T5" fmla="*/ 12 h 490"/>
                  <a:gd name="T6" fmla="*/ 8 w 239"/>
                  <a:gd name="T7" fmla="*/ 12 h 490"/>
                  <a:gd name="T8" fmla="*/ 6 w 239"/>
                  <a:gd name="T9" fmla="*/ 14 h 490"/>
                  <a:gd name="T10" fmla="*/ 4 w 239"/>
                  <a:gd name="T11" fmla="*/ 16 h 490"/>
                  <a:gd name="T12" fmla="*/ 1 w 239"/>
                  <a:gd name="T13" fmla="*/ 18 h 490"/>
                  <a:gd name="T14" fmla="*/ 0 w 239"/>
                  <a:gd name="T15" fmla="*/ 18 h 490"/>
                  <a:gd name="T16" fmla="*/ 0 w 239"/>
                  <a:gd name="T17" fmla="*/ 17 h 490"/>
                  <a:gd name="T18" fmla="*/ 2 w 239"/>
                  <a:gd name="T19" fmla="*/ 15 h 490"/>
                  <a:gd name="T20" fmla="*/ 2 w 239"/>
                  <a:gd name="T21" fmla="*/ 13 h 490"/>
                  <a:gd name="T22" fmla="*/ 2 w 239"/>
                  <a:gd name="T23" fmla="*/ 8 h 490"/>
                  <a:gd name="T24" fmla="*/ 1 w 239"/>
                  <a:gd name="T25" fmla="*/ 6 h 490"/>
                  <a:gd name="T26" fmla="*/ 1 w 239"/>
                  <a:gd name="T27" fmla="*/ 4 h 490"/>
                  <a:gd name="T28" fmla="*/ 3 w 239"/>
                  <a:gd name="T29" fmla="*/ 3 h 490"/>
                  <a:gd name="T30" fmla="*/ 3 w 239"/>
                  <a:gd name="T31" fmla="*/ 3 h 490"/>
                  <a:gd name="T32" fmla="*/ 5 w 239"/>
                  <a:gd name="T33" fmla="*/ 6 h 490"/>
                  <a:gd name="T34" fmla="*/ 5 w 239"/>
                  <a:gd name="T35" fmla="*/ 2 h 490"/>
                  <a:gd name="T36" fmla="*/ 6 w 239"/>
                  <a:gd name="T37" fmla="*/ 0 h 490"/>
                  <a:gd name="T38" fmla="*/ 6 w 239"/>
                  <a:gd name="T39" fmla="*/ 0 h 490"/>
                  <a:gd name="T40" fmla="*/ 7 w 239"/>
                  <a:gd name="T41" fmla="*/ 0 h 490"/>
                  <a:gd name="T42" fmla="*/ 7 w 239"/>
                  <a:gd name="T43" fmla="*/ 0 h 490"/>
                  <a:gd name="T44" fmla="*/ 7 w 239"/>
                  <a:gd name="T45" fmla="*/ 0 h 4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9"/>
                  <a:gd name="T70" fmla="*/ 0 h 490"/>
                  <a:gd name="T71" fmla="*/ 239 w 239"/>
                  <a:gd name="T72" fmla="*/ 490 h 4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9" h="490">
                    <a:moveTo>
                      <a:pt x="189" y="3"/>
                    </a:moveTo>
                    <a:lnTo>
                      <a:pt x="194" y="108"/>
                    </a:lnTo>
                    <a:lnTo>
                      <a:pt x="239" y="312"/>
                    </a:lnTo>
                    <a:lnTo>
                      <a:pt x="216" y="338"/>
                    </a:lnTo>
                    <a:lnTo>
                      <a:pt x="166" y="366"/>
                    </a:lnTo>
                    <a:lnTo>
                      <a:pt x="97" y="440"/>
                    </a:lnTo>
                    <a:lnTo>
                      <a:pt x="22" y="489"/>
                    </a:lnTo>
                    <a:lnTo>
                      <a:pt x="0" y="490"/>
                    </a:lnTo>
                    <a:lnTo>
                      <a:pt x="0" y="451"/>
                    </a:lnTo>
                    <a:lnTo>
                      <a:pt x="41" y="415"/>
                    </a:lnTo>
                    <a:lnTo>
                      <a:pt x="53" y="351"/>
                    </a:lnTo>
                    <a:lnTo>
                      <a:pt x="51" y="228"/>
                    </a:lnTo>
                    <a:lnTo>
                      <a:pt x="24" y="161"/>
                    </a:lnTo>
                    <a:lnTo>
                      <a:pt x="31" y="99"/>
                    </a:lnTo>
                    <a:lnTo>
                      <a:pt x="82" y="72"/>
                    </a:lnTo>
                    <a:lnTo>
                      <a:pt x="88" y="89"/>
                    </a:lnTo>
                    <a:lnTo>
                      <a:pt x="126" y="168"/>
                    </a:lnTo>
                    <a:lnTo>
                      <a:pt x="135" y="51"/>
                    </a:lnTo>
                    <a:lnTo>
                      <a:pt x="149" y="13"/>
                    </a:lnTo>
                    <a:lnTo>
                      <a:pt x="174" y="0"/>
                    </a:lnTo>
                    <a:lnTo>
                      <a:pt x="189" y="3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146"/>
              <p:cNvSpPr>
                <a:spLocks/>
              </p:cNvSpPr>
              <p:nvPr/>
            </p:nvSpPr>
            <p:spPr bwMode="auto">
              <a:xfrm>
                <a:off x="728" y="3224"/>
                <a:ext cx="275" cy="299"/>
              </a:xfrm>
              <a:custGeom>
                <a:avLst/>
                <a:gdLst>
                  <a:gd name="T0" fmla="*/ 22 w 825"/>
                  <a:gd name="T1" fmla="*/ 0 h 896"/>
                  <a:gd name="T2" fmla="*/ 16 w 825"/>
                  <a:gd name="T3" fmla="*/ 3 h 896"/>
                  <a:gd name="T4" fmla="*/ 12 w 825"/>
                  <a:gd name="T5" fmla="*/ 4 h 896"/>
                  <a:gd name="T6" fmla="*/ 10 w 825"/>
                  <a:gd name="T7" fmla="*/ 6 h 896"/>
                  <a:gd name="T8" fmla="*/ 10 w 825"/>
                  <a:gd name="T9" fmla="*/ 8 h 896"/>
                  <a:gd name="T10" fmla="*/ 5 w 825"/>
                  <a:gd name="T11" fmla="*/ 13 h 896"/>
                  <a:gd name="T12" fmla="*/ 2 w 825"/>
                  <a:gd name="T13" fmla="*/ 20 h 896"/>
                  <a:gd name="T14" fmla="*/ 0 w 825"/>
                  <a:gd name="T15" fmla="*/ 22 h 896"/>
                  <a:gd name="T16" fmla="*/ 0 w 825"/>
                  <a:gd name="T17" fmla="*/ 25 h 896"/>
                  <a:gd name="T18" fmla="*/ 1 w 825"/>
                  <a:gd name="T19" fmla="*/ 31 h 896"/>
                  <a:gd name="T20" fmla="*/ 2 w 825"/>
                  <a:gd name="T21" fmla="*/ 33 h 896"/>
                  <a:gd name="T22" fmla="*/ 4 w 825"/>
                  <a:gd name="T23" fmla="*/ 29 h 896"/>
                  <a:gd name="T24" fmla="*/ 8 w 825"/>
                  <a:gd name="T25" fmla="*/ 28 h 896"/>
                  <a:gd name="T26" fmla="*/ 10 w 825"/>
                  <a:gd name="T27" fmla="*/ 23 h 896"/>
                  <a:gd name="T28" fmla="*/ 15 w 825"/>
                  <a:gd name="T29" fmla="*/ 22 h 896"/>
                  <a:gd name="T30" fmla="*/ 22 w 825"/>
                  <a:gd name="T31" fmla="*/ 18 h 896"/>
                  <a:gd name="T32" fmla="*/ 24 w 825"/>
                  <a:gd name="T33" fmla="*/ 15 h 896"/>
                  <a:gd name="T34" fmla="*/ 26 w 825"/>
                  <a:gd name="T35" fmla="*/ 10 h 896"/>
                  <a:gd name="T36" fmla="*/ 25 w 825"/>
                  <a:gd name="T37" fmla="*/ 8 h 896"/>
                  <a:gd name="T38" fmla="*/ 21 w 825"/>
                  <a:gd name="T39" fmla="*/ 7 h 896"/>
                  <a:gd name="T40" fmla="*/ 24 w 825"/>
                  <a:gd name="T41" fmla="*/ 5 h 896"/>
                  <a:gd name="T42" fmla="*/ 30 w 825"/>
                  <a:gd name="T43" fmla="*/ 5 h 896"/>
                  <a:gd name="T44" fmla="*/ 31 w 825"/>
                  <a:gd name="T45" fmla="*/ 4 h 896"/>
                  <a:gd name="T46" fmla="*/ 29 w 825"/>
                  <a:gd name="T47" fmla="*/ 1 h 896"/>
                  <a:gd name="T48" fmla="*/ 24 w 825"/>
                  <a:gd name="T49" fmla="*/ 0 h 896"/>
                  <a:gd name="T50" fmla="*/ 22 w 825"/>
                  <a:gd name="T51" fmla="*/ 0 h 896"/>
                  <a:gd name="T52" fmla="*/ 22 w 825"/>
                  <a:gd name="T53" fmla="*/ 0 h 896"/>
                  <a:gd name="T54" fmla="*/ 22 w 825"/>
                  <a:gd name="T55" fmla="*/ 0 h 8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5"/>
                  <a:gd name="T85" fmla="*/ 0 h 896"/>
                  <a:gd name="T86" fmla="*/ 825 w 825"/>
                  <a:gd name="T87" fmla="*/ 896 h 8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5" h="896">
                    <a:moveTo>
                      <a:pt x="586" y="0"/>
                    </a:moveTo>
                    <a:lnTo>
                      <a:pt x="433" y="72"/>
                    </a:lnTo>
                    <a:lnTo>
                      <a:pt x="319" y="104"/>
                    </a:lnTo>
                    <a:lnTo>
                      <a:pt x="270" y="168"/>
                    </a:lnTo>
                    <a:lnTo>
                      <a:pt x="266" y="222"/>
                    </a:lnTo>
                    <a:lnTo>
                      <a:pt x="141" y="361"/>
                    </a:lnTo>
                    <a:lnTo>
                      <a:pt x="56" y="533"/>
                    </a:lnTo>
                    <a:lnTo>
                      <a:pt x="12" y="602"/>
                    </a:lnTo>
                    <a:lnTo>
                      <a:pt x="0" y="673"/>
                    </a:lnTo>
                    <a:lnTo>
                      <a:pt x="21" y="845"/>
                    </a:lnTo>
                    <a:lnTo>
                      <a:pt x="61" y="896"/>
                    </a:lnTo>
                    <a:lnTo>
                      <a:pt x="109" y="778"/>
                    </a:lnTo>
                    <a:lnTo>
                      <a:pt x="203" y="742"/>
                    </a:lnTo>
                    <a:lnTo>
                      <a:pt x="269" y="624"/>
                    </a:lnTo>
                    <a:lnTo>
                      <a:pt x="418" y="599"/>
                    </a:lnTo>
                    <a:lnTo>
                      <a:pt x="581" y="497"/>
                    </a:lnTo>
                    <a:lnTo>
                      <a:pt x="648" y="417"/>
                    </a:lnTo>
                    <a:lnTo>
                      <a:pt x="692" y="279"/>
                    </a:lnTo>
                    <a:lnTo>
                      <a:pt x="678" y="209"/>
                    </a:lnTo>
                    <a:lnTo>
                      <a:pt x="574" y="196"/>
                    </a:lnTo>
                    <a:lnTo>
                      <a:pt x="645" y="125"/>
                    </a:lnTo>
                    <a:lnTo>
                      <a:pt x="803" y="135"/>
                    </a:lnTo>
                    <a:lnTo>
                      <a:pt x="825" y="107"/>
                    </a:lnTo>
                    <a:lnTo>
                      <a:pt x="782" y="37"/>
                    </a:lnTo>
                    <a:lnTo>
                      <a:pt x="660" y="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47"/>
              <p:cNvSpPr>
                <a:spLocks/>
              </p:cNvSpPr>
              <p:nvPr/>
            </p:nvSpPr>
            <p:spPr bwMode="auto">
              <a:xfrm>
                <a:off x="705" y="2961"/>
                <a:ext cx="307" cy="317"/>
              </a:xfrm>
              <a:custGeom>
                <a:avLst/>
                <a:gdLst>
                  <a:gd name="T0" fmla="*/ 17 w 919"/>
                  <a:gd name="T1" fmla="*/ 1 h 949"/>
                  <a:gd name="T2" fmla="*/ 14 w 919"/>
                  <a:gd name="T3" fmla="*/ 4 h 949"/>
                  <a:gd name="T4" fmla="*/ 11 w 919"/>
                  <a:gd name="T5" fmla="*/ 7 h 949"/>
                  <a:gd name="T6" fmla="*/ 9 w 919"/>
                  <a:gd name="T7" fmla="*/ 8 h 949"/>
                  <a:gd name="T8" fmla="*/ 6 w 919"/>
                  <a:gd name="T9" fmla="*/ 7 h 949"/>
                  <a:gd name="T10" fmla="*/ 5 w 919"/>
                  <a:gd name="T11" fmla="*/ 8 h 949"/>
                  <a:gd name="T12" fmla="*/ 2 w 919"/>
                  <a:gd name="T13" fmla="*/ 10 h 949"/>
                  <a:gd name="T14" fmla="*/ 0 w 919"/>
                  <a:gd name="T15" fmla="*/ 14 h 949"/>
                  <a:gd name="T16" fmla="*/ 0 w 919"/>
                  <a:gd name="T17" fmla="*/ 21 h 949"/>
                  <a:gd name="T18" fmla="*/ 1 w 919"/>
                  <a:gd name="T19" fmla="*/ 34 h 949"/>
                  <a:gd name="T20" fmla="*/ 1 w 919"/>
                  <a:gd name="T21" fmla="*/ 35 h 949"/>
                  <a:gd name="T22" fmla="*/ 2 w 919"/>
                  <a:gd name="T23" fmla="*/ 35 h 949"/>
                  <a:gd name="T24" fmla="*/ 2 w 919"/>
                  <a:gd name="T25" fmla="*/ 34 h 949"/>
                  <a:gd name="T26" fmla="*/ 3 w 919"/>
                  <a:gd name="T27" fmla="*/ 32 h 949"/>
                  <a:gd name="T28" fmla="*/ 6 w 919"/>
                  <a:gd name="T29" fmla="*/ 27 h 949"/>
                  <a:gd name="T30" fmla="*/ 9 w 919"/>
                  <a:gd name="T31" fmla="*/ 25 h 949"/>
                  <a:gd name="T32" fmla="*/ 13 w 919"/>
                  <a:gd name="T33" fmla="*/ 24 h 949"/>
                  <a:gd name="T34" fmla="*/ 21 w 919"/>
                  <a:gd name="T35" fmla="*/ 26 h 949"/>
                  <a:gd name="T36" fmla="*/ 26 w 919"/>
                  <a:gd name="T37" fmla="*/ 25 h 949"/>
                  <a:gd name="T38" fmla="*/ 29 w 919"/>
                  <a:gd name="T39" fmla="*/ 20 h 949"/>
                  <a:gd name="T40" fmla="*/ 33 w 919"/>
                  <a:gd name="T41" fmla="*/ 19 h 949"/>
                  <a:gd name="T42" fmla="*/ 34 w 919"/>
                  <a:gd name="T43" fmla="*/ 19 h 949"/>
                  <a:gd name="T44" fmla="*/ 34 w 919"/>
                  <a:gd name="T45" fmla="*/ 16 h 949"/>
                  <a:gd name="T46" fmla="*/ 34 w 919"/>
                  <a:gd name="T47" fmla="*/ 10 h 949"/>
                  <a:gd name="T48" fmla="*/ 34 w 919"/>
                  <a:gd name="T49" fmla="*/ 6 h 949"/>
                  <a:gd name="T50" fmla="*/ 34 w 919"/>
                  <a:gd name="T51" fmla="*/ 3 h 949"/>
                  <a:gd name="T52" fmla="*/ 32 w 919"/>
                  <a:gd name="T53" fmla="*/ 2 h 949"/>
                  <a:gd name="T54" fmla="*/ 21 w 919"/>
                  <a:gd name="T55" fmla="*/ 2 h 949"/>
                  <a:gd name="T56" fmla="*/ 20 w 919"/>
                  <a:gd name="T57" fmla="*/ 1 h 949"/>
                  <a:gd name="T58" fmla="*/ 18 w 919"/>
                  <a:gd name="T59" fmla="*/ 0 h 949"/>
                  <a:gd name="T60" fmla="*/ 17 w 919"/>
                  <a:gd name="T61" fmla="*/ 1 h 949"/>
                  <a:gd name="T62" fmla="*/ 17 w 919"/>
                  <a:gd name="T63" fmla="*/ 1 h 949"/>
                  <a:gd name="T64" fmla="*/ 17 w 919"/>
                  <a:gd name="T65" fmla="*/ 1 h 9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9"/>
                  <a:gd name="T100" fmla="*/ 0 h 949"/>
                  <a:gd name="T101" fmla="*/ 919 w 919"/>
                  <a:gd name="T102" fmla="*/ 949 h 9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9" h="949">
                    <a:moveTo>
                      <a:pt x="469" y="31"/>
                    </a:moveTo>
                    <a:lnTo>
                      <a:pt x="382" y="115"/>
                    </a:lnTo>
                    <a:lnTo>
                      <a:pt x="299" y="188"/>
                    </a:lnTo>
                    <a:lnTo>
                      <a:pt x="246" y="207"/>
                    </a:lnTo>
                    <a:lnTo>
                      <a:pt x="169" y="195"/>
                    </a:lnTo>
                    <a:lnTo>
                      <a:pt x="141" y="222"/>
                    </a:lnTo>
                    <a:lnTo>
                      <a:pt x="41" y="277"/>
                    </a:lnTo>
                    <a:lnTo>
                      <a:pt x="0" y="378"/>
                    </a:lnTo>
                    <a:lnTo>
                      <a:pt x="7" y="574"/>
                    </a:lnTo>
                    <a:lnTo>
                      <a:pt x="14" y="911"/>
                    </a:lnTo>
                    <a:lnTo>
                      <a:pt x="21" y="949"/>
                    </a:lnTo>
                    <a:lnTo>
                      <a:pt x="46" y="933"/>
                    </a:lnTo>
                    <a:lnTo>
                      <a:pt x="64" y="906"/>
                    </a:lnTo>
                    <a:lnTo>
                      <a:pt x="74" y="851"/>
                    </a:lnTo>
                    <a:lnTo>
                      <a:pt x="152" y="733"/>
                    </a:lnTo>
                    <a:lnTo>
                      <a:pt x="233" y="686"/>
                    </a:lnTo>
                    <a:lnTo>
                      <a:pt x="357" y="641"/>
                    </a:lnTo>
                    <a:lnTo>
                      <a:pt x="570" y="707"/>
                    </a:lnTo>
                    <a:lnTo>
                      <a:pt x="691" y="672"/>
                    </a:lnTo>
                    <a:lnTo>
                      <a:pt x="786" y="528"/>
                    </a:lnTo>
                    <a:lnTo>
                      <a:pt x="895" y="516"/>
                    </a:lnTo>
                    <a:lnTo>
                      <a:pt x="919" y="516"/>
                    </a:lnTo>
                    <a:lnTo>
                      <a:pt x="904" y="421"/>
                    </a:lnTo>
                    <a:lnTo>
                      <a:pt x="904" y="282"/>
                    </a:lnTo>
                    <a:lnTo>
                      <a:pt x="912" y="161"/>
                    </a:lnTo>
                    <a:lnTo>
                      <a:pt x="907" y="92"/>
                    </a:lnTo>
                    <a:lnTo>
                      <a:pt x="858" y="47"/>
                    </a:lnTo>
                    <a:lnTo>
                      <a:pt x="561" y="56"/>
                    </a:lnTo>
                    <a:lnTo>
                      <a:pt x="529" y="26"/>
                    </a:lnTo>
                    <a:lnTo>
                      <a:pt x="489" y="0"/>
                    </a:lnTo>
                    <a:lnTo>
                      <a:pt x="469" y="31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148"/>
              <p:cNvSpPr>
                <a:spLocks/>
              </p:cNvSpPr>
              <p:nvPr/>
            </p:nvSpPr>
            <p:spPr bwMode="auto">
              <a:xfrm>
                <a:off x="947" y="3039"/>
                <a:ext cx="54" cy="91"/>
              </a:xfrm>
              <a:custGeom>
                <a:avLst/>
                <a:gdLst>
                  <a:gd name="T0" fmla="*/ 0 w 163"/>
                  <a:gd name="T1" fmla="*/ 4 h 273"/>
                  <a:gd name="T2" fmla="*/ 3 w 163"/>
                  <a:gd name="T3" fmla="*/ 4 h 273"/>
                  <a:gd name="T4" fmla="*/ 4 w 163"/>
                  <a:gd name="T5" fmla="*/ 3 h 273"/>
                  <a:gd name="T6" fmla="*/ 5 w 163"/>
                  <a:gd name="T7" fmla="*/ 0 h 273"/>
                  <a:gd name="T8" fmla="*/ 5 w 163"/>
                  <a:gd name="T9" fmla="*/ 1 h 273"/>
                  <a:gd name="T10" fmla="*/ 5 w 163"/>
                  <a:gd name="T11" fmla="*/ 1 h 273"/>
                  <a:gd name="T12" fmla="*/ 5 w 163"/>
                  <a:gd name="T13" fmla="*/ 3 h 273"/>
                  <a:gd name="T14" fmla="*/ 5 w 163"/>
                  <a:gd name="T15" fmla="*/ 4 h 273"/>
                  <a:gd name="T16" fmla="*/ 5 w 163"/>
                  <a:gd name="T17" fmla="*/ 5 h 273"/>
                  <a:gd name="T18" fmla="*/ 5 w 163"/>
                  <a:gd name="T19" fmla="*/ 6 h 273"/>
                  <a:gd name="T20" fmla="*/ 5 w 163"/>
                  <a:gd name="T21" fmla="*/ 7 h 273"/>
                  <a:gd name="T22" fmla="*/ 5 w 163"/>
                  <a:gd name="T23" fmla="*/ 9 h 273"/>
                  <a:gd name="T24" fmla="*/ 6 w 163"/>
                  <a:gd name="T25" fmla="*/ 10 h 273"/>
                  <a:gd name="T26" fmla="*/ 5 w 163"/>
                  <a:gd name="T27" fmla="*/ 10 h 273"/>
                  <a:gd name="T28" fmla="*/ 4 w 163"/>
                  <a:gd name="T29" fmla="*/ 10 h 273"/>
                  <a:gd name="T30" fmla="*/ 4 w 163"/>
                  <a:gd name="T31" fmla="*/ 7 h 273"/>
                  <a:gd name="T32" fmla="*/ 3 w 163"/>
                  <a:gd name="T33" fmla="*/ 6 h 273"/>
                  <a:gd name="T34" fmla="*/ 1 w 163"/>
                  <a:gd name="T35" fmla="*/ 5 h 273"/>
                  <a:gd name="T36" fmla="*/ 0 w 163"/>
                  <a:gd name="T37" fmla="*/ 5 h 273"/>
                  <a:gd name="T38" fmla="*/ 0 w 163"/>
                  <a:gd name="T39" fmla="*/ 4 h 273"/>
                  <a:gd name="T40" fmla="*/ 0 w 163"/>
                  <a:gd name="T41" fmla="*/ 4 h 273"/>
                  <a:gd name="T42" fmla="*/ 0 w 163"/>
                  <a:gd name="T43" fmla="*/ 4 h 2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3"/>
                  <a:gd name="T67" fmla="*/ 0 h 273"/>
                  <a:gd name="T68" fmla="*/ 163 w 163"/>
                  <a:gd name="T69" fmla="*/ 273 h 2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3" h="273">
                    <a:moveTo>
                      <a:pt x="7" y="116"/>
                    </a:moveTo>
                    <a:lnTo>
                      <a:pt x="70" y="100"/>
                    </a:lnTo>
                    <a:lnTo>
                      <a:pt x="100" y="71"/>
                    </a:lnTo>
                    <a:lnTo>
                      <a:pt x="138" y="0"/>
                    </a:lnTo>
                    <a:lnTo>
                      <a:pt x="147" y="17"/>
                    </a:lnTo>
                    <a:lnTo>
                      <a:pt x="147" y="21"/>
                    </a:lnTo>
                    <a:lnTo>
                      <a:pt x="144" y="69"/>
                    </a:lnTo>
                    <a:lnTo>
                      <a:pt x="130" y="111"/>
                    </a:lnTo>
                    <a:lnTo>
                      <a:pt x="124" y="133"/>
                    </a:lnTo>
                    <a:lnTo>
                      <a:pt x="124" y="163"/>
                    </a:lnTo>
                    <a:lnTo>
                      <a:pt x="128" y="189"/>
                    </a:lnTo>
                    <a:lnTo>
                      <a:pt x="144" y="232"/>
                    </a:lnTo>
                    <a:lnTo>
                      <a:pt x="163" y="264"/>
                    </a:lnTo>
                    <a:lnTo>
                      <a:pt x="138" y="273"/>
                    </a:lnTo>
                    <a:lnTo>
                      <a:pt x="109" y="258"/>
                    </a:lnTo>
                    <a:lnTo>
                      <a:pt x="100" y="200"/>
                    </a:lnTo>
                    <a:lnTo>
                      <a:pt x="77" y="163"/>
                    </a:lnTo>
                    <a:lnTo>
                      <a:pt x="26" y="141"/>
                    </a:lnTo>
                    <a:lnTo>
                      <a:pt x="0" y="130"/>
                    </a:ln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49"/>
              <p:cNvSpPr>
                <a:spLocks/>
              </p:cNvSpPr>
              <p:nvPr/>
            </p:nvSpPr>
            <p:spPr bwMode="auto">
              <a:xfrm>
                <a:off x="721" y="3102"/>
                <a:ext cx="107" cy="77"/>
              </a:xfrm>
              <a:custGeom>
                <a:avLst/>
                <a:gdLst>
                  <a:gd name="T0" fmla="*/ 2 w 321"/>
                  <a:gd name="T1" fmla="*/ 2 h 232"/>
                  <a:gd name="T2" fmla="*/ 6 w 321"/>
                  <a:gd name="T3" fmla="*/ 2 h 232"/>
                  <a:gd name="T4" fmla="*/ 8 w 321"/>
                  <a:gd name="T5" fmla="*/ 1 h 232"/>
                  <a:gd name="T6" fmla="*/ 10 w 321"/>
                  <a:gd name="T7" fmla="*/ 0 h 232"/>
                  <a:gd name="T8" fmla="*/ 12 w 321"/>
                  <a:gd name="T9" fmla="*/ 0 h 232"/>
                  <a:gd name="T10" fmla="*/ 12 w 321"/>
                  <a:gd name="T11" fmla="*/ 1 h 232"/>
                  <a:gd name="T12" fmla="*/ 11 w 321"/>
                  <a:gd name="T13" fmla="*/ 3 h 232"/>
                  <a:gd name="T14" fmla="*/ 10 w 321"/>
                  <a:gd name="T15" fmla="*/ 4 h 232"/>
                  <a:gd name="T16" fmla="*/ 9 w 321"/>
                  <a:gd name="T17" fmla="*/ 7 h 232"/>
                  <a:gd name="T18" fmla="*/ 8 w 321"/>
                  <a:gd name="T19" fmla="*/ 8 h 232"/>
                  <a:gd name="T20" fmla="*/ 6 w 321"/>
                  <a:gd name="T21" fmla="*/ 9 h 232"/>
                  <a:gd name="T22" fmla="*/ 5 w 321"/>
                  <a:gd name="T23" fmla="*/ 7 h 232"/>
                  <a:gd name="T24" fmla="*/ 4 w 321"/>
                  <a:gd name="T25" fmla="*/ 4 h 232"/>
                  <a:gd name="T26" fmla="*/ 2 w 321"/>
                  <a:gd name="T27" fmla="*/ 3 h 232"/>
                  <a:gd name="T28" fmla="*/ 0 w 321"/>
                  <a:gd name="T29" fmla="*/ 2 h 232"/>
                  <a:gd name="T30" fmla="*/ 2 w 321"/>
                  <a:gd name="T31" fmla="*/ 2 h 232"/>
                  <a:gd name="T32" fmla="*/ 2 w 321"/>
                  <a:gd name="T33" fmla="*/ 2 h 232"/>
                  <a:gd name="T34" fmla="*/ 2 w 321"/>
                  <a:gd name="T35" fmla="*/ 2 h 2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1"/>
                  <a:gd name="T55" fmla="*/ 0 h 232"/>
                  <a:gd name="T56" fmla="*/ 321 w 321"/>
                  <a:gd name="T57" fmla="*/ 232 h 2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1" h="232">
                    <a:moveTo>
                      <a:pt x="65" y="46"/>
                    </a:moveTo>
                    <a:lnTo>
                      <a:pt x="156" y="41"/>
                    </a:lnTo>
                    <a:lnTo>
                      <a:pt x="225" y="21"/>
                    </a:lnTo>
                    <a:lnTo>
                      <a:pt x="279" y="0"/>
                    </a:lnTo>
                    <a:lnTo>
                      <a:pt x="314" y="11"/>
                    </a:lnTo>
                    <a:lnTo>
                      <a:pt x="321" y="38"/>
                    </a:lnTo>
                    <a:lnTo>
                      <a:pt x="295" y="69"/>
                    </a:lnTo>
                    <a:lnTo>
                      <a:pt x="260" y="107"/>
                    </a:lnTo>
                    <a:lnTo>
                      <a:pt x="235" y="202"/>
                    </a:lnTo>
                    <a:lnTo>
                      <a:pt x="222" y="222"/>
                    </a:lnTo>
                    <a:lnTo>
                      <a:pt x="156" y="232"/>
                    </a:lnTo>
                    <a:lnTo>
                      <a:pt x="142" y="188"/>
                    </a:lnTo>
                    <a:lnTo>
                      <a:pt x="113" y="100"/>
                    </a:lnTo>
                    <a:lnTo>
                      <a:pt x="52" y="82"/>
                    </a:lnTo>
                    <a:lnTo>
                      <a:pt x="0" y="41"/>
                    </a:ln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150"/>
              <p:cNvSpPr>
                <a:spLocks/>
              </p:cNvSpPr>
              <p:nvPr/>
            </p:nvSpPr>
            <p:spPr bwMode="auto">
              <a:xfrm>
                <a:off x="844" y="2998"/>
                <a:ext cx="118" cy="180"/>
              </a:xfrm>
              <a:custGeom>
                <a:avLst/>
                <a:gdLst>
                  <a:gd name="T0" fmla="*/ 5 w 353"/>
                  <a:gd name="T1" fmla="*/ 0 h 541"/>
                  <a:gd name="T2" fmla="*/ 6 w 353"/>
                  <a:gd name="T3" fmla="*/ 2 h 541"/>
                  <a:gd name="T4" fmla="*/ 8 w 353"/>
                  <a:gd name="T5" fmla="*/ 7 h 541"/>
                  <a:gd name="T6" fmla="*/ 9 w 353"/>
                  <a:gd name="T7" fmla="*/ 11 h 541"/>
                  <a:gd name="T8" fmla="*/ 10 w 353"/>
                  <a:gd name="T9" fmla="*/ 13 h 541"/>
                  <a:gd name="T10" fmla="*/ 11 w 353"/>
                  <a:gd name="T11" fmla="*/ 13 h 541"/>
                  <a:gd name="T12" fmla="*/ 12 w 353"/>
                  <a:gd name="T13" fmla="*/ 12 h 541"/>
                  <a:gd name="T14" fmla="*/ 13 w 353"/>
                  <a:gd name="T15" fmla="*/ 12 h 541"/>
                  <a:gd name="T16" fmla="*/ 13 w 353"/>
                  <a:gd name="T17" fmla="*/ 13 h 541"/>
                  <a:gd name="T18" fmla="*/ 13 w 353"/>
                  <a:gd name="T19" fmla="*/ 15 h 541"/>
                  <a:gd name="T20" fmla="*/ 12 w 353"/>
                  <a:gd name="T21" fmla="*/ 15 h 541"/>
                  <a:gd name="T22" fmla="*/ 11 w 353"/>
                  <a:gd name="T23" fmla="*/ 18 h 541"/>
                  <a:gd name="T24" fmla="*/ 9 w 353"/>
                  <a:gd name="T25" fmla="*/ 19 h 541"/>
                  <a:gd name="T26" fmla="*/ 8 w 353"/>
                  <a:gd name="T27" fmla="*/ 20 h 541"/>
                  <a:gd name="T28" fmla="*/ 7 w 353"/>
                  <a:gd name="T29" fmla="*/ 20 h 541"/>
                  <a:gd name="T30" fmla="*/ 4 w 353"/>
                  <a:gd name="T31" fmla="*/ 19 h 541"/>
                  <a:gd name="T32" fmla="*/ 3 w 353"/>
                  <a:gd name="T33" fmla="*/ 19 h 541"/>
                  <a:gd name="T34" fmla="*/ 2 w 353"/>
                  <a:gd name="T35" fmla="*/ 19 h 541"/>
                  <a:gd name="T36" fmla="*/ 1 w 353"/>
                  <a:gd name="T37" fmla="*/ 18 h 541"/>
                  <a:gd name="T38" fmla="*/ 1 w 353"/>
                  <a:gd name="T39" fmla="*/ 17 h 541"/>
                  <a:gd name="T40" fmla="*/ 0 w 353"/>
                  <a:gd name="T41" fmla="*/ 17 h 541"/>
                  <a:gd name="T42" fmla="*/ 1 w 353"/>
                  <a:gd name="T43" fmla="*/ 16 h 541"/>
                  <a:gd name="T44" fmla="*/ 0 w 353"/>
                  <a:gd name="T45" fmla="*/ 16 h 541"/>
                  <a:gd name="T46" fmla="*/ 0 w 353"/>
                  <a:gd name="T47" fmla="*/ 15 h 541"/>
                  <a:gd name="T48" fmla="*/ 0 w 353"/>
                  <a:gd name="T49" fmla="*/ 15 h 541"/>
                  <a:gd name="T50" fmla="*/ 2 w 353"/>
                  <a:gd name="T51" fmla="*/ 14 h 541"/>
                  <a:gd name="T52" fmla="*/ 3 w 353"/>
                  <a:gd name="T53" fmla="*/ 14 h 541"/>
                  <a:gd name="T54" fmla="*/ 6 w 353"/>
                  <a:gd name="T55" fmla="*/ 13 h 541"/>
                  <a:gd name="T56" fmla="*/ 6 w 353"/>
                  <a:gd name="T57" fmla="*/ 13 h 541"/>
                  <a:gd name="T58" fmla="*/ 6 w 353"/>
                  <a:gd name="T59" fmla="*/ 7 h 541"/>
                  <a:gd name="T60" fmla="*/ 5 w 353"/>
                  <a:gd name="T61" fmla="*/ 2 h 541"/>
                  <a:gd name="T62" fmla="*/ 4 w 353"/>
                  <a:gd name="T63" fmla="*/ 0 h 541"/>
                  <a:gd name="T64" fmla="*/ 4 w 353"/>
                  <a:gd name="T65" fmla="*/ 0 h 541"/>
                  <a:gd name="T66" fmla="*/ 5 w 353"/>
                  <a:gd name="T67" fmla="*/ 0 h 541"/>
                  <a:gd name="T68" fmla="*/ 5 w 353"/>
                  <a:gd name="T69" fmla="*/ 0 h 541"/>
                  <a:gd name="T70" fmla="*/ 5 w 353"/>
                  <a:gd name="T71" fmla="*/ 0 h 5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3"/>
                  <a:gd name="T109" fmla="*/ 0 h 541"/>
                  <a:gd name="T110" fmla="*/ 353 w 353"/>
                  <a:gd name="T111" fmla="*/ 541 h 5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3" h="541">
                    <a:moveTo>
                      <a:pt x="123" y="7"/>
                    </a:moveTo>
                    <a:lnTo>
                      <a:pt x="166" y="54"/>
                    </a:lnTo>
                    <a:lnTo>
                      <a:pt x="219" y="184"/>
                    </a:lnTo>
                    <a:lnTo>
                      <a:pt x="246" y="288"/>
                    </a:lnTo>
                    <a:lnTo>
                      <a:pt x="262" y="344"/>
                    </a:lnTo>
                    <a:lnTo>
                      <a:pt x="291" y="344"/>
                    </a:lnTo>
                    <a:lnTo>
                      <a:pt x="326" y="322"/>
                    </a:lnTo>
                    <a:lnTo>
                      <a:pt x="343" y="332"/>
                    </a:lnTo>
                    <a:lnTo>
                      <a:pt x="353" y="365"/>
                    </a:lnTo>
                    <a:lnTo>
                      <a:pt x="345" y="395"/>
                    </a:lnTo>
                    <a:lnTo>
                      <a:pt x="313" y="414"/>
                    </a:lnTo>
                    <a:lnTo>
                      <a:pt x="284" y="475"/>
                    </a:lnTo>
                    <a:lnTo>
                      <a:pt x="249" y="527"/>
                    </a:lnTo>
                    <a:lnTo>
                      <a:pt x="216" y="541"/>
                    </a:lnTo>
                    <a:lnTo>
                      <a:pt x="181" y="538"/>
                    </a:lnTo>
                    <a:lnTo>
                      <a:pt x="114" y="519"/>
                    </a:lnTo>
                    <a:lnTo>
                      <a:pt x="91" y="504"/>
                    </a:lnTo>
                    <a:lnTo>
                      <a:pt x="52" y="502"/>
                    </a:lnTo>
                    <a:lnTo>
                      <a:pt x="16" y="499"/>
                    </a:lnTo>
                    <a:lnTo>
                      <a:pt x="38" y="468"/>
                    </a:lnTo>
                    <a:lnTo>
                      <a:pt x="9" y="464"/>
                    </a:lnTo>
                    <a:lnTo>
                      <a:pt x="21" y="430"/>
                    </a:lnTo>
                    <a:lnTo>
                      <a:pt x="0" y="430"/>
                    </a:lnTo>
                    <a:lnTo>
                      <a:pt x="0" y="414"/>
                    </a:lnTo>
                    <a:lnTo>
                      <a:pt x="11" y="399"/>
                    </a:lnTo>
                    <a:lnTo>
                      <a:pt x="60" y="391"/>
                    </a:lnTo>
                    <a:lnTo>
                      <a:pt x="91" y="370"/>
                    </a:lnTo>
                    <a:lnTo>
                      <a:pt x="166" y="365"/>
                    </a:lnTo>
                    <a:lnTo>
                      <a:pt x="172" y="341"/>
                    </a:lnTo>
                    <a:lnTo>
                      <a:pt x="153" y="179"/>
                    </a:lnTo>
                    <a:lnTo>
                      <a:pt x="123" y="61"/>
                    </a:lnTo>
                    <a:lnTo>
                      <a:pt x="102" y="0"/>
                    </a:lnTo>
                    <a:lnTo>
                      <a:pt x="102" y="4"/>
                    </a:lnTo>
                    <a:lnTo>
                      <a:pt x="123" y="7"/>
                    </a:lnTo>
                    <a:close/>
                  </a:path>
                </a:pathLst>
              </a:custGeom>
              <a:solidFill>
                <a:srgbClr val="DA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51"/>
              <p:cNvSpPr>
                <a:spLocks/>
              </p:cNvSpPr>
              <p:nvPr/>
            </p:nvSpPr>
            <p:spPr bwMode="auto">
              <a:xfrm>
                <a:off x="554" y="2917"/>
                <a:ext cx="283" cy="125"/>
              </a:xfrm>
              <a:custGeom>
                <a:avLst/>
                <a:gdLst>
                  <a:gd name="T0" fmla="*/ 30 w 848"/>
                  <a:gd name="T1" fmla="*/ 1 h 375"/>
                  <a:gd name="T2" fmla="*/ 27 w 848"/>
                  <a:gd name="T3" fmla="*/ 1 h 375"/>
                  <a:gd name="T4" fmla="*/ 22 w 848"/>
                  <a:gd name="T5" fmla="*/ 3 h 375"/>
                  <a:gd name="T6" fmla="*/ 20 w 848"/>
                  <a:gd name="T7" fmla="*/ 3 h 375"/>
                  <a:gd name="T8" fmla="*/ 18 w 848"/>
                  <a:gd name="T9" fmla="*/ 3 h 375"/>
                  <a:gd name="T10" fmla="*/ 20 w 848"/>
                  <a:gd name="T11" fmla="*/ 4 h 375"/>
                  <a:gd name="T12" fmla="*/ 19 w 848"/>
                  <a:gd name="T13" fmla="*/ 4 h 375"/>
                  <a:gd name="T14" fmla="*/ 16 w 848"/>
                  <a:gd name="T15" fmla="*/ 5 h 375"/>
                  <a:gd name="T16" fmla="*/ 14 w 848"/>
                  <a:gd name="T17" fmla="*/ 4 h 375"/>
                  <a:gd name="T18" fmla="*/ 11 w 848"/>
                  <a:gd name="T19" fmla="*/ 3 h 375"/>
                  <a:gd name="T20" fmla="*/ 14 w 848"/>
                  <a:gd name="T21" fmla="*/ 6 h 375"/>
                  <a:gd name="T22" fmla="*/ 12 w 848"/>
                  <a:gd name="T23" fmla="*/ 6 h 375"/>
                  <a:gd name="T24" fmla="*/ 8 w 848"/>
                  <a:gd name="T25" fmla="*/ 3 h 375"/>
                  <a:gd name="T26" fmla="*/ 8 w 848"/>
                  <a:gd name="T27" fmla="*/ 3 h 375"/>
                  <a:gd name="T28" fmla="*/ 9 w 848"/>
                  <a:gd name="T29" fmla="*/ 5 h 375"/>
                  <a:gd name="T30" fmla="*/ 13 w 848"/>
                  <a:gd name="T31" fmla="*/ 7 h 375"/>
                  <a:gd name="T32" fmla="*/ 11 w 848"/>
                  <a:gd name="T33" fmla="*/ 7 h 375"/>
                  <a:gd name="T34" fmla="*/ 5 w 848"/>
                  <a:gd name="T35" fmla="*/ 8 h 375"/>
                  <a:gd name="T36" fmla="*/ 3 w 848"/>
                  <a:gd name="T37" fmla="*/ 11 h 375"/>
                  <a:gd name="T38" fmla="*/ 3 w 848"/>
                  <a:gd name="T39" fmla="*/ 13 h 375"/>
                  <a:gd name="T40" fmla="*/ 1 w 848"/>
                  <a:gd name="T41" fmla="*/ 14 h 375"/>
                  <a:gd name="T42" fmla="*/ 1 w 848"/>
                  <a:gd name="T43" fmla="*/ 14 h 375"/>
                  <a:gd name="T44" fmla="*/ 3 w 848"/>
                  <a:gd name="T45" fmla="*/ 13 h 375"/>
                  <a:gd name="T46" fmla="*/ 3 w 848"/>
                  <a:gd name="T47" fmla="*/ 11 h 375"/>
                  <a:gd name="T48" fmla="*/ 4 w 848"/>
                  <a:gd name="T49" fmla="*/ 8 h 375"/>
                  <a:gd name="T50" fmla="*/ 7 w 848"/>
                  <a:gd name="T51" fmla="*/ 7 h 375"/>
                  <a:gd name="T52" fmla="*/ 7 w 848"/>
                  <a:gd name="T53" fmla="*/ 3 h 375"/>
                  <a:gd name="T54" fmla="*/ 8 w 848"/>
                  <a:gd name="T55" fmla="*/ 0 h 375"/>
                  <a:gd name="T56" fmla="*/ 8 w 848"/>
                  <a:gd name="T57" fmla="*/ 1 h 375"/>
                  <a:gd name="T58" fmla="*/ 9 w 848"/>
                  <a:gd name="T59" fmla="*/ 3 h 375"/>
                  <a:gd name="T60" fmla="*/ 11 w 848"/>
                  <a:gd name="T61" fmla="*/ 2 h 375"/>
                  <a:gd name="T62" fmla="*/ 11 w 848"/>
                  <a:gd name="T63" fmla="*/ 2 h 375"/>
                  <a:gd name="T64" fmla="*/ 14 w 848"/>
                  <a:gd name="T65" fmla="*/ 4 h 375"/>
                  <a:gd name="T66" fmla="*/ 17 w 848"/>
                  <a:gd name="T67" fmla="*/ 4 h 375"/>
                  <a:gd name="T68" fmla="*/ 17 w 848"/>
                  <a:gd name="T69" fmla="*/ 2 h 375"/>
                  <a:gd name="T70" fmla="*/ 20 w 848"/>
                  <a:gd name="T71" fmla="*/ 3 h 375"/>
                  <a:gd name="T72" fmla="*/ 22 w 848"/>
                  <a:gd name="T73" fmla="*/ 2 h 375"/>
                  <a:gd name="T74" fmla="*/ 26 w 848"/>
                  <a:gd name="T75" fmla="*/ 1 h 375"/>
                  <a:gd name="T76" fmla="*/ 30 w 848"/>
                  <a:gd name="T77" fmla="*/ 0 h 375"/>
                  <a:gd name="T78" fmla="*/ 31 w 848"/>
                  <a:gd name="T79" fmla="*/ 2 h 375"/>
                  <a:gd name="T80" fmla="*/ 31 w 848"/>
                  <a:gd name="T81" fmla="*/ 2 h 3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8"/>
                  <a:gd name="T124" fmla="*/ 0 h 375"/>
                  <a:gd name="T125" fmla="*/ 848 w 848"/>
                  <a:gd name="T126" fmla="*/ 375 h 37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8" h="375">
                    <a:moveTo>
                      <a:pt x="836" y="43"/>
                    </a:moveTo>
                    <a:lnTo>
                      <a:pt x="802" y="30"/>
                    </a:lnTo>
                    <a:lnTo>
                      <a:pt x="760" y="26"/>
                    </a:lnTo>
                    <a:lnTo>
                      <a:pt x="720" y="29"/>
                    </a:lnTo>
                    <a:lnTo>
                      <a:pt x="669" y="45"/>
                    </a:lnTo>
                    <a:lnTo>
                      <a:pt x="604" y="85"/>
                    </a:lnTo>
                    <a:lnTo>
                      <a:pt x="571" y="94"/>
                    </a:lnTo>
                    <a:lnTo>
                      <a:pt x="545" y="91"/>
                    </a:lnTo>
                    <a:lnTo>
                      <a:pt x="506" y="85"/>
                    </a:lnTo>
                    <a:lnTo>
                      <a:pt x="474" y="73"/>
                    </a:lnTo>
                    <a:lnTo>
                      <a:pt x="495" y="93"/>
                    </a:lnTo>
                    <a:lnTo>
                      <a:pt x="538" y="103"/>
                    </a:lnTo>
                    <a:lnTo>
                      <a:pt x="538" y="113"/>
                    </a:lnTo>
                    <a:lnTo>
                      <a:pt x="511" y="118"/>
                    </a:lnTo>
                    <a:lnTo>
                      <a:pt x="471" y="124"/>
                    </a:lnTo>
                    <a:lnTo>
                      <a:pt x="437" y="128"/>
                    </a:lnTo>
                    <a:lnTo>
                      <a:pt x="393" y="127"/>
                    </a:lnTo>
                    <a:lnTo>
                      <a:pt x="371" y="118"/>
                    </a:lnTo>
                    <a:lnTo>
                      <a:pt x="334" y="96"/>
                    </a:lnTo>
                    <a:lnTo>
                      <a:pt x="309" y="83"/>
                    </a:lnTo>
                    <a:lnTo>
                      <a:pt x="356" y="142"/>
                    </a:lnTo>
                    <a:lnTo>
                      <a:pt x="391" y="168"/>
                    </a:lnTo>
                    <a:lnTo>
                      <a:pt x="353" y="164"/>
                    </a:lnTo>
                    <a:lnTo>
                      <a:pt x="313" y="158"/>
                    </a:lnTo>
                    <a:lnTo>
                      <a:pt x="256" y="127"/>
                    </a:lnTo>
                    <a:lnTo>
                      <a:pt x="227" y="93"/>
                    </a:lnTo>
                    <a:lnTo>
                      <a:pt x="210" y="44"/>
                    </a:lnTo>
                    <a:lnTo>
                      <a:pt x="210" y="75"/>
                    </a:lnTo>
                    <a:lnTo>
                      <a:pt x="216" y="104"/>
                    </a:lnTo>
                    <a:lnTo>
                      <a:pt x="233" y="135"/>
                    </a:lnTo>
                    <a:lnTo>
                      <a:pt x="286" y="169"/>
                    </a:lnTo>
                    <a:lnTo>
                      <a:pt x="345" y="191"/>
                    </a:lnTo>
                    <a:lnTo>
                      <a:pt x="343" y="204"/>
                    </a:lnTo>
                    <a:lnTo>
                      <a:pt x="288" y="199"/>
                    </a:lnTo>
                    <a:lnTo>
                      <a:pt x="181" y="206"/>
                    </a:lnTo>
                    <a:lnTo>
                      <a:pt x="128" y="221"/>
                    </a:lnTo>
                    <a:lnTo>
                      <a:pt x="89" y="260"/>
                    </a:lnTo>
                    <a:lnTo>
                      <a:pt x="86" y="293"/>
                    </a:lnTo>
                    <a:lnTo>
                      <a:pt x="86" y="335"/>
                    </a:lnTo>
                    <a:lnTo>
                      <a:pt x="82" y="359"/>
                    </a:lnTo>
                    <a:lnTo>
                      <a:pt x="59" y="372"/>
                    </a:lnTo>
                    <a:lnTo>
                      <a:pt x="35" y="375"/>
                    </a:lnTo>
                    <a:lnTo>
                      <a:pt x="0" y="367"/>
                    </a:lnTo>
                    <a:lnTo>
                      <a:pt x="29" y="369"/>
                    </a:lnTo>
                    <a:lnTo>
                      <a:pt x="53" y="361"/>
                    </a:lnTo>
                    <a:lnTo>
                      <a:pt x="71" y="347"/>
                    </a:lnTo>
                    <a:lnTo>
                      <a:pt x="71" y="326"/>
                    </a:lnTo>
                    <a:lnTo>
                      <a:pt x="69" y="293"/>
                    </a:lnTo>
                    <a:lnTo>
                      <a:pt x="76" y="255"/>
                    </a:lnTo>
                    <a:lnTo>
                      <a:pt x="107" y="212"/>
                    </a:lnTo>
                    <a:lnTo>
                      <a:pt x="143" y="197"/>
                    </a:lnTo>
                    <a:lnTo>
                      <a:pt x="192" y="189"/>
                    </a:lnTo>
                    <a:lnTo>
                      <a:pt x="210" y="122"/>
                    </a:lnTo>
                    <a:lnTo>
                      <a:pt x="195" y="85"/>
                    </a:lnTo>
                    <a:lnTo>
                      <a:pt x="195" y="40"/>
                    </a:lnTo>
                    <a:lnTo>
                      <a:pt x="206" y="10"/>
                    </a:lnTo>
                    <a:lnTo>
                      <a:pt x="220" y="0"/>
                    </a:lnTo>
                    <a:lnTo>
                      <a:pt x="216" y="30"/>
                    </a:lnTo>
                    <a:lnTo>
                      <a:pt x="233" y="65"/>
                    </a:lnTo>
                    <a:lnTo>
                      <a:pt x="244" y="86"/>
                    </a:lnTo>
                    <a:lnTo>
                      <a:pt x="263" y="105"/>
                    </a:lnTo>
                    <a:lnTo>
                      <a:pt x="288" y="43"/>
                    </a:lnTo>
                    <a:lnTo>
                      <a:pt x="298" y="22"/>
                    </a:lnTo>
                    <a:lnTo>
                      <a:pt x="309" y="64"/>
                    </a:lnTo>
                    <a:lnTo>
                      <a:pt x="340" y="84"/>
                    </a:lnTo>
                    <a:lnTo>
                      <a:pt x="382" y="109"/>
                    </a:lnTo>
                    <a:lnTo>
                      <a:pt x="415" y="114"/>
                    </a:lnTo>
                    <a:lnTo>
                      <a:pt x="466" y="109"/>
                    </a:lnTo>
                    <a:lnTo>
                      <a:pt x="482" y="107"/>
                    </a:lnTo>
                    <a:lnTo>
                      <a:pt x="456" y="61"/>
                    </a:lnTo>
                    <a:lnTo>
                      <a:pt x="490" y="65"/>
                    </a:lnTo>
                    <a:lnTo>
                      <a:pt x="541" y="74"/>
                    </a:lnTo>
                    <a:lnTo>
                      <a:pt x="569" y="74"/>
                    </a:lnTo>
                    <a:lnTo>
                      <a:pt x="598" y="61"/>
                    </a:lnTo>
                    <a:lnTo>
                      <a:pt x="647" y="34"/>
                    </a:lnTo>
                    <a:lnTo>
                      <a:pt x="696" y="14"/>
                    </a:lnTo>
                    <a:lnTo>
                      <a:pt x="746" y="2"/>
                    </a:lnTo>
                    <a:lnTo>
                      <a:pt x="799" y="4"/>
                    </a:lnTo>
                    <a:lnTo>
                      <a:pt x="835" y="21"/>
                    </a:lnTo>
                    <a:lnTo>
                      <a:pt x="848" y="46"/>
                    </a:lnTo>
                    <a:lnTo>
                      <a:pt x="83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152"/>
              <p:cNvSpPr>
                <a:spLocks/>
              </p:cNvSpPr>
              <p:nvPr/>
            </p:nvSpPr>
            <p:spPr bwMode="auto">
              <a:xfrm>
                <a:off x="560" y="2995"/>
                <a:ext cx="75" cy="55"/>
              </a:xfrm>
              <a:custGeom>
                <a:avLst/>
                <a:gdLst>
                  <a:gd name="T0" fmla="*/ 1 w 225"/>
                  <a:gd name="T1" fmla="*/ 6 h 166"/>
                  <a:gd name="T2" fmla="*/ 2 w 225"/>
                  <a:gd name="T3" fmla="*/ 6 h 166"/>
                  <a:gd name="T4" fmla="*/ 3 w 225"/>
                  <a:gd name="T5" fmla="*/ 5 h 166"/>
                  <a:gd name="T6" fmla="*/ 3 w 225"/>
                  <a:gd name="T7" fmla="*/ 4 h 166"/>
                  <a:gd name="T8" fmla="*/ 3 w 225"/>
                  <a:gd name="T9" fmla="*/ 3 h 166"/>
                  <a:gd name="T10" fmla="*/ 3 w 225"/>
                  <a:gd name="T11" fmla="*/ 2 h 166"/>
                  <a:gd name="T12" fmla="*/ 4 w 225"/>
                  <a:gd name="T13" fmla="*/ 1 h 166"/>
                  <a:gd name="T14" fmla="*/ 6 w 225"/>
                  <a:gd name="T15" fmla="*/ 0 h 166"/>
                  <a:gd name="T16" fmla="*/ 8 w 225"/>
                  <a:gd name="T17" fmla="*/ 0 h 166"/>
                  <a:gd name="T18" fmla="*/ 8 w 225"/>
                  <a:gd name="T19" fmla="*/ 0 h 166"/>
                  <a:gd name="T20" fmla="*/ 7 w 225"/>
                  <a:gd name="T21" fmla="*/ 1 h 166"/>
                  <a:gd name="T22" fmla="*/ 6 w 225"/>
                  <a:gd name="T23" fmla="*/ 2 h 166"/>
                  <a:gd name="T24" fmla="*/ 5 w 225"/>
                  <a:gd name="T25" fmla="*/ 3 h 166"/>
                  <a:gd name="T26" fmla="*/ 5 w 225"/>
                  <a:gd name="T27" fmla="*/ 4 h 166"/>
                  <a:gd name="T28" fmla="*/ 5 w 225"/>
                  <a:gd name="T29" fmla="*/ 5 h 166"/>
                  <a:gd name="T30" fmla="*/ 4 w 225"/>
                  <a:gd name="T31" fmla="*/ 4 h 166"/>
                  <a:gd name="T32" fmla="*/ 4 w 225"/>
                  <a:gd name="T33" fmla="*/ 3 h 166"/>
                  <a:gd name="T34" fmla="*/ 5 w 225"/>
                  <a:gd name="T35" fmla="*/ 1 h 166"/>
                  <a:gd name="T36" fmla="*/ 4 w 225"/>
                  <a:gd name="T37" fmla="*/ 2 h 166"/>
                  <a:gd name="T38" fmla="*/ 4 w 225"/>
                  <a:gd name="T39" fmla="*/ 2 h 166"/>
                  <a:gd name="T40" fmla="*/ 4 w 225"/>
                  <a:gd name="T41" fmla="*/ 3 h 166"/>
                  <a:gd name="T42" fmla="*/ 4 w 225"/>
                  <a:gd name="T43" fmla="*/ 4 h 166"/>
                  <a:gd name="T44" fmla="*/ 3 w 225"/>
                  <a:gd name="T45" fmla="*/ 5 h 166"/>
                  <a:gd name="T46" fmla="*/ 3 w 225"/>
                  <a:gd name="T47" fmla="*/ 6 h 166"/>
                  <a:gd name="T48" fmla="*/ 2 w 225"/>
                  <a:gd name="T49" fmla="*/ 6 h 166"/>
                  <a:gd name="T50" fmla="*/ 0 w 225"/>
                  <a:gd name="T51" fmla="*/ 6 h 166"/>
                  <a:gd name="T52" fmla="*/ 1 w 225"/>
                  <a:gd name="T53" fmla="*/ 6 h 166"/>
                  <a:gd name="T54" fmla="*/ 1 w 225"/>
                  <a:gd name="T55" fmla="*/ 6 h 166"/>
                  <a:gd name="T56" fmla="*/ 1 w 225"/>
                  <a:gd name="T57" fmla="*/ 6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5"/>
                  <a:gd name="T88" fmla="*/ 0 h 166"/>
                  <a:gd name="T89" fmla="*/ 225 w 225"/>
                  <a:gd name="T90" fmla="*/ 166 h 1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5" h="166">
                    <a:moveTo>
                      <a:pt x="16" y="160"/>
                    </a:moveTo>
                    <a:lnTo>
                      <a:pt x="49" y="154"/>
                    </a:lnTo>
                    <a:lnTo>
                      <a:pt x="73" y="135"/>
                    </a:lnTo>
                    <a:lnTo>
                      <a:pt x="84" y="109"/>
                    </a:lnTo>
                    <a:lnTo>
                      <a:pt x="85" y="69"/>
                    </a:lnTo>
                    <a:lnTo>
                      <a:pt x="92" y="45"/>
                    </a:lnTo>
                    <a:lnTo>
                      <a:pt x="112" y="21"/>
                    </a:lnTo>
                    <a:lnTo>
                      <a:pt x="157" y="4"/>
                    </a:lnTo>
                    <a:lnTo>
                      <a:pt x="225" y="0"/>
                    </a:lnTo>
                    <a:lnTo>
                      <a:pt x="220" y="11"/>
                    </a:lnTo>
                    <a:lnTo>
                      <a:pt x="176" y="28"/>
                    </a:lnTo>
                    <a:lnTo>
                      <a:pt x="149" y="54"/>
                    </a:lnTo>
                    <a:lnTo>
                      <a:pt x="133" y="79"/>
                    </a:lnTo>
                    <a:lnTo>
                      <a:pt x="128" y="100"/>
                    </a:lnTo>
                    <a:lnTo>
                      <a:pt x="129" y="138"/>
                    </a:lnTo>
                    <a:lnTo>
                      <a:pt x="118" y="105"/>
                    </a:lnTo>
                    <a:lnTo>
                      <a:pt x="118" y="74"/>
                    </a:lnTo>
                    <a:lnTo>
                      <a:pt x="137" y="38"/>
                    </a:lnTo>
                    <a:lnTo>
                      <a:pt x="112" y="48"/>
                    </a:lnTo>
                    <a:lnTo>
                      <a:pt x="105" y="61"/>
                    </a:lnTo>
                    <a:lnTo>
                      <a:pt x="102" y="81"/>
                    </a:lnTo>
                    <a:lnTo>
                      <a:pt x="98" y="117"/>
                    </a:lnTo>
                    <a:lnTo>
                      <a:pt x="86" y="140"/>
                    </a:lnTo>
                    <a:lnTo>
                      <a:pt x="69" y="158"/>
                    </a:lnTo>
                    <a:lnTo>
                      <a:pt x="53" y="164"/>
                    </a:lnTo>
                    <a:lnTo>
                      <a:pt x="0" y="166"/>
                    </a:lnTo>
                    <a:lnTo>
                      <a:pt x="16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153"/>
              <p:cNvSpPr>
                <a:spLocks/>
              </p:cNvSpPr>
              <p:nvPr/>
            </p:nvSpPr>
            <p:spPr bwMode="auto">
              <a:xfrm>
                <a:off x="594" y="2895"/>
                <a:ext cx="281" cy="211"/>
              </a:xfrm>
              <a:custGeom>
                <a:avLst/>
                <a:gdLst>
                  <a:gd name="T0" fmla="*/ 0 w 843"/>
                  <a:gd name="T1" fmla="*/ 22 h 633"/>
                  <a:gd name="T2" fmla="*/ 1 w 843"/>
                  <a:gd name="T3" fmla="*/ 18 h 633"/>
                  <a:gd name="T4" fmla="*/ 2 w 843"/>
                  <a:gd name="T5" fmla="*/ 15 h 633"/>
                  <a:gd name="T6" fmla="*/ 3 w 843"/>
                  <a:gd name="T7" fmla="*/ 13 h 633"/>
                  <a:gd name="T8" fmla="*/ 5 w 843"/>
                  <a:gd name="T9" fmla="*/ 13 h 633"/>
                  <a:gd name="T10" fmla="*/ 7 w 843"/>
                  <a:gd name="T11" fmla="*/ 13 h 633"/>
                  <a:gd name="T12" fmla="*/ 10 w 843"/>
                  <a:gd name="T13" fmla="*/ 14 h 633"/>
                  <a:gd name="T14" fmla="*/ 15 w 843"/>
                  <a:gd name="T15" fmla="*/ 14 h 633"/>
                  <a:gd name="T16" fmla="*/ 19 w 843"/>
                  <a:gd name="T17" fmla="*/ 13 h 633"/>
                  <a:gd name="T18" fmla="*/ 16 w 843"/>
                  <a:gd name="T19" fmla="*/ 15 h 633"/>
                  <a:gd name="T20" fmla="*/ 14 w 843"/>
                  <a:gd name="T21" fmla="*/ 16 h 633"/>
                  <a:gd name="T22" fmla="*/ 13 w 843"/>
                  <a:gd name="T23" fmla="*/ 16 h 633"/>
                  <a:gd name="T24" fmla="*/ 18 w 843"/>
                  <a:gd name="T25" fmla="*/ 15 h 633"/>
                  <a:gd name="T26" fmla="*/ 24 w 843"/>
                  <a:gd name="T27" fmla="*/ 11 h 633"/>
                  <a:gd name="T28" fmla="*/ 23 w 843"/>
                  <a:gd name="T29" fmla="*/ 12 h 633"/>
                  <a:gd name="T30" fmla="*/ 23 w 843"/>
                  <a:gd name="T31" fmla="*/ 13 h 633"/>
                  <a:gd name="T32" fmla="*/ 26 w 843"/>
                  <a:gd name="T33" fmla="*/ 11 h 633"/>
                  <a:gd name="T34" fmla="*/ 27 w 843"/>
                  <a:gd name="T35" fmla="*/ 10 h 633"/>
                  <a:gd name="T36" fmla="*/ 28 w 843"/>
                  <a:gd name="T37" fmla="*/ 9 h 633"/>
                  <a:gd name="T38" fmla="*/ 29 w 843"/>
                  <a:gd name="T39" fmla="*/ 6 h 633"/>
                  <a:gd name="T40" fmla="*/ 25 w 843"/>
                  <a:gd name="T41" fmla="*/ 1 h 633"/>
                  <a:gd name="T42" fmla="*/ 25 w 843"/>
                  <a:gd name="T43" fmla="*/ 0 h 633"/>
                  <a:gd name="T44" fmla="*/ 28 w 843"/>
                  <a:gd name="T45" fmla="*/ 3 h 633"/>
                  <a:gd name="T46" fmla="*/ 29 w 843"/>
                  <a:gd name="T47" fmla="*/ 2 h 633"/>
                  <a:gd name="T48" fmla="*/ 31 w 843"/>
                  <a:gd name="T49" fmla="*/ 8 h 633"/>
                  <a:gd name="T50" fmla="*/ 29 w 843"/>
                  <a:gd name="T51" fmla="*/ 10 h 633"/>
                  <a:gd name="T52" fmla="*/ 23 w 843"/>
                  <a:gd name="T53" fmla="*/ 15 h 633"/>
                  <a:gd name="T54" fmla="*/ 21 w 843"/>
                  <a:gd name="T55" fmla="*/ 15 h 633"/>
                  <a:gd name="T56" fmla="*/ 19 w 843"/>
                  <a:gd name="T57" fmla="*/ 15 h 633"/>
                  <a:gd name="T58" fmla="*/ 18 w 843"/>
                  <a:gd name="T59" fmla="*/ 16 h 633"/>
                  <a:gd name="T60" fmla="*/ 19 w 843"/>
                  <a:gd name="T61" fmla="*/ 18 h 633"/>
                  <a:gd name="T62" fmla="*/ 20 w 843"/>
                  <a:gd name="T63" fmla="*/ 17 h 633"/>
                  <a:gd name="T64" fmla="*/ 23 w 843"/>
                  <a:gd name="T65" fmla="*/ 16 h 633"/>
                  <a:gd name="T66" fmla="*/ 27 w 843"/>
                  <a:gd name="T67" fmla="*/ 14 h 633"/>
                  <a:gd name="T68" fmla="*/ 28 w 843"/>
                  <a:gd name="T69" fmla="*/ 13 h 633"/>
                  <a:gd name="T70" fmla="*/ 26 w 843"/>
                  <a:gd name="T71" fmla="*/ 17 h 633"/>
                  <a:gd name="T72" fmla="*/ 24 w 843"/>
                  <a:gd name="T73" fmla="*/ 18 h 633"/>
                  <a:gd name="T74" fmla="*/ 21 w 843"/>
                  <a:gd name="T75" fmla="*/ 19 h 633"/>
                  <a:gd name="T76" fmla="*/ 22 w 843"/>
                  <a:gd name="T77" fmla="*/ 20 h 633"/>
                  <a:gd name="T78" fmla="*/ 27 w 843"/>
                  <a:gd name="T79" fmla="*/ 17 h 633"/>
                  <a:gd name="T80" fmla="*/ 23 w 843"/>
                  <a:gd name="T81" fmla="*/ 20 h 633"/>
                  <a:gd name="T82" fmla="*/ 21 w 843"/>
                  <a:gd name="T83" fmla="*/ 20 h 633"/>
                  <a:gd name="T84" fmla="*/ 17 w 843"/>
                  <a:gd name="T85" fmla="*/ 17 h 633"/>
                  <a:gd name="T86" fmla="*/ 15 w 843"/>
                  <a:gd name="T87" fmla="*/ 18 h 633"/>
                  <a:gd name="T88" fmla="*/ 15 w 843"/>
                  <a:gd name="T89" fmla="*/ 19 h 633"/>
                  <a:gd name="T90" fmla="*/ 16 w 843"/>
                  <a:gd name="T91" fmla="*/ 21 h 633"/>
                  <a:gd name="T92" fmla="*/ 19 w 843"/>
                  <a:gd name="T93" fmla="*/ 22 h 633"/>
                  <a:gd name="T94" fmla="*/ 19 w 843"/>
                  <a:gd name="T95" fmla="*/ 23 h 633"/>
                  <a:gd name="T96" fmla="*/ 15 w 843"/>
                  <a:gd name="T97" fmla="*/ 23 h 633"/>
                  <a:gd name="T98" fmla="*/ 13 w 843"/>
                  <a:gd name="T99" fmla="*/ 22 h 633"/>
                  <a:gd name="T100" fmla="*/ 12 w 843"/>
                  <a:gd name="T101" fmla="*/ 20 h 633"/>
                  <a:gd name="T102" fmla="*/ 10 w 843"/>
                  <a:gd name="T103" fmla="*/ 15 h 633"/>
                  <a:gd name="T104" fmla="*/ 6 w 843"/>
                  <a:gd name="T105" fmla="*/ 14 h 633"/>
                  <a:gd name="T106" fmla="*/ 4 w 843"/>
                  <a:gd name="T107" fmla="*/ 13 h 633"/>
                  <a:gd name="T108" fmla="*/ 2 w 843"/>
                  <a:gd name="T109" fmla="*/ 18 h 633"/>
                  <a:gd name="T110" fmla="*/ 0 w 843"/>
                  <a:gd name="T111" fmla="*/ 23 h 633"/>
                  <a:gd name="T112" fmla="*/ 0 w 843"/>
                  <a:gd name="T113" fmla="*/ 23 h 6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43"/>
                  <a:gd name="T172" fmla="*/ 0 h 633"/>
                  <a:gd name="T173" fmla="*/ 843 w 843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43" h="633">
                    <a:moveTo>
                      <a:pt x="0" y="633"/>
                    </a:moveTo>
                    <a:lnTo>
                      <a:pt x="3" y="585"/>
                    </a:lnTo>
                    <a:lnTo>
                      <a:pt x="12" y="536"/>
                    </a:lnTo>
                    <a:lnTo>
                      <a:pt x="32" y="476"/>
                    </a:lnTo>
                    <a:lnTo>
                      <a:pt x="44" y="434"/>
                    </a:lnTo>
                    <a:lnTo>
                      <a:pt x="43" y="414"/>
                    </a:lnTo>
                    <a:lnTo>
                      <a:pt x="51" y="393"/>
                    </a:lnTo>
                    <a:lnTo>
                      <a:pt x="69" y="364"/>
                    </a:lnTo>
                    <a:lnTo>
                      <a:pt x="91" y="350"/>
                    </a:lnTo>
                    <a:lnTo>
                      <a:pt x="126" y="340"/>
                    </a:lnTo>
                    <a:lnTo>
                      <a:pt x="166" y="347"/>
                    </a:lnTo>
                    <a:lnTo>
                      <a:pt x="194" y="363"/>
                    </a:lnTo>
                    <a:lnTo>
                      <a:pt x="222" y="378"/>
                    </a:lnTo>
                    <a:lnTo>
                      <a:pt x="278" y="385"/>
                    </a:lnTo>
                    <a:lnTo>
                      <a:pt x="363" y="388"/>
                    </a:lnTo>
                    <a:lnTo>
                      <a:pt x="411" y="379"/>
                    </a:lnTo>
                    <a:lnTo>
                      <a:pt x="475" y="354"/>
                    </a:lnTo>
                    <a:lnTo>
                      <a:pt x="502" y="343"/>
                    </a:lnTo>
                    <a:lnTo>
                      <a:pt x="482" y="370"/>
                    </a:lnTo>
                    <a:lnTo>
                      <a:pt x="445" y="399"/>
                    </a:lnTo>
                    <a:lnTo>
                      <a:pt x="411" y="413"/>
                    </a:lnTo>
                    <a:lnTo>
                      <a:pt x="367" y="423"/>
                    </a:lnTo>
                    <a:lnTo>
                      <a:pt x="358" y="427"/>
                    </a:lnTo>
                    <a:lnTo>
                      <a:pt x="361" y="433"/>
                    </a:lnTo>
                    <a:lnTo>
                      <a:pt x="418" y="429"/>
                    </a:lnTo>
                    <a:lnTo>
                      <a:pt x="479" y="399"/>
                    </a:lnTo>
                    <a:lnTo>
                      <a:pt x="584" y="328"/>
                    </a:lnTo>
                    <a:lnTo>
                      <a:pt x="638" y="289"/>
                    </a:lnTo>
                    <a:lnTo>
                      <a:pt x="633" y="309"/>
                    </a:lnTo>
                    <a:lnTo>
                      <a:pt x="618" y="337"/>
                    </a:lnTo>
                    <a:lnTo>
                      <a:pt x="581" y="394"/>
                    </a:lnTo>
                    <a:lnTo>
                      <a:pt x="634" y="359"/>
                    </a:lnTo>
                    <a:lnTo>
                      <a:pt x="676" y="313"/>
                    </a:lnTo>
                    <a:lnTo>
                      <a:pt x="693" y="286"/>
                    </a:lnTo>
                    <a:lnTo>
                      <a:pt x="718" y="240"/>
                    </a:lnTo>
                    <a:lnTo>
                      <a:pt x="730" y="276"/>
                    </a:lnTo>
                    <a:lnTo>
                      <a:pt x="743" y="269"/>
                    </a:lnTo>
                    <a:lnTo>
                      <a:pt x="750" y="234"/>
                    </a:lnTo>
                    <a:lnTo>
                      <a:pt x="777" y="217"/>
                    </a:lnTo>
                    <a:lnTo>
                      <a:pt x="772" y="158"/>
                    </a:lnTo>
                    <a:lnTo>
                      <a:pt x="745" y="101"/>
                    </a:lnTo>
                    <a:lnTo>
                      <a:pt x="668" y="33"/>
                    </a:lnTo>
                    <a:lnTo>
                      <a:pt x="735" y="74"/>
                    </a:lnTo>
                    <a:lnTo>
                      <a:pt x="679" y="0"/>
                    </a:lnTo>
                    <a:lnTo>
                      <a:pt x="735" y="49"/>
                    </a:lnTo>
                    <a:lnTo>
                      <a:pt x="757" y="81"/>
                    </a:lnTo>
                    <a:lnTo>
                      <a:pt x="786" y="128"/>
                    </a:lnTo>
                    <a:lnTo>
                      <a:pt x="795" y="54"/>
                    </a:lnTo>
                    <a:lnTo>
                      <a:pt x="824" y="96"/>
                    </a:lnTo>
                    <a:lnTo>
                      <a:pt x="843" y="224"/>
                    </a:lnTo>
                    <a:lnTo>
                      <a:pt x="834" y="234"/>
                    </a:lnTo>
                    <a:lnTo>
                      <a:pt x="777" y="281"/>
                    </a:lnTo>
                    <a:lnTo>
                      <a:pt x="681" y="365"/>
                    </a:lnTo>
                    <a:lnTo>
                      <a:pt x="627" y="404"/>
                    </a:lnTo>
                    <a:lnTo>
                      <a:pt x="600" y="412"/>
                    </a:lnTo>
                    <a:lnTo>
                      <a:pt x="555" y="416"/>
                    </a:lnTo>
                    <a:lnTo>
                      <a:pt x="526" y="406"/>
                    </a:lnTo>
                    <a:lnTo>
                      <a:pt x="504" y="404"/>
                    </a:lnTo>
                    <a:lnTo>
                      <a:pt x="487" y="422"/>
                    </a:lnTo>
                    <a:lnTo>
                      <a:pt x="482" y="441"/>
                    </a:lnTo>
                    <a:lnTo>
                      <a:pt x="486" y="458"/>
                    </a:lnTo>
                    <a:lnTo>
                      <a:pt x="514" y="480"/>
                    </a:lnTo>
                    <a:lnTo>
                      <a:pt x="530" y="481"/>
                    </a:lnTo>
                    <a:lnTo>
                      <a:pt x="536" y="451"/>
                    </a:lnTo>
                    <a:lnTo>
                      <a:pt x="573" y="451"/>
                    </a:lnTo>
                    <a:lnTo>
                      <a:pt x="629" y="439"/>
                    </a:lnTo>
                    <a:lnTo>
                      <a:pt x="669" y="412"/>
                    </a:lnTo>
                    <a:lnTo>
                      <a:pt x="720" y="370"/>
                    </a:lnTo>
                    <a:lnTo>
                      <a:pt x="782" y="300"/>
                    </a:lnTo>
                    <a:lnTo>
                      <a:pt x="760" y="339"/>
                    </a:lnTo>
                    <a:lnTo>
                      <a:pt x="731" y="396"/>
                    </a:lnTo>
                    <a:lnTo>
                      <a:pt x="698" y="451"/>
                    </a:lnTo>
                    <a:lnTo>
                      <a:pt x="671" y="480"/>
                    </a:lnTo>
                    <a:lnTo>
                      <a:pt x="642" y="488"/>
                    </a:lnTo>
                    <a:lnTo>
                      <a:pt x="588" y="500"/>
                    </a:lnTo>
                    <a:lnTo>
                      <a:pt x="568" y="508"/>
                    </a:lnTo>
                    <a:lnTo>
                      <a:pt x="566" y="523"/>
                    </a:lnTo>
                    <a:lnTo>
                      <a:pt x="604" y="528"/>
                    </a:lnTo>
                    <a:lnTo>
                      <a:pt x="643" y="517"/>
                    </a:lnTo>
                    <a:lnTo>
                      <a:pt x="727" y="458"/>
                    </a:lnTo>
                    <a:lnTo>
                      <a:pt x="661" y="523"/>
                    </a:lnTo>
                    <a:lnTo>
                      <a:pt x="627" y="537"/>
                    </a:lnTo>
                    <a:lnTo>
                      <a:pt x="600" y="542"/>
                    </a:lnTo>
                    <a:lnTo>
                      <a:pt x="570" y="546"/>
                    </a:lnTo>
                    <a:lnTo>
                      <a:pt x="539" y="535"/>
                    </a:lnTo>
                    <a:lnTo>
                      <a:pt x="453" y="459"/>
                    </a:lnTo>
                    <a:lnTo>
                      <a:pt x="437" y="462"/>
                    </a:lnTo>
                    <a:lnTo>
                      <a:pt x="413" y="473"/>
                    </a:lnTo>
                    <a:lnTo>
                      <a:pt x="396" y="500"/>
                    </a:lnTo>
                    <a:lnTo>
                      <a:pt x="393" y="517"/>
                    </a:lnTo>
                    <a:lnTo>
                      <a:pt x="404" y="540"/>
                    </a:lnTo>
                    <a:lnTo>
                      <a:pt x="428" y="556"/>
                    </a:lnTo>
                    <a:lnTo>
                      <a:pt x="470" y="582"/>
                    </a:lnTo>
                    <a:lnTo>
                      <a:pt x="512" y="597"/>
                    </a:lnTo>
                    <a:lnTo>
                      <a:pt x="564" y="620"/>
                    </a:lnTo>
                    <a:lnTo>
                      <a:pt x="516" y="624"/>
                    </a:lnTo>
                    <a:lnTo>
                      <a:pt x="460" y="629"/>
                    </a:lnTo>
                    <a:lnTo>
                      <a:pt x="418" y="630"/>
                    </a:lnTo>
                    <a:lnTo>
                      <a:pt x="393" y="625"/>
                    </a:lnTo>
                    <a:lnTo>
                      <a:pt x="353" y="607"/>
                    </a:lnTo>
                    <a:lnTo>
                      <a:pt x="328" y="569"/>
                    </a:lnTo>
                    <a:lnTo>
                      <a:pt x="322" y="541"/>
                    </a:lnTo>
                    <a:lnTo>
                      <a:pt x="334" y="407"/>
                    </a:lnTo>
                    <a:lnTo>
                      <a:pt x="275" y="404"/>
                    </a:lnTo>
                    <a:lnTo>
                      <a:pt x="202" y="393"/>
                    </a:lnTo>
                    <a:lnTo>
                      <a:pt x="170" y="372"/>
                    </a:lnTo>
                    <a:lnTo>
                      <a:pt x="146" y="360"/>
                    </a:lnTo>
                    <a:lnTo>
                      <a:pt x="104" y="364"/>
                    </a:lnTo>
                    <a:lnTo>
                      <a:pt x="82" y="399"/>
                    </a:lnTo>
                    <a:lnTo>
                      <a:pt x="43" y="490"/>
                    </a:lnTo>
                    <a:lnTo>
                      <a:pt x="14" y="58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154"/>
              <p:cNvSpPr>
                <a:spLocks/>
              </p:cNvSpPr>
              <p:nvPr/>
            </p:nvSpPr>
            <p:spPr bwMode="auto">
              <a:xfrm>
                <a:off x="856" y="3001"/>
                <a:ext cx="41" cy="114"/>
              </a:xfrm>
              <a:custGeom>
                <a:avLst/>
                <a:gdLst>
                  <a:gd name="T0" fmla="*/ 1 w 122"/>
                  <a:gd name="T1" fmla="*/ 0 h 342"/>
                  <a:gd name="T2" fmla="*/ 1 w 122"/>
                  <a:gd name="T3" fmla="*/ 0 h 342"/>
                  <a:gd name="T4" fmla="*/ 0 w 122"/>
                  <a:gd name="T5" fmla="*/ 1 h 342"/>
                  <a:gd name="T6" fmla="*/ 0 w 122"/>
                  <a:gd name="T7" fmla="*/ 2 h 342"/>
                  <a:gd name="T8" fmla="*/ 0 w 122"/>
                  <a:gd name="T9" fmla="*/ 3 h 342"/>
                  <a:gd name="T10" fmla="*/ 0 w 122"/>
                  <a:gd name="T11" fmla="*/ 4 h 342"/>
                  <a:gd name="T12" fmla="*/ 1 w 122"/>
                  <a:gd name="T13" fmla="*/ 6 h 342"/>
                  <a:gd name="T14" fmla="*/ 1 w 122"/>
                  <a:gd name="T15" fmla="*/ 8 h 342"/>
                  <a:gd name="T16" fmla="*/ 3 w 122"/>
                  <a:gd name="T17" fmla="*/ 10 h 342"/>
                  <a:gd name="T18" fmla="*/ 4 w 122"/>
                  <a:gd name="T19" fmla="*/ 13 h 342"/>
                  <a:gd name="T20" fmla="*/ 5 w 122"/>
                  <a:gd name="T21" fmla="*/ 12 h 342"/>
                  <a:gd name="T22" fmla="*/ 4 w 122"/>
                  <a:gd name="T23" fmla="*/ 11 h 342"/>
                  <a:gd name="T24" fmla="*/ 4 w 122"/>
                  <a:gd name="T25" fmla="*/ 7 h 342"/>
                  <a:gd name="T26" fmla="*/ 3 w 122"/>
                  <a:gd name="T27" fmla="*/ 5 h 342"/>
                  <a:gd name="T28" fmla="*/ 3 w 122"/>
                  <a:gd name="T29" fmla="*/ 2 h 342"/>
                  <a:gd name="T30" fmla="*/ 2 w 122"/>
                  <a:gd name="T31" fmla="*/ 1 h 342"/>
                  <a:gd name="T32" fmla="*/ 1 w 122"/>
                  <a:gd name="T33" fmla="*/ 0 h 342"/>
                  <a:gd name="T34" fmla="*/ 1 w 122"/>
                  <a:gd name="T35" fmla="*/ 0 h 342"/>
                  <a:gd name="T36" fmla="*/ 1 w 122"/>
                  <a:gd name="T37" fmla="*/ 0 h 342"/>
                  <a:gd name="T38" fmla="*/ 1 w 122"/>
                  <a:gd name="T39" fmla="*/ 0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342"/>
                  <a:gd name="T62" fmla="*/ 122 w 12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342">
                    <a:moveTo>
                      <a:pt x="25" y="0"/>
                    </a:moveTo>
                    <a:lnTo>
                      <a:pt x="14" y="5"/>
                    </a:lnTo>
                    <a:lnTo>
                      <a:pt x="4" y="19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3" y="109"/>
                    </a:lnTo>
                    <a:lnTo>
                      <a:pt x="15" y="159"/>
                    </a:lnTo>
                    <a:lnTo>
                      <a:pt x="32" y="208"/>
                    </a:lnTo>
                    <a:lnTo>
                      <a:pt x="68" y="263"/>
                    </a:lnTo>
                    <a:lnTo>
                      <a:pt x="116" y="342"/>
                    </a:lnTo>
                    <a:lnTo>
                      <a:pt x="122" y="334"/>
                    </a:lnTo>
                    <a:lnTo>
                      <a:pt x="117" y="290"/>
                    </a:lnTo>
                    <a:lnTo>
                      <a:pt x="99" y="196"/>
                    </a:lnTo>
                    <a:lnTo>
                      <a:pt x="83" y="124"/>
                    </a:lnTo>
                    <a:lnTo>
                      <a:pt x="68" y="64"/>
                    </a:lnTo>
                    <a:lnTo>
                      <a:pt x="59" y="28"/>
                    </a:lnTo>
                    <a:lnTo>
                      <a:pt x="3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155"/>
              <p:cNvSpPr>
                <a:spLocks/>
              </p:cNvSpPr>
              <p:nvPr/>
            </p:nvSpPr>
            <p:spPr bwMode="auto">
              <a:xfrm>
                <a:off x="865" y="2892"/>
                <a:ext cx="133" cy="38"/>
              </a:xfrm>
              <a:custGeom>
                <a:avLst/>
                <a:gdLst>
                  <a:gd name="T0" fmla="*/ 0 w 397"/>
                  <a:gd name="T1" fmla="*/ 3 h 114"/>
                  <a:gd name="T2" fmla="*/ 1 w 397"/>
                  <a:gd name="T3" fmla="*/ 2 h 114"/>
                  <a:gd name="T4" fmla="*/ 3 w 397"/>
                  <a:gd name="T5" fmla="*/ 1 h 114"/>
                  <a:gd name="T6" fmla="*/ 5 w 397"/>
                  <a:gd name="T7" fmla="*/ 0 h 114"/>
                  <a:gd name="T8" fmla="*/ 6 w 397"/>
                  <a:gd name="T9" fmla="*/ 0 h 114"/>
                  <a:gd name="T10" fmla="*/ 9 w 397"/>
                  <a:gd name="T11" fmla="*/ 0 h 114"/>
                  <a:gd name="T12" fmla="*/ 11 w 397"/>
                  <a:gd name="T13" fmla="*/ 0 h 114"/>
                  <a:gd name="T14" fmla="*/ 13 w 397"/>
                  <a:gd name="T15" fmla="*/ 1 h 114"/>
                  <a:gd name="T16" fmla="*/ 15 w 397"/>
                  <a:gd name="T17" fmla="*/ 3 h 114"/>
                  <a:gd name="T18" fmla="*/ 13 w 397"/>
                  <a:gd name="T19" fmla="*/ 2 h 114"/>
                  <a:gd name="T20" fmla="*/ 11 w 397"/>
                  <a:gd name="T21" fmla="*/ 1 h 114"/>
                  <a:gd name="T22" fmla="*/ 8 w 397"/>
                  <a:gd name="T23" fmla="*/ 1 h 114"/>
                  <a:gd name="T24" fmla="*/ 6 w 397"/>
                  <a:gd name="T25" fmla="*/ 1 h 114"/>
                  <a:gd name="T26" fmla="*/ 5 w 397"/>
                  <a:gd name="T27" fmla="*/ 1 h 114"/>
                  <a:gd name="T28" fmla="*/ 3 w 397"/>
                  <a:gd name="T29" fmla="*/ 1 h 114"/>
                  <a:gd name="T30" fmla="*/ 2 w 397"/>
                  <a:gd name="T31" fmla="*/ 2 h 114"/>
                  <a:gd name="T32" fmla="*/ 0 w 397"/>
                  <a:gd name="T33" fmla="*/ 4 h 114"/>
                  <a:gd name="T34" fmla="*/ 0 w 397"/>
                  <a:gd name="T35" fmla="*/ 3 h 114"/>
                  <a:gd name="T36" fmla="*/ 0 w 397"/>
                  <a:gd name="T37" fmla="*/ 3 h 114"/>
                  <a:gd name="T38" fmla="*/ 0 w 397"/>
                  <a:gd name="T39" fmla="*/ 3 h 1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7"/>
                  <a:gd name="T61" fmla="*/ 0 h 114"/>
                  <a:gd name="T62" fmla="*/ 397 w 397"/>
                  <a:gd name="T63" fmla="*/ 114 h 1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7" h="114">
                    <a:moveTo>
                      <a:pt x="0" y="94"/>
                    </a:moveTo>
                    <a:lnTo>
                      <a:pt x="36" y="51"/>
                    </a:lnTo>
                    <a:lnTo>
                      <a:pt x="84" y="15"/>
                    </a:lnTo>
                    <a:lnTo>
                      <a:pt x="124" y="1"/>
                    </a:lnTo>
                    <a:lnTo>
                      <a:pt x="174" y="0"/>
                    </a:lnTo>
                    <a:lnTo>
                      <a:pt x="237" y="2"/>
                    </a:lnTo>
                    <a:lnTo>
                      <a:pt x="295" y="13"/>
                    </a:lnTo>
                    <a:lnTo>
                      <a:pt x="356" y="35"/>
                    </a:lnTo>
                    <a:lnTo>
                      <a:pt x="397" y="70"/>
                    </a:lnTo>
                    <a:lnTo>
                      <a:pt x="343" y="44"/>
                    </a:lnTo>
                    <a:lnTo>
                      <a:pt x="285" y="30"/>
                    </a:lnTo>
                    <a:lnTo>
                      <a:pt x="228" y="18"/>
                    </a:lnTo>
                    <a:lnTo>
                      <a:pt x="174" y="16"/>
                    </a:lnTo>
                    <a:lnTo>
                      <a:pt x="125" y="20"/>
                    </a:lnTo>
                    <a:lnTo>
                      <a:pt x="90" y="35"/>
                    </a:lnTo>
                    <a:lnTo>
                      <a:pt x="49" y="62"/>
                    </a:lnTo>
                    <a:lnTo>
                      <a:pt x="4" y="11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156"/>
              <p:cNvSpPr>
                <a:spLocks/>
              </p:cNvSpPr>
              <p:nvPr/>
            </p:nvSpPr>
            <p:spPr bwMode="auto">
              <a:xfrm>
                <a:off x="872" y="2909"/>
                <a:ext cx="187" cy="198"/>
              </a:xfrm>
              <a:custGeom>
                <a:avLst/>
                <a:gdLst>
                  <a:gd name="T0" fmla="*/ 1 w 561"/>
                  <a:gd name="T1" fmla="*/ 7 h 593"/>
                  <a:gd name="T2" fmla="*/ 1 w 561"/>
                  <a:gd name="T3" fmla="*/ 9 h 593"/>
                  <a:gd name="T4" fmla="*/ 3 w 561"/>
                  <a:gd name="T5" fmla="*/ 11 h 593"/>
                  <a:gd name="T6" fmla="*/ 5 w 561"/>
                  <a:gd name="T7" fmla="*/ 16 h 593"/>
                  <a:gd name="T8" fmla="*/ 7 w 561"/>
                  <a:gd name="T9" fmla="*/ 21 h 593"/>
                  <a:gd name="T10" fmla="*/ 8 w 561"/>
                  <a:gd name="T11" fmla="*/ 22 h 593"/>
                  <a:gd name="T12" fmla="*/ 8 w 561"/>
                  <a:gd name="T13" fmla="*/ 20 h 593"/>
                  <a:gd name="T14" fmla="*/ 6 w 561"/>
                  <a:gd name="T15" fmla="*/ 18 h 593"/>
                  <a:gd name="T16" fmla="*/ 5 w 561"/>
                  <a:gd name="T17" fmla="*/ 13 h 593"/>
                  <a:gd name="T18" fmla="*/ 3 w 561"/>
                  <a:gd name="T19" fmla="*/ 10 h 593"/>
                  <a:gd name="T20" fmla="*/ 3 w 561"/>
                  <a:gd name="T21" fmla="*/ 9 h 593"/>
                  <a:gd name="T22" fmla="*/ 6 w 561"/>
                  <a:gd name="T23" fmla="*/ 9 h 593"/>
                  <a:gd name="T24" fmla="*/ 10 w 561"/>
                  <a:gd name="T25" fmla="*/ 9 h 593"/>
                  <a:gd name="T26" fmla="*/ 8 w 561"/>
                  <a:gd name="T27" fmla="*/ 11 h 593"/>
                  <a:gd name="T28" fmla="*/ 6 w 561"/>
                  <a:gd name="T29" fmla="*/ 12 h 593"/>
                  <a:gd name="T30" fmla="*/ 6 w 561"/>
                  <a:gd name="T31" fmla="*/ 12 h 593"/>
                  <a:gd name="T32" fmla="*/ 8 w 561"/>
                  <a:gd name="T33" fmla="*/ 12 h 593"/>
                  <a:gd name="T34" fmla="*/ 11 w 561"/>
                  <a:gd name="T35" fmla="*/ 10 h 593"/>
                  <a:gd name="T36" fmla="*/ 11 w 561"/>
                  <a:gd name="T37" fmla="*/ 8 h 593"/>
                  <a:gd name="T38" fmla="*/ 15 w 561"/>
                  <a:gd name="T39" fmla="*/ 7 h 593"/>
                  <a:gd name="T40" fmla="*/ 19 w 561"/>
                  <a:gd name="T41" fmla="*/ 6 h 593"/>
                  <a:gd name="T42" fmla="*/ 20 w 561"/>
                  <a:gd name="T43" fmla="*/ 5 h 593"/>
                  <a:gd name="T44" fmla="*/ 20 w 561"/>
                  <a:gd name="T45" fmla="*/ 4 h 593"/>
                  <a:gd name="T46" fmla="*/ 17 w 561"/>
                  <a:gd name="T47" fmla="*/ 4 h 593"/>
                  <a:gd name="T48" fmla="*/ 14 w 561"/>
                  <a:gd name="T49" fmla="*/ 3 h 593"/>
                  <a:gd name="T50" fmla="*/ 11 w 561"/>
                  <a:gd name="T51" fmla="*/ 0 h 593"/>
                  <a:gd name="T52" fmla="*/ 10 w 561"/>
                  <a:gd name="T53" fmla="*/ 0 h 593"/>
                  <a:gd name="T54" fmla="*/ 12 w 561"/>
                  <a:gd name="T55" fmla="*/ 2 h 593"/>
                  <a:gd name="T56" fmla="*/ 12 w 561"/>
                  <a:gd name="T57" fmla="*/ 3 h 593"/>
                  <a:gd name="T58" fmla="*/ 15 w 561"/>
                  <a:gd name="T59" fmla="*/ 5 h 593"/>
                  <a:gd name="T60" fmla="*/ 14 w 561"/>
                  <a:gd name="T61" fmla="*/ 6 h 593"/>
                  <a:gd name="T62" fmla="*/ 12 w 561"/>
                  <a:gd name="T63" fmla="*/ 4 h 593"/>
                  <a:gd name="T64" fmla="*/ 11 w 561"/>
                  <a:gd name="T65" fmla="*/ 4 h 593"/>
                  <a:gd name="T66" fmla="*/ 10 w 561"/>
                  <a:gd name="T67" fmla="*/ 4 h 593"/>
                  <a:gd name="T68" fmla="*/ 7 w 561"/>
                  <a:gd name="T69" fmla="*/ 5 h 593"/>
                  <a:gd name="T70" fmla="*/ 6 w 561"/>
                  <a:gd name="T71" fmla="*/ 6 h 593"/>
                  <a:gd name="T72" fmla="*/ 3 w 561"/>
                  <a:gd name="T73" fmla="*/ 7 h 593"/>
                  <a:gd name="T74" fmla="*/ 0 w 561"/>
                  <a:gd name="T75" fmla="*/ 6 h 593"/>
                  <a:gd name="T76" fmla="*/ 0 w 561"/>
                  <a:gd name="T77" fmla="*/ 6 h 5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1"/>
                  <a:gd name="T118" fmla="*/ 0 h 593"/>
                  <a:gd name="T119" fmla="*/ 561 w 561"/>
                  <a:gd name="T120" fmla="*/ 593 h 5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1" h="593">
                    <a:moveTo>
                      <a:pt x="6" y="171"/>
                    </a:moveTo>
                    <a:lnTo>
                      <a:pt x="26" y="193"/>
                    </a:lnTo>
                    <a:lnTo>
                      <a:pt x="26" y="212"/>
                    </a:lnTo>
                    <a:lnTo>
                      <a:pt x="27" y="230"/>
                    </a:lnTo>
                    <a:lnTo>
                      <a:pt x="54" y="256"/>
                    </a:lnTo>
                    <a:lnTo>
                      <a:pt x="90" y="302"/>
                    </a:lnTo>
                    <a:lnTo>
                      <a:pt x="121" y="363"/>
                    </a:lnTo>
                    <a:lnTo>
                      <a:pt x="147" y="424"/>
                    </a:lnTo>
                    <a:lnTo>
                      <a:pt x="167" y="492"/>
                    </a:lnTo>
                    <a:lnTo>
                      <a:pt x="183" y="568"/>
                    </a:lnTo>
                    <a:lnTo>
                      <a:pt x="197" y="593"/>
                    </a:lnTo>
                    <a:lnTo>
                      <a:pt x="218" y="587"/>
                    </a:lnTo>
                    <a:lnTo>
                      <a:pt x="223" y="566"/>
                    </a:lnTo>
                    <a:lnTo>
                      <a:pt x="207" y="538"/>
                    </a:lnTo>
                    <a:lnTo>
                      <a:pt x="187" y="522"/>
                    </a:lnTo>
                    <a:lnTo>
                      <a:pt x="175" y="485"/>
                    </a:lnTo>
                    <a:lnTo>
                      <a:pt x="158" y="424"/>
                    </a:lnTo>
                    <a:lnTo>
                      <a:pt x="134" y="353"/>
                    </a:lnTo>
                    <a:lnTo>
                      <a:pt x="108" y="300"/>
                    </a:lnTo>
                    <a:lnTo>
                      <a:pt x="93" y="275"/>
                    </a:lnTo>
                    <a:lnTo>
                      <a:pt x="89" y="253"/>
                    </a:lnTo>
                    <a:lnTo>
                      <a:pt x="93" y="237"/>
                    </a:lnTo>
                    <a:lnTo>
                      <a:pt x="126" y="246"/>
                    </a:lnTo>
                    <a:lnTo>
                      <a:pt x="155" y="250"/>
                    </a:lnTo>
                    <a:lnTo>
                      <a:pt x="244" y="250"/>
                    </a:lnTo>
                    <a:lnTo>
                      <a:pt x="263" y="247"/>
                    </a:lnTo>
                    <a:lnTo>
                      <a:pt x="256" y="263"/>
                    </a:lnTo>
                    <a:lnTo>
                      <a:pt x="229" y="290"/>
                    </a:lnTo>
                    <a:lnTo>
                      <a:pt x="188" y="304"/>
                    </a:lnTo>
                    <a:lnTo>
                      <a:pt x="159" y="310"/>
                    </a:lnTo>
                    <a:lnTo>
                      <a:pt x="147" y="310"/>
                    </a:lnTo>
                    <a:lnTo>
                      <a:pt x="150" y="325"/>
                    </a:lnTo>
                    <a:lnTo>
                      <a:pt x="182" y="337"/>
                    </a:lnTo>
                    <a:lnTo>
                      <a:pt x="212" y="325"/>
                    </a:lnTo>
                    <a:lnTo>
                      <a:pt x="257" y="310"/>
                    </a:lnTo>
                    <a:lnTo>
                      <a:pt x="288" y="279"/>
                    </a:lnTo>
                    <a:lnTo>
                      <a:pt x="301" y="248"/>
                    </a:lnTo>
                    <a:lnTo>
                      <a:pt x="306" y="226"/>
                    </a:lnTo>
                    <a:lnTo>
                      <a:pt x="366" y="228"/>
                    </a:lnTo>
                    <a:lnTo>
                      <a:pt x="398" y="198"/>
                    </a:lnTo>
                    <a:lnTo>
                      <a:pt x="398" y="174"/>
                    </a:lnTo>
                    <a:lnTo>
                      <a:pt x="506" y="156"/>
                    </a:lnTo>
                    <a:lnTo>
                      <a:pt x="513" y="134"/>
                    </a:lnTo>
                    <a:lnTo>
                      <a:pt x="536" y="123"/>
                    </a:lnTo>
                    <a:lnTo>
                      <a:pt x="561" y="92"/>
                    </a:lnTo>
                    <a:lnTo>
                      <a:pt x="533" y="104"/>
                    </a:lnTo>
                    <a:lnTo>
                      <a:pt x="478" y="108"/>
                    </a:lnTo>
                    <a:lnTo>
                      <a:pt x="449" y="109"/>
                    </a:lnTo>
                    <a:lnTo>
                      <a:pt x="410" y="102"/>
                    </a:lnTo>
                    <a:lnTo>
                      <a:pt x="373" y="80"/>
                    </a:lnTo>
                    <a:lnTo>
                      <a:pt x="316" y="26"/>
                    </a:lnTo>
                    <a:lnTo>
                      <a:pt x="285" y="6"/>
                    </a:lnTo>
                    <a:lnTo>
                      <a:pt x="204" y="0"/>
                    </a:lnTo>
                    <a:lnTo>
                      <a:pt x="277" y="13"/>
                    </a:lnTo>
                    <a:lnTo>
                      <a:pt x="305" y="34"/>
                    </a:lnTo>
                    <a:lnTo>
                      <a:pt x="324" y="62"/>
                    </a:lnTo>
                    <a:lnTo>
                      <a:pt x="286" y="50"/>
                    </a:lnTo>
                    <a:lnTo>
                      <a:pt x="335" y="79"/>
                    </a:lnTo>
                    <a:lnTo>
                      <a:pt x="386" y="115"/>
                    </a:lnTo>
                    <a:lnTo>
                      <a:pt x="395" y="131"/>
                    </a:lnTo>
                    <a:lnTo>
                      <a:pt x="395" y="149"/>
                    </a:lnTo>
                    <a:lnTo>
                      <a:pt x="388" y="157"/>
                    </a:lnTo>
                    <a:lnTo>
                      <a:pt x="361" y="152"/>
                    </a:lnTo>
                    <a:lnTo>
                      <a:pt x="316" y="115"/>
                    </a:lnTo>
                    <a:lnTo>
                      <a:pt x="285" y="77"/>
                    </a:lnTo>
                    <a:lnTo>
                      <a:pt x="305" y="118"/>
                    </a:lnTo>
                    <a:lnTo>
                      <a:pt x="330" y="152"/>
                    </a:lnTo>
                    <a:lnTo>
                      <a:pt x="258" y="119"/>
                    </a:lnTo>
                    <a:lnTo>
                      <a:pt x="278" y="166"/>
                    </a:lnTo>
                    <a:lnTo>
                      <a:pt x="180" y="128"/>
                    </a:lnTo>
                    <a:lnTo>
                      <a:pt x="185" y="148"/>
                    </a:lnTo>
                    <a:lnTo>
                      <a:pt x="152" y="168"/>
                    </a:lnTo>
                    <a:lnTo>
                      <a:pt x="111" y="182"/>
                    </a:lnTo>
                    <a:lnTo>
                      <a:pt x="74" y="183"/>
                    </a:lnTo>
                    <a:lnTo>
                      <a:pt x="36" y="176"/>
                    </a:lnTo>
                    <a:lnTo>
                      <a:pt x="0" y="154"/>
                    </a:lnTo>
                    <a:lnTo>
                      <a:pt x="6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157"/>
              <p:cNvSpPr>
                <a:spLocks/>
              </p:cNvSpPr>
              <p:nvPr/>
            </p:nvSpPr>
            <p:spPr bwMode="auto">
              <a:xfrm>
                <a:off x="931" y="2991"/>
                <a:ext cx="50" cy="58"/>
              </a:xfrm>
              <a:custGeom>
                <a:avLst/>
                <a:gdLst>
                  <a:gd name="T0" fmla="*/ 5 w 149"/>
                  <a:gd name="T1" fmla="*/ 0 h 174"/>
                  <a:gd name="T2" fmla="*/ 5 w 149"/>
                  <a:gd name="T3" fmla="*/ 1 h 174"/>
                  <a:gd name="T4" fmla="*/ 4 w 149"/>
                  <a:gd name="T5" fmla="*/ 3 h 174"/>
                  <a:gd name="T6" fmla="*/ 2 w 149"/>
                  <a:gd name="T7" fmla="*/ 4 h 174"/>
                  <a:gd name="T8" fmla="*/ 1 w 149"/>
                  <a:gd name="T9" fmla="*/ 5 h 174"/>
                  <a:gd name="T10" fmla="*/ 0 w 149"/>
                  <a:gd name="T11" fmla="*/ 5 h 174"/>
                  <a:gd name="T12" fmla="*/ 0 w 149"/>
                  <a:gd name="T13" fmla="*/ 6 h 174"/>
                  <a:gd name="T14" fmla="*/ 1 w 149"/>
                  <a:gd name="T15" fmla="*/ 6 h 174"/>
                  <a:gd name="T16" fmla="*/ 2 w 149"/>
                  <a:gd name="T17" fmla="*/ 6 h 174"/>
                  <a:gd name="T18" fmla="*/ 3 w 149"/>
                  <a:gd name="T19" fmla="*/ 6 h 174"/>
                  <a:gd name="T20" fmla="*/ 4 w 149"/>
                  <a:gd name="T21" fmla="*/ 5 h 174"/>
                  <a:gd name="T22" fmla="*/ 5 w 149"/>
                  <a:gd name="T23" fmla="*/ 4 h 174"/>
                  <a:gd name="T24" fmla="*/ 5 w 149"/>
                  <a:gd name="T25" fmla="*/ 2 h 174"/>
                  <a:gd name="T26" fmla="*/ 6 w 149"/>
                  <a:gd name="T27" fmla="*/ 0 h 174"/>
                  <a:gd name="T28" fmla="*/ 5 w 149"/>
                  <a:gd name="T29" fmla="*/ 0 h 174"/>
                  <a:gd name="T30" fmla="*/ 5 w 149"/>
                  <a:gd name="T31" fmla="*/ 0 h 174"/>
                  <a:gd name="T32" fmla="*/ 5 w 149"/>
                  <a:gd name="T33" fmla="*/ 0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9"/>
                  <a:gd name="T52" fmla="*/ 0 h 174"/>
                  <a:gd name="T53" fmla="*/ 149 w 149"/>
                  <a:gd name="T54" fmla="*/ 174 h 1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9" h="174">
                    <a:moveTo>
                      <a:pt x="138" y="9"/>
                    </a:moveTo>
                    <a:lnTo>
                      <a:pt x="133" y="36"/>
                    </a:lnTo>
                    <a:lnTo>
                      <a:pt x="107" y="74"/>
                    </a:lnTo>
                    <a:lnTo>
                      <a:pt x="66" y="117"/>
                    </a:lnTo>
                    <a:lnTo>
                      <a:pt x="31" y="135"/>
                    </a:lnTo>
                    <a:lnTo>
                      <a:pt x="4" y="138"/>
                    </a:lnTo>
                    <a:lnTo>
                      <a:pt x="0" y="150"/>
                    </a:lnTo>
                    <a:lnTo>
                      <a:pt x="16" y="174"/>
                    </a:lnTo>
                    <a:lnTo>
                      <a:pt x="41" y="170"/>
                    </a:lnTo>
                    <a:lnTo>
                      <a:pt x="77" y="154"/>
                    </a:lnTo>
                    <a:lnTo>
                      <a:pt x="105" y="125"/>
                    </a:lnTo>
                    <a:lnTo>
                      <a:pt x="125" y="100"/>
                    </a:lnTo>
                    <a:lnTo>
                      <a:pt x="141" y="51"/>
                    </a:lnTo>
                    <a:lnTo>
                      <a:pt x="149" y="0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158"/>
              <p:cNvSpPr>
                <a:spLocks/>
              </p:cNvSpPr>
              <p:nvPr/>
            </p:nvSpPr>
            <p:spPr bwMode="auto">
              <a:xfrm>
                <a:off x="926" y="2839"/>
                <a:ext cx="102" cy="58"/>
              </a:xfrm>
              <a:custGeom>
                <a:avLst/>
                <a:gdLst>
                  <a:gd name="T0" fmla="*/ 0 w 305"/>
                  <a:gd name="T1" fmla="*/ 6 h 173"/>
                  <a:gd name="T2" fmla="*/ 0 w 305"/>
                  <a:gd name="T3" fmla="*/ 5 h 173"/>
                  <a:gd name="T4" fmla="*/ 1 w 305"/>
                  <a:gd name="T5" fmla="*/ 5 h 173"/>
                  <a:gd name="T6" fmla="*/ 3 w 305"/>
                  <a:gd name="T7" fmla="*/ 5 h 173"/>
                  <a:gd name="T8" fmla="*/ 6 w 305"/>
                  <a:gd name="T9" fmla="*/ 4 h 173"/>
                  <a:gd name="T10" fmla="*/ 7 w 305"/>
                  <a:gd name="T11" fmla="*/ 4 h 173"/>
                  <a:gd name="T12" fmla="*/ 9 w 305"/>
                  <a:gd name="T13" fmla="*/ 3 h 173"/>
                  <a:gd name="T14" fmla="*/ 10 w 305"/>
                  <a:gd name="T15" fmla="*/ 2 h 173"/>
                  <a:gd name="T16" fmla="*/ 11 w 305"/>
                  <a:gd name="T17" fmla="*/ 0 h 173"/>
                  <a:gd name="T18" fmla="*/ 10 w 305"/>
                  <a:gd name="T19" fmla="*/ 2 h 173"/>
                  <a:gd name="T20" fmla="*/ 10 w 305"/>
                  <a:gd name="T21" fmla="*/ 3 h 173"/>
                  <a:gd name="T22" fmla="*/ 9 w 305"/>
                  <a:gd name="T23" fmla="*/ 4 h 173"/>
                  <a:gd name="T24" fmla="*/ 7 w 305"/>
                  <a:gd name="T25" fmla="*/ 5 h 173"/>
                  <a:gd name="T26" fmla="*/ 6 w 305"/>
                  <a:gd name="T27" fmla="*/ 5 h 173"/>
                  <a:gd name="T28" fmla="*/ 5 w 305"/>
                  <a:gd name="T29" fmla="*/ 5 h 173"/>
                  <a:gd name="T30" fmla="*/ 3 w 305"/>
                  <a:gd name="T31" fmla="*/ 5 h 173"/>
                  <a:gd name="T32" fmla="*/ 2 w 305"/>
                  <a:gd name="T33" fmla="*/ 6 h 173"/>
                  <a:gd name="T34" fmla="*/ 2 w 305"/>
                  <a:gd name="T35" fmla="*/ 6 h 173"/>
                  <a:gd name="T36" fmla="*/ 2 w 305"/>
                  <a:gd name="T37" fmla="*/ 5 h 173"/>
                  <a:gd name="T38" fmla="*/ 1 w 305"/>
                  <a:gd name="T39" fmla="*/ 5 h 173"/>
                  <a:gd name="T40" fmla="*/ 1 w 305"/>
                  <a:gd name="T41" fmla="*/ 6 h 173"/>
                  <a:gd name="T42" fmla="*/ 0 w 305"/>
                  <a:gd name="T43" fmla="*/ 6 h 173"/>
                  <a:gd name="T44" fmla="*/ 0 w 305"/>
                  <a:gd name="T45" fmla="*/ 6 h 173"/>
                  <a:gd name="T46" fmla="*/ 0 w 305"/>
                  <a:gd name="T47" fmla="*/ 6 h 1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"/>
                  <a:gd name="T73" fmla="*/ 0 h 173"/>
                  <a:gd name="T74" fmla="*/ 305 w 305"/>
                  <a:gd name="T75" fmla="*/ 173 h 1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" h="173">
                    <a:moveTo>
                      <a:pt x="0" y="166"/>
                    </a:moveTo>
                    <a:lnTo>
                      <a:pt x="11" y="145"/>
                    </a:lnTo>
                    <a:lnTo>
                      <a:pt x="28" y="133"/>
                    </a:lnTo>
                    <a:lnTo>
                      <a:pt x="75" y="126"/>
                    </a:lnTo>
                    <a:lnTo>
                      <a:pt x="151" y="120"/>
                    </a:lnTo>
                    <a:lnTo>
                      <a:pt x="187" y="113"/>
                    </a:lnTo>
                    <a:lnTo>
                      <a:pt x="232" y="89"/>
                    </a:lnTo>
                    <a:lnTo>
                      <a:pt x="268" y="63"/>
                    </a:lnTo>
                    <a:lnTo>
                      <a:pt x="305" y="0"/>
                    </a:lnTo>
                    <a:lnTo>
                      <a:pt x="281" y="62"/>
                    </a:lnTo>
                    <a:lnTo>
                      <a:pt x="271" y="77"/>
                    </a:lnTo>
                    <a:lnTo>
                      <a:pt x="240" y="102"/>
                    </a:lnTo>
                    <a:lnTo>
                      <a:pt x="197" y="121"/>
                    </a:lnTo>
                    <a:lnTo>
                      <a:pt x="163" y="131"/>
                    </a:lnTo>
                    <a:lnTo>
                      <a:pt x="124" y="136"/>
                    </a:lnTo>
                    <a:lnTo>
                      <a:pt x="69" y="141"/>
                    </a:lnTo>
                    <a:lnTo>
                      <a:pt x="64" y="173"/>
                    </a:lnTo>
                    <a:lnTo>
                      <a:pt x="49" y="166"/>
                    </a:lnTo>
                    <a:lnTo>
                      <a:pt x="45" y="146"/>
                    </a:lnTo>
                    <a:lnTo>
                      <a:pt x="34" y="147"/>
                    </a:lnTo>
                    <a:lnTo>
                      <a:pt x="14" y="167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159"/>
              <p:cNvSpPr>
                <a:spLocks/>
              </p:cNvSpPr>
              <p:nvPr/>
            </p:nvSpPr>
            <p:spPr bwMode="auto">
              <a:xfrm>
                <a:off x="1006" y="2846"/>
                <a:ext cx="29" cy="37"/>
              </a:xfrm>
              <a:custGeom>
                <a:avLst/>
                <a:gdLst>
                  <a:gd name="T0" fmla="*/ 3 w 86"/>
                  <a:gd name="T1" fmla="*/ 0 h 113"/>
                  <a:gd name="T2" fmla="*/ 2 w 86"/>
                  <a:gd name="T3" fmla="*/ 1 h 113"/>
                  <a:gd name="T4" fmla="*/ 2 w 86"/>
                  <a:gd name="T5" fmla="*/ 2 h 113"/>
                  <a:gd name="T6" fmla="*/ 1 w 86"/>
                  <a:gd name="T7" fmla="*/ 3 h 113"/>
                  <a:gd name="T8" fmla="*/ 0 w 86"/>
                  <a:gd name="T9" fmla="*/ 4 h 113"/>
                  <a:gd name="T10" fmla="*/ 0 w 86"/>
                  <a:gd name="T11" fmla="*/ 4 h 113"/>
                  <a:gd name="T12" fmla="*/ 0 w 86"/>
                  <a:gd name="T13" fmla="*/ 4 h 113"/>
                  <a:gd name="T14" fmla="*/ 2 w 86"/>
                  <a:gd name="T15" fmla="*/ 3 h 113"/>
                  <a:gd name="T16" fmla="*/ 2 w 86"/>
                  <a:gd name="T17" fmla="*/ 2 h 113"/>
                  <a:gd name="T18" fmla="*/ 3 w 86"/>
                  <a:gd name="T19" fmla="*/ 0 h 113"/>
                  <a:gd name="T20" fmla="*/ 3 w 86"/>
                  <a:gd name="T21" fmla="*/ 0 h 113"/>
                  <a:gd name="T22" fmla="*/ 3 w 86"/>
                  <a:gd name="T23" fmla="*/ 0 h 113"/>
                  <a:gd name="T24" fmla="*/ 3 w 86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13"/>
                  <a:gd name="T41" fmla="*/ 86 w 86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13">
                    <a:moveTo>
                      <a:pt x="76" y="8"/>
                    </a:moveTo>
                    <a:lnTo>
                      <a:pt x="65" y="29"/>
                    </a:lnTo>
                    <a:lnTo>
                      <a:pt x="47" y="59"/>
                    </a:lnTo>
                    <a:lnTo>
                      <a:pt x="32" y="78"/>
                    </a:lnTo>
                    <a:lnTo>
                      <a:pt x="0" y="107"/>
                    </a:lnTo>
                    <a:lnTo>
                      <a:pt x="2" y="113"/>
                    </a:lnTo>
                    <a:lnTo>
                      <a:pt x="12" y="111"/>
                    </a:lnTo>
                    <a:lnTo>
                      <a:pt x="44" y="84"/>
                    </a:lnTo>
                    <a:lnTo>
                      <a:pt x="60" y="63"/>
                    </a:lnTo>
                    <a:lnTo>
                      <a:pt x="86" y="0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160"/>
              <p:cNvSpPr>
                <a:spLocks/>
              </p:cNvSpPr>
              <p:nvPr/>
            </p:nvSpPr>
            <p:spPr bwMode="auto">
              <a:xfrm>
                <a:off x="1017" y="2852"/>
                <a:ext cx="78" cy="61"/>
              </a:xfrm>
              <a:custGeom>
                <a:avLst/>
                <a:gdLst>
                  <a:gd name="T0" fmla="*/ 3 w 235"/>
                  <a:gd name="T1" fmla="*/ 1 h 184"/>
                  <a:gd name="T2" fmla="*/ 3 w 235"/>
                  <a:gd name="T3" fmla="*/ 1 h 184"/>
                  <a:gd name="T4" fmla="*/ 3 w 235"/>
                  <a:gd name="T5" fmla="*/ 2 h 184"/>
                  <a:gd name="T6" fmla="*/ 2 w 235"/>
                  <a:gd name="T7" fmla="*/ 3 h 184"/>
                  <a:gd name="T8" fmla="*/ 0 w 235"/>
                  <a:gd name="T9" fmla="*/ 4 h 184"/>
                  <a:gd name="T10" fmla="*/ 0 w 235"/>
                  <a:gd name="T11" fmla="*/ 5 h 184"/>
                  <a:gd name="T12" fmla="*/ 0 w 235"/>
                  <a:gd name="T13" fmla="*/ 5 h 184"/>
                  <a:gd name="T14" fmla="*/ 1 w 235"/>
                  <a:gd name="T15" fmla="*/ 5 h 184"/>
                  <a:gd name="T16" fmla="*/ 2 w 235"/>
                  <a:gd name="T17" fmla="*/ 5 h 184"/>
                  <a:gd name="T18" fmla="*/ 4 w 235"/>
                  <a:gd name="T19" fmla="*/ 6 h 184"/>
                  <a:gd name="T20" fmla="*/ 5 w 235"/>
                  <a:gd name="T21" fmla="*/ 6 h 184"/>
                  <a:gd name="T22" fmla="*/ 6 w 235"/>
                  <a:gd name="T23" fmla="*/ 6 h 184"/>
                  <a:gd name="T24" fmla="*/ 4 w 235"/>
                  <a:gd name="T25" fmla="*/ 7 h 184"/>
                  <a:gd name="T26" fmla="*/ 6 w 235"/>
                  <a:gd name="T27" fmla="*/ 6 h 184"/>
                  <a:gd name="T28" fmla="*/ 7 w 235"/>
                  <a:gd name="T29" fmla="*/ 5 h 184"/>
                  <a:gd name="T30" fmla="*/ 8 w 235"/>
                  <a:gd name="T31" fmla="*/ 4 h 184"/>
                  <a:gd name="T32" fmla="*/ 9 w 235"/>
                  <a:gd name="T33" fmla="*/ 3 h 184"/>
                  <a:gd name="T34" fmla="*/ 8 w 235"/>
                  <a:gd name="T35" fmla="*/ 4 h 184"/>
                  <a:gd name="T36" fmla="*/ 7 w 235"/>
                  <a:gd name="T37" fmla="*/ 5 h 184"/>
                  <a:gd name="T38" fmla="*/ 6 w 235"/>
                  <a:gd name="T39" fmla="*/ 5 h 184"/>
                  <a:gd name="T40" fmla="*/ 5 w 235"/>
                  <a:gd name="T41" fmla="*/ 5 h 184"/>
                  <a:gd name="T42" fmla="*/ 5 w 235"/>
                  <a:gd name="T43" fmla="*/ 5 h 184"/>
                  <a:gd name="T44" fmla="*/ 4 w 235"/>
                  <a:gd name="T45" fmla="*/ 5 h 184"/>
                  <a:gd name="T46" fmla="*/ 3 w 235"/>
                  <a:gd name="T47" fmla="*/ 5 h 184"/>
                  <a:gd name="T48" fmla="*/ 2 w 235"/>
                  <a:gd name="T49" fmla="*/ 4 h 184"/>
                  <a:gd name="T50" fmla="*/ 3 w 235"/>
                  <a:gd name="T51" fmla="*/ 3 h 184"/>
                  <a:gd name="T52" fmla="*/ 3 w 235"/>
                  <a:gd name="T53" fmla="*/ 2 h 184"/>
                  <a:gd name="T54" fmla="*/ 3 w 235"/>
                  <a:gd name="T55" fmla="*/ 1 h 184"/>
                  <a:gd name="T56" fmla="*/ 3 w 235"/>
                  <a:gd name="T57" fmla="*/ 0 h 184"/>
                  <a:gd name="T58" fmla="*/ 3 w 235"/>
                  <a:gd name="T59" fmla="*/ 1 h 184"/>
                  <a:gd name="T60" fmla="*/ 3 w 235"/>
                  <a:gd name="T61" fmla="*/ 1 h 184"/>
                  <a:gd name="T62" fmla="*/ 3 w 235"/>
                  <a:gd name="T63" fmla="*/ 1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5"/>
                  <a:gd name="T97" fmla="*/ 0 h 184"/>
                  <a:gd name="T98" fmla="*/ 235 w 235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5" h="184">
                    <a:moveTo>
                      <a:pt x="81" y="14"/>
                    </a:moveTo>
                    <a:lnTo>
                      <a:pt x="77" y="35"/>
                    </a:lnTo>
                    <a:lnTo>
                      <a:pt x="68" y="56"/>
                    </a:lnTo>
                    <a:lnTo>
                      <a:pt x="48" y="80"/>
                    </a:lnTo>
                    <a:lnTo>
                      <a:pt x="3" y="122"/>
                    </a:lnTo>
                    <a:lnTo>
                      <a:pt x="0" y="128"/>
                    </a:lnTo>
                    <a:lnTo>
                      <a:pt x="9" y="133"/>
                    </a:lnTo>
                    <a:lnTo>
                      <a:pt x="40" y="129"/>
                    </a:lnTo>
                    <a:lnTo>
                      <a:pt x="63" y="137"/>
                    </a:lnTo>
                    <a:lnTo>
                      <a:pt x="98" y="157"/>
                    </a:lnTo>
                    <a:lnTo>
                      <a:pt x="137" y="161"/>
                    </a:lnTo>
                    <a:lnTo>
                      <a:pt x="163" y="161"/>
                    </a:lnTo>
                    <a:lnTo>
                      <a:pt x="122" y="184"/>
                    </a:lnTo>
                    <a:lnTo>
                      <a:pt x="155" y="176"/>
                    </a:lnTo>
                    <a:lnTo>
                      <a:pt x="199" y="148"/>
                    </a:lnTo>
                    <a:lnTo>
                      <a:pt x="221" y="122"/>
                    </a:lnTo>
                    <a:lnTo>
                      <a:pt x="235" y="80"/>
                    </a:lnTo>
                    <a:lnTo>
                      <a:pt x="209" y="120"/>
                    </a:lnTo>
                    <a:lnTo>
                      <a:pt x="195" y="132"/>
                    </a:lnTo>
                    <a:lnTo>
                      <a:pt x="171" y="143"/>
                    </a:lnTo>
                    <a:lnTo>
                      <a:pt x="146" y="144"/>
                    </a:lnTo>
                    <a:lnTo>
                      <a:pt x="128" y="144"/>
                    </a:lnTo>
                    <a:lnTo>
                      <a:pt x="102" y="137"/>
                    </a:lnTo>
                    <a:lnTo>
                      <a:pt x="74" y="125"/>
                    </a:lnTo>
                    <a:lnTo>
                      <a:pt x="45" y="109"/>
                    </a:lnTo>
                    <a:lnTo>
                      <a:pt x="72" y="89"/>
                    </a:lnTo>
                    <a:lnTo>
                      <a:pt x="88" y="64"/>
                    </a:lnTo>
                    <a:lnTo>
                      <a:pt x="91" y="38"/>
                    </a:lnTo>
                    <a:lnTo>
                      <a:pt x="86" y="0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161"/>
              <p:cNvSpPr>
                <a:spLocks/>
              </p:cNvSpPr>
              <p:nvPr/>
            </p:nvSpPr>
            <p:spPr bwMode="auto">
              <a:xfrm>
                <a:off x="1018" y="2911"/>
                <a:ext cx="59" cy="17"/>
              </a:xfrm>
              <a:custGeom>
                <a:avLst/>
                <a:gdLst>
                  <a:gd name="T0" fmla="*/ 1 w 178"/>
                  <a:gd name="T1" fmla="*/ 1 h 50"/>
                  <a:gd name="T2" fmla="*/ 1 w 178"/>
                  <a:gd name="T3" fmla="*/ 1 h 50"/>
                  <a:gd name="T4" fmla="*/ 3 w 178"/>
                  <a:gd name="T5" fmla="*/ 1 h 50"/>
                  <a:gd name="T6" fmla="*/ 3 w 178"/>
                  <a:gd name="T7" fmla="*/ 1 h 50"/>
                  <a:gd name="T8" fmla="*/ 3 w 178"/>
                  <a:gd name="T9" fmla="*/ 1 h 50"/>
                  <a:gd name="T10" fmla="*/ 4 w 178"/>
                  <a:gd name="T11" fmla="*/ 1 h 50"/>
                  <a:gd name="T12" fmla="*/ 5 w 178"/>
                  <a:gd name="T13" fmla="*/ 1 h 50"/>
                  <a:gd name="T14" fmla="*/ 6 w 178"/>
                  <a:gd name="T15" fmla="*/ 1 h 50"/>
                  <a:gd name="T16" fmla="*/ 7 w 178"/>
                  <a:gd name="T17" fmla="*/ 0 h 50"/>
                  <a:gd name="T18" fmla="*/ 6 w 178"/>
                  <a:gd name="T19" fmla="*/ 1 h 50"/>
                  <a:gd name="T20" fmla="*/ 6 w 178"/>
                  <a:gd name="T21" fmla="*/ 1 h 50"/>
                  <a:gd name="T22" fmla="*/ 5 w 178"/>
                  <a:gd name="T23" fmla="*/ 1 h 50"/>
                  <a:gd name="T24" fmla="*/ 5 w 178"/>
                  <a:gd name="T25" fmla="*/ 1 h 50"/>
                  <a:gd name="T26" fmla="*/ 4 w 178"/>
                  <a:gd name="T27" fmla="*/ 2 h 50"/>
                  <a:gd name="T28" fmla="*/ 3 w 178"/>
                  <a:gd name="T29" fmla="*/ 2 h 50"/>
                  <a:gd name="T30" fmla="*/ 2 w 178"/>
                  <a:gd name="T31" fmla="*/ 2 h 50"/>
                  <a:gd name="T32" fmla="*/ 1 w 178"/>
                  <a:gd name="T33" fmla="*/ 2 h 50"/>
                  <a:gd name="T34" fmla="*/ 0 w 178"/>
                  <a:gd name="T35" fmla="*/ 1 h 50"/>
                  <a:gd name="T36" fmla="*/ 1 w 178"/>
                  <a:gd name="T37" fmla="*/ 1 h 50"/>
                  <a:gd name="T38" fmla="*/ 1 w 178"/>
                  <a:gd name="T39" fmla="*/ 1 h 50"/>
                  <a:gd name="T40" fmla="*/ 1 w 178"/>
                  <a:gd name="T41" fmla="*/ 1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50"/>
                  <a:gd name="T65" fmla="*/ 178 w 178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50">
                    <a:moveTo>
                      <a:pt x="14" y="28"/>
                    </a:moveTo>
                    <a:lnTo>
                      <a:pt x="35" y="33"/>
                    </a:lnTo>
                    <a:lnTo>
                      <a:pt x="74" y="35"/>
                    </a:lnTo>
                    <a:lnTo>
                      <a:pt x="94" y="33"/>
                    </a:lnTo>
                    <a:lnTo>
                      <a:pt x="93" y="18"/>
                    </a:lnTo>
                    <a:lnTo>
                      <a:pt x="110" y="25"/>
                    </a:lnTo>
                    <a:lnTo>
                      <a:pt x="134" y="25"/>
                    </a:lnTo>
                    <a:lnTo>
                      <a:pt x="164" y="14"/>
                    </a:lnTo>
                    <a:lnTo>
                      <a:pt x="178" y="0"/>
                    </a:lnTo>
                    <a:lnTo>
                      <a:pt x="174" y="14"/>
                    </a:lnTo>
                    <a:lnTo>
                      <a:pt x="162" y="26"/>
                    </a:lnTo>
                    <a:lnTo>
                      <a:pt x="137" y="34"/>
                    </a:lnTo>
                    <a:lnTo>
                      <a:pt x="123" y="38"/>
                    </a:lnTo>
                    <a:lnTo>
                      <a:pt x="115" y="44"/>
                    </a:lnTo>
                    <a:lnTo>
                      <a:pt x="90" y="49"/>
                    </a:lnTo>
                    <a:lnTo>
                      <a:pt x="59" y="50"/>
                    </a:lnTo>
                    <a:lnTo>
                      <a:pt x="34" y="46"/>
                    </a:lnTo>
                    <a:lnTo>
                      <a:pt x="0" y="25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162"/>
              <p:cNvSpPr>
                <a:spLocks/>
              </p:cNvSpPr>
              <p:nvPr/>
            </p:nvSpPr>
            <p:spPr bwMode="auto">
              <a:xfrm>
                <a:off x="727" y="2834"/>
                <a:ext cx="213" cy="102"/>
              </a:xfrm>
              <a:custGeom>
                <a:avLst/>
                <a:gdLst>
                  <a:gd name="T0" fmla="*/ 0 w 639"/>
                  <a:gd name="T1" fmla="*/ 11 h 305"/>
                  <a:gd name="T2" fmla="*/ 0 w 639"/>
                  <a:gd name="T3" fmla="*/ 10 h 305"/>
                  <a:gd name="T4" fmla="*/ 1 w 639"/>
                  <a:gd name="T5" fmla="*/ 9 h 305"/>
                  <a:gd name="T6" fmla="*/ 3 w 639"/>
                  <a:gd name="T7" fmla="*/ 8 h 305"/>
                  <a:gd name="T8" fmla="*/ 4 w 639"/>
                  <a:gd name="T9" fmla="*/ 6 h 305"/>
                  <a:gd name="T10" fmla="*/ 7 w 639"/>
                  <a:gd name="T11" fmla="*/ 4 h 305"/>
                  <a:gd name="T12" fmla="*/ 9 w 639"/>
                  <a:gd name="T13" fmla="*/ 3 h 305"/>
                  <a:gd name="T14" fmla="*/ 10 w 639"/>
                  <a:gd name="T15" fmla="*/ 1 h 305"/>
                  <a:gd name="T16" fmla="*/ 10 w 639"/>
                  <a:gd name="T17" fmla="*/ 0 h 305"/>
                  <a:gd name="T18" fmla="*/ 11 w 639"/>
                  <a:gd name="T19" fmla="*/ 1 h 305"/>
                  <a:gd name="T20" fmla="*/ 12 w 639"/>
                  <a:gd name="T21" fmla="*/ 2 h 305"/>
                  <a:gd name="T22" fmla="*/ 13 w 639"/>
                  <a:gd name="T23" fmla="*/ 2 h 305"/>
                  <a:gd name="T24" fmla="*/ 15 w 639"/>
                  <a:gd name="T25" fmla="*/ 3 h 305"/>
                  <a:gd name="T26" fmla="*/ 18 w 639"/>
                  <a:gd name="T27" fmla="*/ 3 h 305"/>
                  <a:gd name="T28" fmla="*/ 20 w 639"/>
                  <a:gd name="T29" fmla="*/ 4 h 305"/>
                  <a:gd name="T30" fmla="*/ 22 w 639"/>
                  <a:gd name="T31" fmla="*/ 5 h 305"/>
                  <a:gd name="T32" fmla="*/ 24 w 639"/>
                  <a:gd name="T33" fmla="*/ 5 h 305"/>
                  <a:gd name="T34" fmla="*/ 23 w 639"/>
                  <a:gd name="T35" fmla="*/ 5 h 305"/>
                  <a:gd name="T36" fmla="*/ 22 w 639"/>
                  <a:gd name="T37" fmla="*/ 5 h 305"/>
                  <a:gd name="T38" fmla="*/ 20 w 639"/>
                  <a:gd name="T39" fmla="*/ 5 h 305"/>
                  <a:gd name="T40" fmla="*/ 19 w 639"/>
                  <a:gd name="T41" fmla="*/ 5 h 305"/>
                  <a:gd name="T42" fmla="*/ 18 w 639"/>
                  <a:gd name="T43" fmla="*/ 5 h 305"/>
                  <a:gd name="T44" fmla="*/ 17 w 639"/>
                  <a:gd name="T45" fmla="*/ 5 h 305"/>
                  <a:gd name="T46" fmla="*/ 16 w 639"/>
                  <a:gd name="T47" fmla="*/ 6 h 305"/>
                  <a:gd name="T48" fmla="*/ 15 w 639"/>
                  <a:gd name="T49" fmla="*/ 7 h 305"/>
                  <a:gd name="T50" fmla="*/ 16 w 639"/>
                  <a:gd name="T51" fmla="*/ 6 h 305"/>
                  <a:gd name="T52" fmla="*/ 16 w 639"/>
                  <a:gd name="T53" fmla="*/ 5 h 305"/>
                  <a:gd name="T54" fmla="*/ 18 w 639"/>
                  <a:gd name="T55" fmla="*/ 4 h 305"/>
                  <a:gd name="T56" fmla="*/ 18 w 639"/>
                  <a:gd name="T57" fmla="*/ 4 h 305"/>
                  <a:gd name="T58" fmla="*/ 17 w 639"/>
                  <a:gd name="T59" fmla="*/ 4 h 305"/>
                  <a:gd name="T60" fmla="*/ 16 w 639"/>
                  <a:gd name="T61" fmla="*/ 4 h 305"/>
                  <a:gd name="T62" fmla="*/ 14 w 639"/>
                  <a:gd name="T63" fmla="*/ 5 h 305"/>
                  <a:gd name="T64" fmla="*/ 13 w 639"/>
                  <a:gd name="T65" fmla="*/ 6 h 305"/>
                  <a:gd name="T66" fmla="*/ 14 w 639"/>
                  <a:gd name="T67" fmla="*/ 4 h 305"/>
                  <a:gd name="T68" fmla="*/ 15 w 639"/>
                  <a:gd name="T69" fmla="*/ 3 h 305"/>
                  <a:gd name="T70" fmla="*/ 13 w 639"/>
                  <a:gd name="T71" fmla="*/ 3 h 305"/>
                  <a:gd name="T72" fmla="*/ 11 w 639"/>
                  <a:gd name="T73" fmla="*/ 2 h 305"/>
                  <a:gd name="T74" fmla="*/ 11 w 639"/>
                  <a:gd name="T75" fmla="*/ 2 h 305"/>
                  <a:gd name="T76" fmla="*/ 10 w 639"/>
                  <a:gd name="T77" fmla="*/ 3 h 305"/>
                  <a:gd name="T78" fmla="*/ 9 w 639"/>
                  <a:gd name="T79" fmla="*/ 3 h 305"/>
                  <a:gd name="T80" fmla="*/ 8 w 639"/>
                  <a:gd name="T81" fmla="*/ 5 h 305"/>
                  <a:gd name="T82" fmla="*/ 5 w 639"/>
                  <a:gd name="T83" fmla="*/ 7 h 305"/>
                  <a:gd name="T84" fmla="*/ 3 w 639"/>
                  <a:gd name="T85" fmla="*/ 8 h 305"/>
                  <a:gd name="T86" fmla="*/ 1 w 639"/>
                  <a:gd name="T87" fmla="*/ 10 h 305"/>
                  <a:gd name="T88" fmla="*/ 1 w 639"/>
                  <a:gd name="T89" fmla="*/ 10 h 305"/>
                  <a:gd name="T90" fmla="*/ 0 w 639"/>
                  <a:gd name="T91" fmla="*/ 11 h 305"/>
                  <a:gd name="T92" fmla="*/ 0 w 639"/>
                  <a:gd name="T93" fmla="*/ 11 h 305"/>
                  <a:gd name="T94" fmla="*/ 0 w 639"/>
                  <a:gd name="T95" fmla="*/ 11 h 305"/>
                  <a:gd name="T96" fmla="*/ 0 w 639"/>
                  <a:gd name="T97" fmla="*/ 11 h 3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39"/>
                  <a:gd name="T148" fmla="*/ 0 h 305"/>
                  <a:gd name="T149" fmla="*/ 639 w 639"/>
                  <a:gd name="T150" fmla="*/ 305 h 3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39" h="305">
                    <a:moveTo>
                      <a:pt x="0" y="301"/>
                    </a:moveTo>
                    <a:lnTo>
                      <a:pt x="8" y="274"/>
                    </a:lnTo>
                    <a:lnTo>
                      <a:pt x="22" y="251"/>
                    </a:lnTo>
                    <a:lnTo>
                      <a:pt x="71" y="203"/>
                    </a:lnTo>
                    <a:lnTo>
                      <a:pt x="120" y="166"/>
                    </a:lnTo>
                    <a:lnTo>
                      <a:pt x="195" y="117"/>
                    </a:lnTo>
                    <a:lnTo>
                      <a:pt x="250" y="69"/>
                    </a:lnTo>
                    <a:lnTo>
                      <a:pt x="268" y="24"/>
                    </a:lnTo>
                    <a:lnTo>
                      <a:pt x="267" y="0"/>
                    </a:lnTo>
                    <a:lnTo>
                      <a:pt x="295" y="25"/>
                    </a:lnTo>
                    <a:lnTo>
                      <a:pt x="322" y="47"/>
                    </a:lnTo>
                    <a:lnTo>
                      <a:pt x="363" y="64"/>
                    </a:lnTo>
                    <a:lnTo>
                      <a:pt x="403" y="79"/>
                    </a:lnTo>
                    <a:lnTo>
                      <a:pt x="480" y="92"/>
                    </a:lnTo>
                    <a:lnTo>
                      <a:pt x="550" y="106"/>
                    </a:lnTo>
                    <a:lnTo>
                      <a:pt x="607" y="128"/>
                    </a:lnTo>
                    <a:lnTo>
                      <a:pt x="639" y="148"/>
                    </a:lnTo>
                    <a:lnTo>
                      <a:pt x="627" y="148"/>
                    </a:lnTo>
                    <a:lnTo>
                      <a:pt x="594" y="137"/>
                    </a:lnTo>
                    <a:lnTo>
                      <a:pt x="551" y="127"/>
                    </a:lnTo>
                    <a:lnTo>
                      <a:pt x="523" y="127"/>
                    </a:lnTo>
                    <a:lnTo>
                      <a:pt x="494" y="131"/>
                    </a:lnTo>
                    <a:lnTo>
                      <a:pt x="460" y="146"/>
                    </a:lnTo>
                    <a:lnTo>
                      <a:pt x="437" y="162"/>
                    </a:lnTo>
                    <a:lnTo>
                      <a:pt x="405" y="185"/>
                    </a:lnTo>
                    <a:lnTo>
                      <a:pt x="422" y="151"/>
                    </a:lnTo>
                    <a:lnTo>
                      <a:pt x="444" y="133"/>
                    </a:lnTo>
                    <a:lnTo>
                      <a:pt x="479" y="113"/>
                    </a:lnTo>
                    <a:lnTo>
                      <a:pt x="479" y="106"/>
                    </a:lnTo>
                    <a:lnTo>
                      <a:pt x="456" y="103"/>
                    </a:lnTo>
                    <a:lnTo>
                      <a:pt x="423" y="104"/>
                    </a:lnTo>
                    <a:lnTo>
                      <a:pt x="387" y="122"/>
                    </a:lnTo>
                    <a:lnTo>
                      <a:pt x="341" y="153"/>
                    </a:lnTo>
                    <a:lnTo>
                      <a:pt x="391" y="102"/>
                    </a:lnTo>
                    <a:lnTo>
                      <a:pt x="392" y="94"/>
                    </a:lnTo>
                    <a:lnTo>
                      <a:pt x="356" y="83"/>
                    </a:lnTo>
                    <a:lnTo>
                      <a:pt x="304" y="62"/>
                    </a:lnTo>
                    <a:lnTo>
                      <a:pt x="284" y="43"/>
                    </a:lnTo>
                    <a:lnTo>
                      <a:pt x="272" y="74"/>
                    </a:lnTo>
                    <a:lnTo>
                      <a:pt x="256" y="91"/>
                    </a:lnTo>
                    <a:lnTo>
                      <a:pt x="210" y="129"/>
                    </a:lnTo>
                    <a:lnTo>
                      <a:pt x="128" y="175"/>
                    </a:lnTo>
                    <a:lnTo>
                      <a:pt x="78" y="211"/>
                    </a:lnTo>
                    <a:lnTo>
                      <a:pt x="36" y="260"/>
                    </a:lnTo>
                    <a:lnTo>
                      <a:pt x="22" y="275"/>
                    </a:lnTo>
                    <a:lnTo>
                      <a:pt x="12" y="305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163"/>
              <p:cNvSpPr>
                <a:spLocks/>
              </p:cNvSpPr>
              <p:nvPr/>
            </p:nvSpPr>
            <p:spPr bwMode="auto">
              <a:xfrm>
                <a:off x="747" y="2909"/>
                <a:ext cx="42" cy="15"/>
              </a:xfrm>
              <a:custGeom>
                <a:avLst/>
                <a:gdLst>
                  <a:gd name="T0" fmla="*/ 0 w 125"/>
                  <a:gd name="T1" fmla="*/ 2 h 43"/>
                  <a:gd name="T2" fmla="*/ 0 w 125"/>
                  <a:gd name="T3" fmla="*/ 1 h 43"/>
                  <a:gd name="T4" fmla="*/ 1 w 125"/>
                  <a:gd name="T5" fmla="*/ 0 h 43"/>
                  <a:gd name="T6" fmla="*/ 2 w 125"/>
                  <a:gd name="T7" fmla="*/ 0 h 43"/>
                  <a:gd name="T8" fmla="*/ 4 w 125"/>
                  <a:gd name="T9" fmla="*/ 0 h 43"/>
                  <a:gd name="T10" fmla="*/ 5 w 125"/>
                  <a:gd name="T11" fmla="*/ 0 h 43"/>
                  <a:gd name="T12" fmla="*/ 5 w 125"/>
                  <a:gd name="T13" fmla="*/ 0 h 43"/>
                  <a:gd name="T14" fmla="*/ 4 w 125"/>
                  <a:gd name="T15" fmla="*/ 0 h 43"/>
                  <a:gd name="T16" fmla="*/ 2 w 125"/>
                  <a:gd name="T17" fmla="*/ 1 h 43"/>
                  <a:gd name="T18" fmla="*/ 1 w 125"/>
                  <a:gd name="T19" fmla="*/ 1 h 43"/>
                  <a:gd name="T20" fmla="*/ 1 w 125"/>
                  <a:gd name="T21" fmla="*/ 1 h 43"/>
                  <a:gd name="T22" fmla="*/ 0 w 125"/>
                  <a:gd name="T23" fmla="*/ 2 h 43"/>
                  <a:gd name="T24" fmla="*/ 0 w 125"/>
                  <a:gd name="T25" fmla="*/ 2 h 43"/>
                  <a:gd name="T26" fmla="*/ 0 w 125"/>
                  <a:gd name="T27" fmla="*/ 2 h 43"/>
                  <a:gd name="T28" fmla="*/ 0 w 125"/>
                  <a:gd name="T29" fmla="*/ 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43"/>
                  <a:gd name="T47" fmla="*/ 125 w 125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43">
                    <a:moveTo>
                      <a:pt x="0" y="40"/>
                    </a:moveTo>
                    <a:lnTo>
                      <a:pt x="10" y="24"/>
                    </a:lnTo>
                    <a:lnTo>
                      <a:pt x="29" y="10"/>
                    </a:lnTo>
                    <a:lnTo>
                      <a:pt x="55" y="1"/>
                    </a:lnTo>
                    <a:lnTo>
                      <a:pt x="108" y="0"/>
                    </a:lnTo>
                    <a:lnTo>
                      <a:pt x="125" y="4"/>
                    </a:lnTo>
                    <a:lnTo>
                      <a:pt x="125" y="10"/>
                    </a:lnTo>
                    <a:lnTo>
                      <a:pt x="108" y="10"/>
                    </a:lnTo>
                    <a:lnTo>
                      <a:pt x="55" y="13"/>
                    </a:lnTo>
                    <a:lnTo>
                      <a:pt x="30" y="24"/>
                    </a:lnTo>
                    <a:lnTo>
                      <a:pt x="19" y="33"/>
                    </a:lnTo>
                    <a:lnTo>
                      <a:pt x="1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164"/>
              <p:cNvSpPr>
                <a:spLocks/>
              </p:cNvSpPr>
              <p:nvPr/>
            </p:nvSpPr>
            <p:spPr bwMode="auto">
              <a:xfrm>
                <a:off x="784" y="2892"/>
                <a:ext cx="59" cy="7"/>
              </a:xfrm>
              <a:custGeom>
                <a:avLst/>
                <a:gdLst>
                  <a:gd name="T0" fmla="*/ 0 w 177"/>
                  <a:gd name="T1" fmla="*/ 0 h 22"/>
                  <a:gd name="T2" fmla="*/ 3 w 177"/>
                  <a:gd name="T3" fmla="*/ 0 h 22"/>
                  <a:gd name="T4" fmla="*/ 5 w 177"/>
                  <a:gd name="T5" fmla="*/ 0 h 22"/>
                  <a:gd name="T6" fmla="*/ 7 w 177"/>
                  <a:gd name="T7" fmla="*/ 0 h 22"/>
                  <a:gd name="T8" fmla="*/ 7 w 177"/>
                  <a:gd name="T9" fmla="*/ 0 h 22"/>
                  <a:gd name="T10" fmla="*/ 6 w 177"/>
                  <a:gd name="T11" fmla="*/ 1 h 22"/>
                  <a:gd name="T12" fmla="*/ 4 w 177"/>
                  <a:gd name="T13" fmla="*/ 1 h 22"/>
                  <a:gd name="T14" fmla="*/ 3 w 177"/>
                  <a:gd name="T15" fmla="*/ 1 h 22"/>
                  <a:gd name="T16" fmla="*/ 0 w 177"/>
                  <a:gd name="T17" fmla="*/ 1 h 22"/>
                  <a:gd name="T18" fmla="*/ 0 w 177"/>
                  <a:gd name="T19" fmla="*/ 0 h 22"/>
                  <a:gd name="T20" fmla="*/ 0 w 177"/>
                  <a:gd name="T21" fmla="*/ 0 h 22"/>
                  <a:gd name="T22" fmla="*/ 0 w 17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2"/>
                  <a:gd name="T38" fmla="*/ 177 w 177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2">
                    <a:moveTo>
                      <a:pt x="4" y="8"/>
                    </a:moveTo>
                    <a:lnTo>
                      <a:pt x="87" y="9"/>
                    </a:lnTo>
                    <a:lnTo>
                      <a:pt x="124" y="10"/>
                    </a:lnTo>
                    <a:lnTo>
                      <a:pt x="177" y="0"/>
                    </a:lnTo>
                    <a:lnTo>
                      <a:pt x="176" y="9"/>
                    </a:lnTo>
                    <a:lnTo>
                      <a:pt x="160" y="15"/>
                    </a:lnTo>
                    <a:lnTo>
                      <a:pt x="106" y="22"/>
                    </a:lnTo>
                    <a:lnTo>
                      <a:pt x="70" y="19"/>
                    </a:lnTo>
                    <a:lnTo>
                      <a:pt x="0" y="1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165"/>
              <p:cNvSpPr>
                <a:spLocks/>
              </p:cNvSpPr>
              <p:nvPr/>
            </p:nvSpPr>
            <p:spPr bwMode="auto">
              <a:xfrm>
                <a:off x="640" y="2847"/>
                <a:ext cx="85" cy="108"/>
              </a:xfrm>
              <a:custGeom>
                <a:avLst/>
                <a:gdLst>
                  <a:gd name="T0" fmla="*/ 0 w 256"/>
                  <a:gd name="T1" fmla="*/ 12 h 326"/>
                  <a:gd name="T2" fmla="*/ 1 w 256"/>
                  <a:gd name="T3" fmla="*/ 9 h 326"/>
                  <a:gd name="T4" fmla="*/ 2 w 256"/>
                  <a:gd name="T5" fmla="*/ 6 h 326"/>
                  <a:gd name="T6" fmla="*/ 4 w 256"/>
                  <a:gd name="T7" fmla="*/ 4 h 326"/>
                  <a:gd name="T8" fmla="*/ 7 w 256"/>
                  <a:gd name="T9" fmla="*/ 2 h 326"/>
                  <a:gd name="T10" fmla="*/ 9 w 256"/>
                  <a:gd name="T11" fmla="*/ 0 h 326"/>
                  <a:gd name="T12" fmla="*/ 7 w 256"/>
                  <a:gd name="T13" fmla="*/ 2 h 326"/>
                  <a:gd name="T14" fmla="*/ 5 w 256"/>
                  <a:gd name="T15" fmla="*/ 4 h 326"/>
                  <a:gd name="T16" fmla="*/ 3 w 256"/>
                  <a:gd name="T17" fmla="*/ 7 h 326"/>
                  <a:gd name="T18" fmla="*/ 2 w 256"/>
                  <a:gd name="T19" fmla="*/ 8 h 326"/>
                  <a:gd name="T20" fmla="*/ 2 w 256"/>
                  <a:gd name="T21" fmla="*/ 10 h 326"/>
                  <a:gd name="T22" fmla="*/ 1 w 256"/>
                  <a:gd name="T23" fmla="*/ 12 h 326"/>
                  <a:gd name="T24" fmla="*/ 0 w 256"/>
                  <a:gd name="T25" fmla="*/ 12 h 326"/>
                  <a:gd name="T26" fmla="*/ 0 w 256"/>
                  <a:gd name="T27" fmla="*/ 12 h 326"/>
                  <a:gd name="T28" fmla="*/ 0 w 256"/>
                  <a:gd name="T29" fmla="*/ 12 h 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6"/>
                  <a:gd name="T46" fmla="*/ 0 h 326"/>
                  <a:gd name="T47" fmla="*/ 256 w 256"/>
                  <a:gd name="T48" fmla="*/ 326 h 3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6" h="326">
                    <a:moveTo>
                      <a:pt x="0" y="317"/>
                    </a:moveTo>
                    <a:lnTo>
                      <a:pt x="32" y="231"/>
                    </a:lnTo>
                    <a:lnTo>
                      <a:pt x="64" y="171"/>
                    </a:lnTo>
                    <a:lnTo>
                      <a:pt x="121" y="107"/>
                    </a:lnTo>
                    <a:lnTo>
                      <a:pt x="179" y="53"/>
                    </a:lnTo>
                    <a:lnTo>
                      <a:pt x="256" y="0"/>
                    </a:lnTo>
                    <a:lnTo>
                      <a:pt x="194" y="59"/>
                    </a:lnTo>
                    <a:lnTo>
                      <a:pt x="137" y="115"/>
                    </a:lnTo>
                    <a:lnTo>
                      <a:pt x="86" y="177"/>
                    </a:lnTo>
                    <a:lnTo>
                      <a:pt x="61" y="219"/>
                    </a:lnTo>
                    <a:lnTo>
                      <a:pt x="43" y="262"/>
                    </a:lnTo>
                    <a:lnTo>
                      <a:pt x="18" y="326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166"/>
              <p:cNvSpPr>
                <a:spLocks/>
              </p:cNvSpPr>
              <p:nvPr/>
            </p:nvSpPr>
            <p:spPr bwMode="auto">
              <a:xfrm>
                <a:off x="657" y="2838"/>
                <a:ext cx="110" cy="105"/>
              </a:xfrm>
              <a:custGeom>
                <a:avLst/>
                <a:gdLst>
                  <a:gd name="T0" fmla="*/ 0 w 329"/>
                  <a:gd name="T1" fmla="*/ 11 h 314"/>
                  <a:gd name="T2" fmla="*/ 1 w 329"/>
                  <a:gd name="T3" fmla="*/ 10 h 314"/>
                  <a:gd name="T4" fmla="*/ 3 w 329"/>
                  <a:gd name="T5" fmla="*/ 7 h 314"/>
                  <a:gd name="T6" fmla="*/ 5 w 329"/>
                  <a:gd name="T7" fmla="*/ 5 h 314"/>
                  <a:gd name="T8" fmla="*/ 6 w 329"/>
                  <a:gd name="T9" fmla="*/ 3 h 314"/>
                  <a:gd name="T10" fmla="*/ 9 w 329"/>
                  <a:gd name="T11" fmla="*/ 2 h 314"/>
                  <a:gd name="T12" fmla="*/ 12 w 329"/>
                  <a:gd name="T13" fmla="*/ 0 h 314"/>
                  <a:gd name="T14" fmla="*/ 9 w 329"/>
                  <a:gd name="T15" fmla="*/ 2 h 314"/>
                  <a:gd name="T16" fmla="*/ 7 w 329"/>
                  <a:gd name="T17" fmla="*/ 4 h 314"/>
                  <a:gd name="T18" fmla="*/ 5 w 329"/>
                  <a:gd name="T19" fmla="*/ 5 h 314"/>
                  <a:gd name="T20" fmla="*/ 3 w 329"/>
                  <a:gd name="T21" fmla="*/ 7 h 314"/>
                  <a:gd name="T22" fmla="*/ 1 w 329"/>
                  <a:gd name="T23" fmla="*/ 10 h 314"/>
                  <a:gd name="T24" fmla="*/ 0 w 329"/>
                  <a:gd name="T25" fmla="*/ 12 h 314"/>
                  <a:gd name="T26" fmla="*/ 0 w 329"/>
                  <a:gd name="T27" fmla="*/ 11 h 314"/>
                  <a:gd name="T28" fmla="*/ 0 w 329"/>
                  <a:gd name="T29" fmla="*/ 11 h 314"/>
                  <a:gd name="T30" fmla="*/ 0 w 329"/>
                  <a:gd name="T31" fmla="*/ 11 h 3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9"/>
                  <a:gd name="T49" fmla="*/ 0 h 314"/>
                  <a:gd name="T50" fmla="*/ 329 w 329"/>
                  <a:gd name="T51" fmla="*/ 314 h 3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9" h="314">
                    <a:moveTo>
                      <a:pt x="0" y="302"/>
                    </a:moveTo>
                    <a:lnTo>
                      <a:pt x="25" y="260"/>
                    </a:lnTo>
                    <a:lnTo>
                      <a:pt x="73" y="189"/>
                    </a:lnTo>
                    <a:lnTo>
                      <a:pt x="124" y="131"/>
                    </a:lnTo>
                    <a:lnTo>
                      <a:pt x="170" y="91"/>
                    </a:lnTo>
                    <a:lnTo>
                      <a:pt x="231" y="50"/>
                    </a:lnTo>
                    <a:lnTo>
                      <a:pt x="329" y="0"/>
                    </a:lnTo>
                    <a:lnTo>
                      <a:pt x="240" y="59"/>
                    </a:lnTo>
                    <a:lnTo>
                      <a:pt x="182" y="101"/>
                    </a:lnTo>
                    <a:lnTo>
                      <a:pt x="139" y="140"/>
                    </a:lnTo>
                    <a:lnTo>
                      <a:pt x="87" y="198"/>
                    </a:lnTo>
                    <a:lnTo>
                      <a:pt x="36" y="273"/>
                    </a:lnTo>
                    <a:lnTo>
                      <a:pt x="11" y="314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167"/>
              <p:cNvSpPr>
                <a:spLocks/>
              </p:cNvSpPr>
              <p:nvPr/>
            </p:nvSpPr>
            <p:spPr bwMode="auto">
              <a:xfrm>
                <a:off x="671" y="2848"/>
                <a:ext cx="93" cy="96"/>
              </a:xfrm>
              <a:custGeom>
                <a:avLst/>
                <a:gdLst>
                  <a:gd name="T0" fmla="*/ 0 w 281"/>
                  <a:gd name="T1" fmla="*/ 10 h 287"/>
                  <a:gd name="T2" fmla="*/ 1 w 281"/>
                  <a:gd name="T3" fmla="*/ 8 h 287"/>
                  <a:gd name="T4" fmla="*/ 3 w 281"/>
                  <a:gd name="T5" fmla="*/ 6 h 287"/>
                  <a:gd name="T6" fmla="*/ 5 w 281"/>
                  <a:gd name="T7" fmla="*/ 4 h 287"/>
                  <a:gd name="T8" fmla="*/ 7 w 281"/>
                  <a:gd name="T9" fmla="*/ 2 h 287"/>
                  <a:gd name="T10" fmla="*/ 10 w 281"/>
                  <a:gd name="T11" fmla="*/ 0 h 287"/>
                  <a:gd name="T12" fmla="*/ 7 w 281"/>
                  <a:gd name="T13" fmla="*/ 3 h 287"/>
                  <a:gd name="T14" fmla="*/ 5 w 281"/>
                  <a:gd name="T15" fmla="*/ 5 h 287"/>
                  <a:gd name="T16" fmla="*/ 3 w 281"/>
                  <a:gd name="T17" fmla="*/ 7 h 287"/>
                  <a:gd name="T18" fmla="*/ 2 w 281"/>
                  <a:gd name="T19" fmla="*/ 8 h 287"/>
                  <a:gd name="T20" fmla="*/ 0 w 281"/>
                  <a:gd name="T21" fmla="*/ 11 h 287"/>
                  <a:gd name="T22" fmla="*/ 0 w 281"/>
                  <a:gd name="T23" fmla="*/ 10 h 287"/>
                  <a:gd name="T24" fmla="*/ 0 w 281"/>
                  <a:gd name="T25" fmla="*/ 10 h 287"/>
                  <a:gd name="T26" fmla="*/ 0 w 281"/>
                  <a:gd name="T27" fmla="*/ 1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1"/>
                  <a:gd name="T43" fmla="*/ 0 h 287"/>
                  <a:gd name="T44" fmla="*/ 281 w 281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1" h="287">
                    <a:moveTo>
                      <a:pt x="0" y="280"/>
                    </a:moveTo>
                    <a:lnTo>
                      <a:pt x="37" y="213"/>
                    </a:lnTo>
                    <a:lnTo>
                      <a:pt x="72" y="167"/>
                    </a:lnTo>
                    <a:lnTo>
                      <a:pt x="126" y="112"/>
                    </a:lnTo>
                    <a:lnTo>
                      <a:pt x="186" y="65"/>
                    </a:lnTo>
                    <a:lnTo>
                      <a:pt x="281" y="0"/>
                    </a:lnTo>
                    <a:lnTo>
                      <a:pt x="196" y="73"/>
                    </a:lnTo>
                    <a:lnTo>
                      <a:pt x="131" y="127"/>
                    </a:lnTo>
                    <a:lnTo>
                      <a:pt x="86" y="176"/>
                    </a:lnTo>
                    <a:lnTo>
                      <a:pt x="52" y="219"/>
                    </a:lnTo>
                    <a:lnTo>
                      <a:pt x="10" y="287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168"/>
              <p:cNvSpPr>
                <a:spLocks/>
              </p:cNvSpPr>
              <p:nvPr/>
            </p:nvSpPr>
            <p:spPr bwMode="auto">
              <a:xfrm>
                <a:off x="610" y="2946"/>
                <a:ext cx="12" cy="37"/>
              </a:xfrm>
              <a:custGeom>
                <a:avLst/>
                <a:gdLst>
                  <a:gd name="T0" fmla="*/ 1 w 38"/>
                  <a:gd name="T1" fmla="*/ 0 h 111"/>
                  <a:gd name="T2" fmla="*/ 1 w 38"/>
                  <a:gd name="T3" fmla="*/ 1 h 111"/>
                  <a:gd name="T4" fmla="*/ 0 w 38"/>
                  <a:gd name="T5" fmla="*/ 2 h 111"/>
                  <a:gd name="T6" fmla="*/ 0 w 38"/>
                  <a:gd name="T7" fmla="*/ 4 h 111"/>
                  <a:gd name="T8" fmla="*/ 0 w 38"/>
                  <a:gd name="T9" fmla="*/ 4 h 111"/>
                  <a:gd name="T10" fmla="*/ 1 w 38"/>
                  <a:gd name="T11" fmla="*/ 2 h 111"/>
                  <a:gd name="T12" fmla="*/ 1 w 38"/>
                  <a:gd name="T13" fmla="*/ 1 h 111"/>
                  <a:gd name="T14" fmla="*/ 1 w 38"/>
                  <a:gd name="T15" fmla="*/ 0 h 111"/>
                  <a:gd name="T16" fmla="*/ 1 w 38"/>
                  <a:gd name="T17" fmla="*/ 0 h 111"/>
                  <a:gd name="T18" fmla="*/ 1 w 38"/>
                  <a:gd name="T19" fmla="*/ 0 h 111"/>
                  <a:gd name="T20" fmla="*/ 1 w 38"/>
                  <a:gd name="T21" fmla="*/ 0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11"/>
                  <a:gd name="T35" fmla="*/ 38 w 38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11">
                    <a:moveTo>
                      <a:pt x="29" y="0"/>
                    </a:moveTo>
                    <a:lnTo>
                      <a:pt x="15" y="25"/>
                    </a:lnTo>
                    <a:lnTo>
                      <a:pt x="6" y="65"/>
                    </a:lnTo>
                    <a:lnTo>
                      <a:pt x="0" y="111"/>
                    </a:lnTo>
                    <a:lnTo>
                      <a:pt x="14" y="108"/>
                    </a:lnTo>
                    <a:lnTo>
                      <a:pt x="18" y="63"/>
                    </a:lnTo>
                    <a:lnTo>
                      <a:pt x="28" y="33"/>
                    </a:lnTo>
                    <a:lnTo>
                      <a:pt x="38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169"/>
              <p:cNvSpPr>
                <a:spLocks/>
              </p:cNvSpPr>
              <p:nvPr/>
            </p:nvSpPr>
            <p:spPr bwMode="auto">
              <a:xfrm>
                <a:off x="596" y="2804"/>
                <a:ext cx="183" cy="182"/>
              </a:xfrm>
              <a:custGeom>
                <a:avLst/>
                <a:gdLst>
                  <a:gd name="T0" fmla="*/ 0 w 548"/>
                  <a:gd name="T1" fmla="*/ 20 h 546"/>
                  <a:gd name="T2" fmla="*/ 0 w 548"/>
                  <a:gd name="T3" fmla="*/ 18 h 546"/>
                  <a:gd name="T4" fmla="*/ 1 w 548"/>
                  <a:gd name="T5" fmla="*/ 14 h 546"/>
                  <a:gd name="T6" fmla="*/ 2 w 548"/>
                  <a:gd name="T7" fmla="*/ 11 h 546"/>
                  <a:gd name="T8" fmla="*/ 3 w 548"/>
                  <a:gd name="T9" fmla="*/ 8 h 546"/>
                  <a:gd name="T10" fmla="*/ 5 w 548"/>
                  <a:gd name="T11" fmla="*/ 6 h 546"/>
                  <a:gd name="T12" fmla="*/ 8 w 548"/>
                  <a:gd name="T13" fmla="*/ 4 h 546"/>
                  <a:gd name="T14" fmla="*/ 11 w 548"/>
                  <a:gd name="T15" fmla="*/ 2 h 546"/>
                  <a:gd name="T16" fmla="*/ 14 w 548"/>
                  <a:gd name="T17" fmla="*/ 1 h 546"/>
                  <a:gd name="T18" fmla="*/ 17 w 548"/>
                  <a:gd name="T19" fmla="*/ 0 h 546"/>
                  <a:gd name="T20" fmla="*/ 20 w 548"/>
                  <a:gd name="T21" fmla="*/ 0 h 546"/>
                  <a:gd name="T22" fmla="*/ 18 w 548"/>
                  <a:gd name="T23" fmla="*/ 0 h 546"/>
                  <a:gd name="T24" fmla="*/ 14 w 548"/>
                  <a:gd name="T25" fmla="*/ 1 h 546"/>
                  <a:gd name="T26" fmla="*/ 11 w 548"/>
                  <a:gd name="T27" fmla="*/ 2 h 546"/>
                  <a:gd name="T28" fmla="*/ 8 w 548"/>
                  <a:gd name="T29" fmla="*/ 4 h 546"/>
                  <a:gd name="T30" fmla="*/ 6 w 548"/>
                  <a:gd name="T31" fmla="*/ 6 h 546"/>
                  <a:gd name="T32" fmla="*/ 4 w 548"/>
                  <a:gd name="T33" fmla="*/ 9 h 546"/>
                  <a:gd name="T34" fmla="*/ 3 w 548"/>
                  <a:gd name="T35" fmla="*/ 11 h 546"/>
                  <a:gd name="T36" fmla="*/ 2 w 548"/>
                  <a:gd name="T37" fmla="*/ 14 h 546"/>
                  <a:gd name="T38" fmla="*/ 1 w 548"/>
                  <a:gd name="T39" fmla="*/ 18 h 546"/>
                  <a:gd name="T40" fmla="*/ 1 w 548"/>
                  <a:gd name="T41" fmla="*/ 20 h 546"/>
                  <a:gd name="T42" fmla="*/ 0 w 548"/>
                  <a:gd name="T43" fmla="*/ 20 h 546"/>
                  <a:gd name="T44" fmla="*/ 0 w 548"/>
                  <a:gd name="T45" fmla="*/ 20 h 546"/>
                  <a:gd name="T46" fmla="*/ 0 w 548"/>
                  <a:gd name="T47" fmla="*/ 20 h 5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8"/>
                  <a:gd name="T73" fmla="*/ 0 h 546"/>
                  <a:gd name="T74" fmla="*/ 548 w 548"/>
                  <a:gd name="T75" fmla="*/ 546 h 5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8" h="546">
                    <a:moveTo>
                      <a:pt x="0" y="546"/>
                    </a:moveTo>
                    <a:lnTo>
                      <a:pt x="9" y="489"/>
                    </a:lnTo>
                    <a:lnTo>
                      <a:pt x="29" y="384"/>
                    </a:lnTo>
                    <a:lnTo>
                      <a:pt x="61" y="285"/>
                    </a:lnTo>
                    <a:lnTo>
                      <a:pt x="93" y="222"/>
                    </a:lnTo>
                    <a:lnTo>
                      <a:pt x="143" y="157"/>
                    </a:lnTo>
                    <a:lnTo>
                      <a:pt x="208" y="102"/>
                    </a:lnTo>
                    <a:lnTo>
                      <a:pt x="295" y="49"/>
                    </a:lnTo>
                    <a:lnTo>
                      <a:pt x="375" y="18"/>
                    </a:lnTo>
                    <a:lnTo>
                      <a:pt x="467" y="0"/>
                    </a:lnTo>
                    <a:lnTo>
                      <a:pt x="548" y="2"/>
                    </a:lnTo>
                    <a:lnTo>
                      <a:pt x="476" y="11"/>
                    </a:lnTo>
                    <a:lnTo>
                      <a:pt x="388" y="33"/>
                    </a:lnTo>
                    <a:lnTo>
                      <a:pt x="305" y="63"/>
                    </a:lnTo>
                    <a:lnTo>
                      <a:pt x="221" y="115"/>
                    </a:lnTo>
                    <a:lnTo>
                      <a:pt x="159" y="174"/>
                    </a:lnTo>
                    <a:lnTo>
                      <a:pt x="112" y="238"/>
                    </a:lnTo>
                    <a:lnTo>
                      <a:pt x="80" y="300"/>
                    </a:lnTo>
                    <a:lnTo>
                      <a:pt x="50" y="389"/>
                    </a:lnTo>
                    <a:lnTo>
                      <a:pt x="24" y="497"/>
                    </a:lnTo>
                    <a:lnTo>
                      <a:pt x="17" y="537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170"/>
              <p:cNvSpPr>
                <a:spLocks/>
              </p:cNvSpPr>
              <p:nvPr/>
            </p:nvSpPr>
            <p:spPr bwMode="auto">
              <a:xfrm>
                <a:off x="796" y="2787"/>
                <a:ext cx="186" cy="94"/>
              </a:xfrm>
              <a:custGeom>
                <a:avLst/>
                <a:gdLst>
                  <a:gd name="T0" fmla="*/ 0 w 557"/>
                  <a:gd name="T1" fmla="*/ 2 h 282"/>
                  <a:gd name="T2" fmla="*/ 2 w 557"/>
                  <a:gd name="T3" fmla="*/ 1 h 282"/>
                  <a:gd name="T4" fmla="*/ 4 w 557"/>
                  <a:gd name="T5" fmla="*/ 0 h 282"/>
                  <a:gd name="T6" fmla="*/ 6 w 557"/>
                  <a:gd name="T7" fmla="*/ 0 h 282"/>
                  <a:gd name="T8" fmla="*/ 9 w 557"/>
                  <a:gd name="T9" fmla="*/ 0 h 282"/>
                  <a:gd name="T10" fmla="*/ 11 w 557"/>
                  <a:gd name="T11" fmla="*/ 0 h 282"/>
                  <a:gd name="T12" fmla="*/ 13 w 557"/>
                  <a:gd name="T13" fmla="*/ 1 h 282"/>
                  <a:gd name="T14" fmla="*/ 16 w 557"/>
                  <a:gd name="T15" fmla="*/ 3 h 282"/>
                  <a:gd name="T16" fmla="*/ 19 w 557"/>
                  <a:gd name="T17" fmla="*/ 6 h 282"/>
                  <a:gd name="T18" fmla="*/ 21 w 557"/>
                  <a:gd name="T19" fmla="*/ 10 h 282"/>
                  <a:gd name="T20" fmla="*/ 19 w 557"/>
                  <a:gd name="T21" fmla="*/ 10 h 282"/>
                  <a:gd name="T22" fmla="*/ 19 w 557"/>
                  <a:gd name="T23" fmla="*/ 9 h 282"/>
                  <a:gd name="T24" fmla="*/ 17 w 557"/>
                  <a:gd name="T25" fmla="*/ 7 h 282"/>
                  <a:gd name="T26" fmla="*/ 15 w 557"/>
                  <a:gd name="T27" fmla="*/ 6 h 282"/>
                  <a:gd name="T28" fmla="*/ 13 w 557"/>
                  <a:gd name="T29" fmla="*/ 6 h 282"/>
                  <a:gd name="T30" fmla="*/ 15 w 557"/>
                  <a:gd name="T31" fmla="*/ 7 h 282"/>
                  <a:gd name="T32" fmla="*/ 17 w 557"/>
                  <a:gd name="T33" fmla="*/ 8 h 282"/>
                  <a:gd name="T34" fmla="*/ 18 w 557"/>
                  <a:gd name="T35" fmla="*/ 9 h 282"/>
                  <a:gd name="T36" fmla="*/ 18 w 557"/>
                  <a:gd name="T37" fmla="*/ 10 h 282"/>
                  <a:gd name="T38" fmla="*/ 17 w 557"/>
                  <a:gd name="T39" fmla="*/ 10 h 282"/>
                  <a:gd name="T40" fmla="*/ 17 w 557"/>
                  <a:gd name="T41" fmla="*/ 9 h 282"/>
                  <a:gd name="T42" fmla="*/ 16 w 557"/>
                  <a:gd name="T43" fmla="*/ 8 h 282"/>
                  <a:gd name="T44" fmla="*/ 15 w 557"/>
                  <a:gd name="T45" fmla="*/ 7 h 282"/>
                  <a:gd name="T46" fmla="*/ 12 w 557"/>
                  <a:gd name="T47" fmla="*/ 6 h 282"/>
                  <a:gd name="T48" fmla="*/ 10 w 557"/>
                  <a:gd name="T49" fmla="*/ 6 h 282"/>
                  <a:gd name="T50" fmla="*/ 7 w 557"/>
                  <a:gd name="T51" fmla="*/ 6 h 282"/>
                  <a:gd name="T52" fmla="*/ 5 w 557"/>
                  <a:gd name="T53" fmla="*/ 6 h 282"/>
                  <a:gd name="T54" fmla="*/ 4 w 557"/>
                  <a:gd name="T55" fmla="*/ 6 h 282"/>
                  <a:gd name="T56" fmla="*/ 2 w 557"/>
                  <a:gd name="T57" fmla="*/ 5 h 282"/>
                  <a:gd name="T58" fmla="*/ 1 w 557"/>
                  <a:gd name="T59" fmla="*/ 4 h 282"/>
                  <a:gd name="T60" fmla="*/ 3 w 557"/>
                  <a:gd name="T61" fmla="*/ 4 h 282"/>
                  <a:gd name="T62" fmla="*/ 4 w 557"/>
                  <a:gd name="T63" fmla="*/ 5 h 282"/>
                  <a:gd name="T64" fmla="*/ 6 w 557"/>
                  <a:gd name="T65" fmla="*/ 5 h 282"/>
                  <a:gd name="T66" fmla="*/ 5 w 557"/>
                  <a:gd name="T67" fmla="*/ 5 h 282"/>
                  <a:gd name="T68" fmla="*/ 7 w 557"/>
                  <a:gd name="T69" fmla="*/ 5 h 282"/>
                  <a:gd name="T70" fmla="*/ 9 w 557"/>
                  <a:gd name="T71" fmla="*/ 5 h 282"/>
                  <a:gd name="T72" fmla="*/ 11 w 557"/>
                  <a:gd name="T73" fmla="*/ 5 h 282"/>
                  <a:gd name="T74" fmla="*/ 15 w 557"/>
                  <a:gd name="T75" fmla="*/ 5 h 282"/>
                  <a:gd name="T76" fmla="*/ 13 w 557"/>
                  <a:gd name="T77" fmla="*/ 5 h 282"/>
                  <a:gd name="T78" fmla="*/ 11 w 557"/>
                  <a:gd name="T79" fmla="*/ 4 h 282"/>
                  <a:gd name="T80" fmla="*/ 7 w 557"/>
                  <a:gd name="T81" fmla="*/ 3 h 282"/>
                  <a:gd name="T82" fmla="*/ 11 w 557"/>
                  <a:gd name="T83" fmla="*/ 4 h 282"/>
                  <a:gd name="T84" fmla="*/ 14 w 557"/>
                  <a:gd name="T85" fmla="*/ 4 h 282"/>
                  <a:gd name="T86" fmla="*/ 11 w 557"/>
                  <a:gd name="T87" fmla="*/ 3 h 282"/>
                  <a:gd name="T88" fmla="*/ 6 w 557"/>
                  <a:gd name="T89" fmla="*/ 3 h 282"/>
                  <a:gd name="T90" fmla="*/ 11 w 557"/>
                  <a:gd name="T91" fmla="*/ 3 h 282"/>
                  <a:gd name="T92" fmla="*/ 14 w 557"/>
                  <a:gd name="T93" fmla="*/ 3 h 282"/>
                  <a:gd name="T94" fmla="*/ 10 w 557"/>
                  <a:gd name="T95" fmla="*/ 2 h 282"/>
                  <a:gd name="T96" fmla="*/ 7 w 557"/>
                  <a:gd name="T97" fmla="*/ 1 h 282"/>
                  <a:gd name="T98" fmla="*/ 10 w 557"/>
                  <a:gd name="T99" fmla="*/ 1 h 282"/>
                  <a:gd name="T100" fmla="*/ 14 w 557"/>
                  <a:gd name="T101" fmla="*/ 2 h 282"/>
                  <a:gd name="T102" fmla="*/ 13 w 557"/>
                  <a:gd name="T103" fmla="*/ 1 h 282"/>
                  <a:gd name="T104" fmla="*/ 11 w 557"/>
                  <a:gd name="T105" fmla="*/ 1 h 282"/>
                  <a:gd name="T106" fmla="*/ 9 w 557"/>
                  <a:gd name="T107" fmla="*/ 1 h 282"/>
                  <a:gd name="T108" fmla="*/ 6 w 557"/>
                  <a:gd name="T109" fmla="*/ 1 h 282"/>
                  <a:gd name="T110" fmla="*/ 4 w 557"/>
                  <a:gd name="T111" fmla="*/ 1 h 282"/>
                  <a:gd name="T112" fmla="*/ 2 w 557"/>
                  <a:gd name="T113" fmla="*/ 1 h 282"/>
                  <a:gd name="T114" fmla="*/ 0 w 557"/>
                  <a:gd name="T115" fmla="*/ 2 h 282"/>
                  <a:gd name="T116" fmla="*/ 0 w 557"/>
                  <a:gd name="T117" fmla="*/ 2 h 282"/>
                  <a:gd name="T118" fmla="*/ 0 w 557"/>
                  <a:gd name="T119" fmla="*/ 2 h 2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7"/>
                  <a:gd name="T181" fmla="*/ 0 h 282"/>
                  <a:gd name="T182" fmla="*/ 557 w 557"/>
                  <a:gd name="T183" fmla="*/ 282 h 2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7" h="282">
                    <a:moveTo>
                      <a:pt x="0" y="50"/>
                    </a:moveTo>
                    <a:lnTo>
                      <a:pt x="42" y="27"/>
                    </a:lnTo>
                    <a:lnTo>
                      <a:pt x="99" y="9"/>
                    </a:lnTo>
                    <a:lnTo>
                      <a:pt x="170" y="0"/>
                    </a:lnTo>
                    <a:lnTo>
                      <a:pt x="238" y="0"/>
                    </a:lnTo>
                    <a:lnTo>
                      <a:pt x="288" y="6"/>
                    </a:lnTo>
                    <a:lnTo>
                      <a:pt x="356" y="27"/>
                    </a:lnTo>
                    <a:lnTo>
                      <a:pt x="430" y="78"/>
                    </a:lnTo>
                    <a:lnTo>
                      <a:pt x="502" y="153"/>
                    </a:lnTo>
                    <a:lnTo>
                      <a:pt x="557" y="277"/>
                    </a:lnTo>
                    <a:lnTo>
                      <a:pt x="507" y="282"/>
                    </a:lnTo>
                    <a:lnTo>
                      <a:pt x="500" y="251"/>
                    </a:lnTo>
                    <a:lnTo>
                      <a:pt x="458" y="198"/>
                    </a:lnTo>
                    <a:lnTo>
                      <a:pt x="415" y="170"/>
                    </a:lnTo>
                    <a:lnTo>
                      <a:pt x="342" y="153"/>
                    </a:lnTo>
                    <a:lnTo>
                      <a:pt x="412" y="188"/>
                    </a:lnTo>
                    <a:lnTo>
                      <a:pt x="448" y="216"/>
                    </a:lnTo>
                    <a:lnTo>
                      <a:pt x="477" y="249"/>
                    </a:lnTo>
                    <a:lnTo>
                      <a:pt x="479" y="259"/>
                    </a:lnTo>
                    <a:lnTo>
                      <a:pt x="471" y="264"/>
                    </a:lnTo>
                    <a:lnTo>
                      <a:pt x="465" y="253"/>
                    </a:lnTo>
                    <a:lnTo>
                      <a:pt x="430" y="221"/>
                    </a:lnTo>
                    <a:lnTo>
                      <a:pt x="397" y="192"/>
                    </a:lnTo>
                    <a:lnTo>
                      <a:pt x="332" y="165"/>
                    </a:lnTo>
                    <a:lnTo>
                      <a:pt x="282" y="155"/>
                    </a:lnTo>
                    <a:lnTo>
                      <a:pt x="193" y="155"/>
                    </a:lnTo>
                    <a:lnTo>
                      <a:pt x="141" y="154"/>
                    </a:lnTo>
                    <a:lnTo>
                      <a:pt x="110" y="152"/>
                    </a:lnTo>
                    <a:lnTo>
                      <a:pt x="66" y="134"/>
                    </a:lnTo>
                    <a:lnTo>
                      <a:pt x="38" y="108"/>
                    </a:lnTo>
                    <a:lnTo>
                      <a:pt x="70" y="120"/>
                    </a:lnTo>
                    <a:lnTo>
                      <a:pt x="100" y="133"/>
                    </a:lnTo>
                    <a:lnTo>
                      <a:pt x="154" y="139"/>
                    </a:lnTo>
                    <a:lnTo>
                      <a:pt x="140" y="126"/>
                    </a:lnTo>
                    <a:lnTo>
                      <a:pt x="192" y="126"/>
                    </a:lnTo>
                    <a:lnTo>
                      <a:pt x="248" y="125"/>
                    </a:lnTo>
                    <a:lnTo>
                      <a:pt x="307" y="129"/>
                    </a:lnTo>
                    <a:lnTo>
                      <a:pt x="409" y="148"/>
                    </a:lnTo>
                    <a:lnTo>
                      <a:pt x="353" y="126"/>
                    </a:lnTo>
                    <a:lnTo>
                      <a:pt x="288" y="109"/>
                    </a:lnTo>
                    <a:lnTo>
                      <a:pt x="193" y="91"/>
                    </a:lnTo>
                    <a:lnTo>
                      <a:pt x="298" y="101"/>
                    </a:lnTo>
                    <a:lnTo>
                      <a:pt x="367" y="105"/>
                    </a:lnTo>
                    <a:lnTo>
                      <a:pt x="300" y="88"/>
                    </a:lnTo>
                    <a:lnTo>
                      <a:pt x="164" y="71"/>
                    </a:lnTo>
                    <a:lnTo>
                      <a:pt x="296" y="73"/>
                    </a:lnTo>
                    <a:lnTo>
                      <a:pt x="374" y="80"/>
                    </a:lnTo>
                    <a:lnTo>
                      <a:pt x="282" y="50"/>
                    </a:lnTo>
                    <a:lnTo>
                      <a:pt x="188" y="31"/>
                    </a:lnTo>
                    <a:lnTo>
                      <a:pt x="281" y="40"/>
                    </a:lnTo>
                    <a:lnTo>
                      <a:pt x="372" y="60"/>
                    </a:lnTo>
                    <a:lnTo>
                      <a:pt x="347" y="39"/>
                    </a:lnTo>
                    <a:lnTo>
                      <a:pt x="283" y="21"/>
                    </a:lnTo>
                    <a:lnTo>
                      <a:pt x="238" y="15"/>
                    </a:lnTo>
                    <a:lnTo>
                      <a:pt x="164" y="17"/>
                    </a:lnTo>
                    <a:lnTo>
                      <a:pt x="106" y="21"/>
                    </a:lnTo>
                    <a:lnTo>
                      <a:pt x="60" y="3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171"/>
              <p:cNvSpPr>
                <a:spLocks/>
              </p:cNvSpPr>
              <p:nvPr/>
            </p:nvSpPr>
            <p:spPr bwMode="auto">
              <a:xfrm>
                <a:off x="991" y="2965"/>
                <a:ext cx="63" cy="178"/>
              </a:xfrm>
              <a:custGeom>
                <a:avLst/>
                <a:gdLst>
                  <a:gd name="T0" fmla="*/ 0 w 189"/>
                  <a:gd name="T1" fmla="*/ 2 h 532"/>
                  <a:gd name="T2" fmla="*/ 1 w 189"/>
                  <a:gd name="T3" fmla="*/ 3 h 532"/>
                  <a:gd name="T4" fmla="*/ 2 w 189"/>
                  <a:gd name="T5" fmla="*/ 4 h 532"/>
                  <a:gd name="T6" fmla="*/ 0 w 189"/>
                  <a:gd name="T7" fmla="*/ 4 h 532"/>
                  <a:gd name="T8" fmla="*/ 1 w 189"/>
                  <a:gd name="T9" fmla="*/ 6 h 532"/>
                  <a:gd name="T10" fmla="*/ 1 w 189"/>
                  <a:gd name="T11" fmla="*/ 9 h 532"/>
                  <a:gd name="T12" fmla="*/ 1 w 189"/>
                  <a:gd name="T13" fmla="*/ 10 h 532"/>
                  <a:gd name="T14" fmla="*/ 0 w 189"/>
                  <a:gd name="T15" fmla="*/ 13 h 532"/>
                  <a:gd name="T16" fmla="*/ 0 w 189"/>
                  <a:gd name="T17" fmla="*/ 13 h 532"/>
                  <a:gd name="T18" fmla="*/ 0 w 189"/>
                  <a:gd name="T19" fmla="*/ 15 h 532"/>
                  <a:gd name="T20" fmla="*/ 1 w 189"/>
                  <a:gd name="T21" fmla="*/ 16 h 532"/>
                  <a:gd name="T22" fmla="*/ 2 w 189"/>
                  <a:gd name="T23" fmla="*/ 18 h 532"/>
                  <a:gd name="T24" fmla="*/ 2 w 189"/>
                  <a:gd name="T25" fmla="*/ 19 h 532"/>
                  <a:gd name="T26" fmla="*/ 4 w 189"/>
                  <a:gd name="T27" fmla="*/ 19 h 532"/>
                  <a:gd name="T28" fmla="*/ 4 w 189"/>
                  <a:gd name="T29" fmla="*/ 16 h 532"/>
                  <a:gd name="T30" fmla="*/ 3 w 189"/>
                  <a:gd name="T31" fmla="*/ 13 h 532"/>
                  <a:gd name="T32" fmla="*/ 3 w 189"/>
                  <a:gd name="T33" fmla="*/ 11 h 532"/>
                  <a:gd name="T34" fmla="*/ 2 w 189"/>
                  <a:gd name="T35" fmla="*/ 9 h 532"/>
                  <a:gd name="T36" fmla="*/ 3 w 189"/>
                  <a:gd name="T37" fmla="*/ 7 h 532"/>
                  <a:gd name="T38" fmla="*/ 3 w 189"/>
                  <a:gd name="T39" fmla="*/ 10 h 532"/>
                  <a:gd name="T40" fmla="*/ 4 w 189"/>
                  <a:gd name="T41" fmla="*/ 11 h 532"/>
                  <a:gd name="T42" fmla="*/ 4 w 189"/>
                  <a:gd name="T43" fmla="*/ 14 h 532"/>
                  <a:gd name="T44" fmla="*/ 5 w 189"/>
                  <a:gd name="T45" fmla="*/ 16 h 532"/>
                  <a:gd name="T46" fmla="*/ 5 w 189"/>
                  <a:gd name="T47" fmla="*/ 18 h 532"/>
                  <a:gd name="T48" fmla="*/ 5 w 189"/>
                  <a:gd name="T49" fmla="*/ 19 h 532"/>
                  <a:gd name="T50" fmla="*/ 7 w 189"/>
                  <a:gd name="T51" fmla="*/ 20 h 532"/>
                  <a:gd name="T52" fmla="*/ 7 w 189"/>
                  <a:gd name="T53" fmla="*/ 18 h 532"/>
                  <a:gd name="T54" fmla="*/ 7 w 189"/>
                  <a:gd name="T55" fmla="*/ 16 h 532"/>
                  <a:gd name="T56" fmla="*/ 6 w 189"/>
                  <a:gd name="T57" fmla="*/ 14 h 532"/>
                  <a:gd name="T58" fmla="*/ 5 w 189"/>
                  <a:gd name="T59" fmla="*/ 11 h 532"/>
                  <a:gd name="T60" fmla="*/ 3 w 189"/>
                  <a:gd name="T61" fmla="*/ 5 h 532"/>
                  <a:gd name="T62" fmla="*/ 1 w 189"/>
                  <a:gd name="T63" fmla="*/ 0 h 532"/>
                  <a:gd name="T64" fmla="*/ 0 w 189"/>
                  <a:gd name="T65" fmla="*/ 2 h 532"/>
                  <a:gd name="T66" fmla="*/ 0 w 189"/>
                  <a:gd name="T67" fmla="*/ 2 h 532"/>
                  <a:gd name="T68" fmla="*/ 0 w 189"/>
                  <a:gd name="T69" fmla="*/ 2 h 5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9"/>
                  <a:gd name="T106" fmla="*/ 0 h 532"/>
                  <a:gd name="T107" fmla="*/ 189 w 189"/>
                  <a:gd name="T108" fmla="*/ 532 h 5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9" h="532">
                    <a:moveTo>
                      <a:pt x="0" y="59"/>
                    </a:moveTo>
                    <a:lnTo>
                      <a:pt x="38" y="82"/>
                    </a:lnTo>
                    <a:lnTo>
                      <a:pt x="47" y="111"/>
                    </a:lnTo>
                    <a:lnTo>
                      <a:pt x="13" y="98"/>
                    </a:lnTo>
                    <a:lnTo>
                      <a:pt x="32" y="171"/>
                    </a:lnTo>
                    <a:lnTo>
                      <a:pt x="33" y="232"/>
                    </a:lnTo>
                    <a:lnTo>
                      <a:pt x="28" y="279"/>
                    </a:lnTo>
                    <a:lnTo>
                      <a:pt x="13" y="338"/>
                    </a:lnTo>
                    <a:lnTo>
                      <a:pt x="4" y="358"/>
                    </a:lnTo>
                    <a:lnTo>
                      <a:pt x="7" y="391"/>
                    </a:lnTo>
                    <a:lnTo>
                      <a:pt x="18" y="429"/>
                    </a:lnTo>
                    <a:lnTo>
                      <a:pt x="41" y="470"/>
                    </a:lnTo>
                    <a:lnTo>
                      <a:pt x="43" y="508"/>
                    </a:lnTo>
                    <a:lnTo>
                      <a:pt x="106" y="512"/>
                    </a:lnTo>
                    <a:lnTo>
                      <a:pt x="107" y="430"/>
                    </a:lnTo>
                    <a:lnTo>
                      <a:pt x="86" y="350"/>
                    </a:lnTo>
                    <a:lnTo>
                      <a:pt x="69" y="301"/>
                    </a:lnTo>
                    <a:lnTo>
                      <a:pt x="59" y="255"/>
                    </a:lnTo>
                    <a:lnTo>
                      <a:pt x="69" y="193"/>
                    </a:lnTo>
                    <a:lnTo>
                      <a:pt x="76" y="259"/>
                    </a:lnTo>
                    <a:lnTo>
                      <a:pt x="95" y="307"/>
                    </a:lnTo>
                    <a:lnTo>
                      <a:pt x="112" y="375"/>
                    </a:lnTo>
                    <a:lnTo>
                      <a:pt x="126" y="424"/>
                    </a:lnTo>
                    <a:lnTo>
                      <a:pt x="133" y="489"/>
                    </a:lnTo>
                    <a:lnTo>
                      <a:pt x="130" y="519"/>
                    </a:lnTo>
                    <a:lnTo>
                      <a:pt x="189" y="532"/>
                    </a:lnTo>
                    <a:lnTo>
                      <a:pt x="181" y="482"/>
                    </a:lnTo>
                    <a:lnTo>
                      <a:pt x="176" y="438"/>
                    </a:lnTo>
                    <a:lnTo>
                      <a:pt x="162" y="388"/>
                    </a:lnTo>
                    <a:lnTo>
                      <a:pt x="130" y="299"/>
                    </a:lnTo>
                    <a:lnTo>
                      <a:pt x="80" y="123"/>
                    </a:lnTo>
                    <a:lnTo>
                      <a:pt x="3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172"/>
              <p:cNvSpPr>
                <a:spLocks/>
              </p:cNvSpPr>
              <p:nvPr/>
            </p:nvSpPr>
            <p:spPr bwMode="auto">
              <a:xfrm>
                <a:off x="1009" y="2950"/>
                <a:ext cx="65" cy="212"/>
              </a:xfrm>
              <a:custGeom>
                <a:avLst/>
                <a:gdLst>
                  <a:gd name="T0" fmla="*/ 0 w 195"/>
                  <a:gd name="T1" fmla="*/ 2 h 635"/>
                  <a:gd name="T2" fmla="*/ 2 w 195"/>
                  <a:gd name="T3" fmla="*/ 8 h 635"/>
                  <a:gd name="T4" fmla="*/ 4 w 195"/>
                  <a:gd name="T5" fmla="*/ 13 h 635"/>
                  <a:gd name="T6" fmla="*/ 5 w 195"/>
                  <a:gd name="T7" fmla="*/ 15 h 635"/>
                  <a:gd name="T8" fmla="*/ 6 w 195"/>
                  <a:gd name="T9" fmla="*/ 18 h 635"/>
                  <a:gd name="T10" fmla="*/ 6 w 195"/>
                  <a:gd name="T11" fmla="*/ 20 h 635"/>
                  <a:gd name="T12" fmla="*/ 6 w 195"/>
                  <a:gd name="T13" fmla="*/ 23 h 635"/>
                  <a:gd name="T14" fmla="*/ 7 w 195"/>
                  <a:gd name="T15" fmla="*/ 24 h 635"/>
                  <a:gd name="T16" fmla="*/ 7 w 195"/>
                  <a:gd name="T17" fmla="*/ 19 h 635"/>
                  <a:gd name="T18" fmla="*/ 6 w 195"/>
                  <a:gd name="T19" fmla="*/ 17 h 635"/>
                  <a:gd name="T20" fmla="*/ 5 w 195"/>
                  <a:gd name="T21" fmla="*/ 15 h 635"/>
                  <a:gd name="T22" fmla="*/ 4 w 195"/>
                  <a:gd name="T23" fmla="*/ 13 h 635"/>
                  <a:gd name="T24" fmla="*/ 3 w 195"/>
                  <a:gd name="T25" fmla="*/ 8 h 635"/>
                  <a:gd name="T26" fmla="*/ 4 w 195"/>
                  <a:gd name="T27" fmla="*/ 8 h 635"/>
                  <a:gd name="T28" fmla="*/ 3 w 195"/>
                  <a:gd name="T29" fmla="*/ 3 h 635"/>
                  <a:gd name="T30" fmla="*/ 5 w 195"/>
                  <a:gd name="T31" fmla="*/ 8 h 635"/>
                  <a:gd name="T32" fmla="*/ 5 w 195"/>
                  <a:gd name="T33" fmla="*/ 5 h 635"/>
                  <a:gd name="T34" fmla="*/ 6 w 195"/>
                  <a:gd name="T35" fmla="*/ 5 h 635"/>
                  <a:gd name="T36" fmla="*/ 5 w 195"/>
                  <a:gd name="T37" fmla="*/ 3 h 635"/>
                  <a:gd name="T38" fmla="*/ 4 w 195"/>
                  <a:gd name="T39" fmla="*/ 0 h 635"/>
                  <a:gd name="T40" fmla="*/ 0 w 195"/>
                  <a:gd name="T41" fmla="*/ 2 h 635"/>
                  <a:gd name="T42" fmla="*/ 0 w 195"/>
                  <a:gd name="T43" fmla="*/ 2 h 635"/>
                  <a:gd name="T44" fmla="*/ 0 w 195"/>
                  <a:gd name="T45" fmla="*/ 2 h 6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5"/>
                  <a:gd name="T70" fmla="*/ 0 h 635"/>
                  <a:gd name="T71" fmla="*/ 195 w 195"/>
                  <a:gd name="T72" fmla="*/ 635 h 6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5" h="635">
                    <a:moveTo>
                      <a:pt x="0" y="45"/>
                    </a:moveTo>
                    <a:lnTo>
                      <a:pt x="59" y="211"/>
                    </a:lnTo>
                    <a:lnTo>
                      <a:pt x="103" y="355"/>
                    </a:lnTo>
                    <a:lnTo>
                      <a:pt x="125" y="410"/>
                    </a:lnTo>
                    <a:lnTo>
                      <a:pt x="155" y="478"/>
                    </a:lnTo>
                    <a:lnTo>
                      <a:pt x="159" y="552"/>
                    </a:lnTo>
                    <a:lnTo>
                      <a:pt x="158" y="617"/>
                    </a:lnTo>
                    <a:lnTo>
                      <a:pt x="195" y="635"/>
                    </a:lnTo>
                    <a:lnTo>
                      <a:pt x="189" y="502"/>
                    </a:lnTo>
                    <a:lnTo>
                      <a:pt x="174" y="464"/>
                    </a:lnTo>
                    <a:lnTo>
                      <a:pt x="144" y="403"/>
                    </a:lnTo>
                    <a:lnTo>
                      <a:pt x="121" y="355"/>
                    </a:lnTo>
                    <a:lnTo>
                      <a:pt x="90" y="225"/>
                    </a:lnTo>
                    <a:lnTo>
                      <a:pt x="98" y="211"/>
                    </a:lnTo>
                    <a:lnTo>
                      <a:pt x="77" y="73"/>
                    </a:lnTo>
                    <a:lnTo>
                      <a:pt x="131" y="204"/>
                    </a:lnTo>
                    <a:lnTo>
                      <a:pt x="131" y="138"/>
                    </a:lnTo>
                    <a:lnTo>
                      <a:pt x="159" y="133"/>
                    </a:lnTo>
                    <a:lnTo>
                      <a:pt x="142" y="73"/>
                    </a:lnTo>
                    <a:lnTo>
                      <a:pt x="10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173"/>
              <p:cNvSpPr>
                <a:spLocks/>
              </p:cNvSpPr>
              <p:nvPr/>
            </p:nvSpPr>
            <p:spPr bwMode="auto">
              <a:xfrm>
                <a:off x="1057" y="2995"/>
                <a:ext cx="103" cy="146"/>
              </a:xfrm>
              <a:custGeom>
                <a:avLst/>
                <a:gdLst>
                  <a:gd name="T0" fmla="*/ 0 w 308"/>
                  <a:gd name="T1" fmla="*/ 0 h 440"/>
                  <a:gd name="T2" fmla="*/ 1 w 308"/>
                  <a:gd name="T3" fmla="*/ 3 h 440"/>
                  <a:gd name="T4" fmla="*/ 2 w 308"/>
                  <a:gd name="T5" fmla="*/ 6 h 440"/>
                  <a:gd name="T6" fmla="*/ 3 w 308"/>
                  <a:gd name="T7" fmla="*/ 8 h 440"/>
                  <a:gd name="T8" fmla="*/ 4 w 308"/>
                  <a:gd name="T9" fmla="*/ 10 h 440"/>
                  <a:gd name="T10" fmla="*/ 5 w 308"/>
                  <a:gd name="T11" fmla="*/ 11 h 440"/>
                  <a:gd name="T12" fmla="*/ 7 w 308"/>
                  <a:gd name="T13" fmla="*/ 12 h 440"/>
                  <a:gd name="T14" fmla="*/ 8 w 308"/>
                  <a:gd name="T15" fmla="*/ 13 h 440"/>
                  <a:gd name="T16" fmla="*/ 10 w 308"/>
                  <a:gd name="T17" fmla="*/ 16 h 440"/>
                  <a:gd name="T18" fmla="*/ 9 w 308"/>
                  <a:gd name="T19" fmla="*/ 13 h 440"/>
                  <a:gd name="T20" fmla="*/ 7 w 308"/>
                  <a:gd name="T21" fmla="*/ 11 h 440"/>
                  <a:gd name="T22" fmla="*/ 5 w 308"/>
                  <a:gd name="T23" fmla="*/ 10 h 440"/>
                  <a:gd name="T24" fmla="*/ 4 w 308"/>
                  <a:gd name="T25" fmla="*/ 9 h 440"/>
                  <a:gd name="T26" fmla="*/ 4 w 308"/>
                  <a:gd name="T27" fmla="*/ 8 h 440"/>
                  <a:gd name="T28" fmla="*/ 3 w 308"/>
                  <a:gd name="T29" fmla="*/ 6 h 440"/>
                  <a:gd name="T30" fmla="*/ 6 w 308"/>
                  <a:gd name="T31" fmla="*/ 9 h 440"/>
                  <a:gd name="T32" fmla="*/ 9 w 308"/>
                  <a:gd name="T33" fmla="*/ 11 h 440"/>
                  <a:gd name="T34" fmla="*/ 10 w 308"/>
                  <a:gd name="T35" fmla="*/ 13 h 440"/>
                  <a:gd name="T36" fmla="*/ 11 w 308"/>
                  <a:gd name="T37" fmla="*/ 16 h 440"/>
                  <a:gd name="T38" fmla="*/ 11 w 308"/>
                  <a:gd name="T39" fmla="*/ 16 h 440"/>
                  <a:gd name="T40" fmla="*/ 11 w 308"/>
                  <a:gd name="T41" fmla="*/ 13 h 440"/>
                  <a:gd name="T42" fmla="*/ 9 w 308"/>
                  <a:gd name="T43" fmla="*/ 11 h 440"/>
                  <a:gd name="T44" fmla="*/ 6 w 308"/>
                  <a:gd name="T45" fmla="*/ 8 h 440"/>
                  <a:gd name="T46" fmla="*/ 3 w 308"/>
                  <a:gd name="T47" fmla="*/ 5 h 440"/>
                  <a:gd name="T48" fmla="*/ 2 w 308"/>
                  <a:gd name="T49" fmla="*/ 4 h 440"/>
                  <a:gd name="T50" fmla="*/ 1 w 308"/>
                  <a:gd name="T51" fmla="*/ 2 h 440"/>
                  <a:gd name="T52" fmla="*/ 1 w 308"/>
                  <a:gd name="T53" fmla="*/ 0 h 440"/>
                  <a:gd name="T54" fmla="*/ 0 w 308"/>
                  <a:gd name="T55" fmla="*/ 0 h 440"/>
                  <a:gd name="T56" fmla="*/ 0 w 308"/>
                  <a:gd name="T57" fmla="*/ 0 h 440"/>
                  <a:gd name="T58" fmla="*/ 0 w 308"/>
                  <a:gd name="T59" fmla="*/ 0 h 4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8"/>
                  <a:gd name="T91" fmla="*/ 0 h 440"/>
                  <a:gd name="T92" fmla="*/ 308 w 308"/>
                  <a:gd name="T93" fmla="*/ 440 h 4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8" h="440">
                    <a:moveTo>
                      <a:pt x="0" y="2"/>
                    </a:moveTo>
                    <a:lnTo>
                      <a:pt x="21" y="89"/>
                    </a:lnTo>
                    <a:lnTo>
                      <a:pt x="48" y="172"/>
                    </a:lnTo>
                    <a:lnTo>
                      <a:pt x="77" y="227"/>
                    </a:lnTo>
                    <a:lnTo>
                      <a:pt x="108" y="268"/>
                    </a:lnTo>
                    <a:lnTo>
                      <a:pt x="128" y="288"/>
                    </a:lnTo>
                    <a:lnTo>
                      <a:pt x="178" y="315"/>
                    </a:lnTo>
                    <a:lnTo>
                      <a:pt x="220" y="356"/>
                    </a:lnTo>
                    <a:lnTo>
                      <a:pt x="264" y="431"/>
                    </a:lnTo>
                    <a:lnTo>
                      <a:pt x="235" y="352"/>
                    </a:lnTo>
                    <a:lnTo>
                      <a:pt x="196" y="310"/>
                    </a:lnTo>
                    <a:lnTo>
                      <a:pt x="138" y="280"/>
                    </a:lnTo>
                    <a:lnTo>
                      <a:pt x="119" y="253"/>
                    </a:lnTo>
                    <a:lnTo>
                      <a:pt x="97" y="219"/>
                    </a:lnTo>
                    <a:lnTo>
                      <a:pt x="75" y="164"/>
                    </a:lnTo>
                    <a:lnTo>
                      <a:pt x="166" y="242"/>
                    </a:lnTo>
                    <a:lnTo>
                      <a:pt x="230" y="296"/>
                    </a:lnTo>
                    <a:lnTo>
                      <a:pt x="277" y="355"/>
                    </a:lnTo>
                    <a:lnTo>
                      <a:pt x="289" y="440"/>
                    </a:lnTo>
                    <a:lnTo>
                      <a:pt x="308" y="438"/>
                    </a:lnTo>
                    <a:lnTo>
                      <a:pt x="295" y="352"/>
                    </a:lnTo>
                    <a:lnTo>
                      <a:pt x="242" y="286"/>
                    </a:lnTo>
                    <a:lnTo>
                      <a:pt x="166" y="224"/>
                    </a:lnTo>
                    <a:lnTo>
                      <a:pt x="77" y="134"/>
                    </a:lnTo>
                    <a:lnTo>
                      <a:pt x="55" y="98"/>
                    </a:lnTo>
                    <a:lnTo>
                      <a:pt x="30" y="48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174"/>
              <p:cNvSpPr>
                <a:spLocks/>
              </p:cNvSpPr>
              <p:nvPr/>
            </p:nvSpPr>
            <p:spPr bwMode="auto">
              <a:xfrm>
                <a:off x="1108" y="3103"/>
                <a:ext cx="29" cy="48"/>
              </a:xfrm>
              <a:custGeom>
                <a:avLst/>
                <a:gdLst>
                  <a:gd name="T0" fmla="*/ 2 w 87"/>
                  <a:gd name="T1" fmla="*/ 5 h 145"/>
                  <a:gd name="T2" fmla="*/ 2 w 87"/>
                  <a:gd name="T3" fmla="*/ 4 h 145"/>
                  <a:gd name="T4" fmla="*/ 0 w 87"/>
                  <a:gd name="T5" fmla="*/ 2 h 145"/>
                  <a:gd name="T6" fmla="*/ 2 w 87"/>
                  <a:gd name="T7" fmla="*/ 3 h 145"/>
                  <a:gd name="T8" fmla="*/ 0 w 87"/>
                  <a:gd name="T9" fmla="*/ 0 h 145"/>
                  <a:gd name="T10" fmla="*/ 3 w 87"/>
                  <a:gd name="T11" fmla="*/ 3 h 145"/>
                  <a:gd name="T12" fmla="*/ 3 w 87"/>
                  <a:gd name="T13" fmla="*/ 4 h 145"/>
                  <a:gd name="T14" fmla="*/ 3 w 87"/>
                  <a:gd name="T15" fmla="*/ 5 h 145"/>
                  <a:gd name="T16" fmla="*/ 2 w 87"/>
                  <a:gd name="T17" fmla="*/ 5 h 145"/>
                  <a:gd name="T18" fmla="*/ 2 w 87"/>
                  <a:gd name="T19" fmla="*/ 5 h 145"/>
                  <a:gd name="T20" fmla="*/ 2 w 87"/>
                  <a:gd name="T21" fmla="*/ 5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45"/>
                  <a:gd name="T35" fmla="*/ 87 w 87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45">
                    <a:moveTo>
                      <a:pt x="48" y="145"/>
                    </a:moveTo>
                    <a:lnTo>
                      <a:pt x="48" y="116"/>
                    </a:lnTo>
                    <a:lnTo>
                      <a:pt x="13" y="67"/>
                    </a:lnTo>
                    <a:lnTo>
                      <a:pt x="57" y="91"/>
                    </a:lnTo>
                    <a:lnTo>
                      <a:pt x="0" y="0"/>
                    </a:lnTo>
                    <a:lnTo>
                      <a:pt x="73" y="74"/>
                    </a:lnTo>
                    <a:lnTo>
                      <a:pt x="84" y="100"/>
                    </a:lnTo>
                    <a:lnTo>
                      <a:pt x="87" y="136"/>
                    </a:ln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175"/>
              <p:cNvSpPr>
                <a:spLocks/>
              </p:cNvSpPr>
              <p:nvPr/>
            </p:nvSpPr>
            <p:spPr bwMode="auto">
              <a:xfrm>
                <a:off x="970" y="3132"/>
                <a:ext cx="71" cy="8"/>
              </a:xfrm>
              <a:custGeom>
                <a:avLst/>
                <a:gdLst>
                  <a:gd name="T0" fmla="*/ 0 w 212"/>
                  <a:gd name="T1" fmla="*/ 0 h 24"/>
                  <a:gd name="T2" fmla="*/ 3 w 212"/>
                  <a:gd name="T3" fmla="*/ 0 h 24"/>
                  <a:gd name="T4" fmla="*/ 8 w 212"/>
                  <a:gd name="T5" fmla="*/ 0 h 24"/>
                  <a:gd name="T6" fmla="*/ 7 w 212"/>
                  <a:gd name="T7" fmla="*/ 1 h 24"/>
                  <a:gd name="T8" fmla="*/ 4 w 212"/>
                  <a:gd name="T9" fmla="*/ 0 h 24"/>
                  <a:gd name="T10" fmla="*/ 0 w 212"/>
                  <a:gd name="T11" fmla="*/ 1 h 24"/>
                  <a:gd name="T12" fmla="*/ 0 w 212"/>
                  <a:gd name="T13" fmla="*/ 0 h 24"/>
                  <a:gd name="T14" fmla="*/ 0 w 212"/>
                  <a:gd name="T15" fmla="*/ 0 h 24"/>
                  <a:gd name="T16" fmla="*/ 0 w 212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4"/>
                  <a:gd name="T29" fmla="*/ 212 w 21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4">
                    <a:moveTo>
                      <a:pt x="12" y="8"/>
                    </a:moveTo>
                    <a:lnTo>
                      <a:pt x="79" y="0"/>
                    </a:lnTo>
                    <a:lnTo>
                      <a:pt x="212" y="13"/>
                    </a:lnTo>
                    <a:lnTo>
                      <a:pt x="192" y="20"/>
                    </a:lnTo>
                    <a:lnTo>
                      <a:pt x="105" y="9"/>
                    </a:lnTo>
                    <a:lnTo>
                      <a:pt x="0" y="2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76"/>
              <p:cNvSpPr>
                <a:spLocks/>
              </p:cNvSpPr>
              <p:nvPr/>
            </p:nvSpPr>
            <p:spPr bwMode="auto">
              <a:xfrm>
                <a:off x="982" y="3141"/>
                <a:ext cx="93" cy="21"/>
              </a:xfrm>
              <a:custGeom>
                <a:avLst/>
                <a:gdLst>
                  <a:gd name="T0" fmla="*/ 0 w 278"/>
                  <a:gd name="T1" fmla="*/ 0 h 62"/>
                  <a:gd name="T2" fmla="*/ 2 w 278"/>
                  <a:gd name="T3" fmla="*/ 0 h 62"/>
                  <a:gd name="T4" fmla="*/ 5 w 278"/>
                  <a:gd name="T5" fmla="*/ 0 h 62"/>
                  <a:gd name="T6" fmla="*/ 7 w 278"/>
                  <a:gd name="T7" fmla="*/ 0 h 62"/>
                  <a:gd name="T8" fmla="*/ 10 w 278"/>
                  <a:gd name="T9" fmla="*/ 2 h 62"/>
                  <a:gd name="T10" fmla="*/ 10 w 278"/>
                  <a:gd name="T11" fmla="*/ 2 h 62"/>
                  <a:gd name="T12" fmla="*/ 7 w 278"/>
                  <a:gd name="T13" fmla="*/ 1 h 62"/>
                  <a:gd name="T14" fmla="*/ 6 w 278"/>
                  <a:gd name="T15" fmla="*/ 1 h 62"/>
                  <a:gd name="T16" fmla="*/ 4 w 278"/>
                  <a:gd name="T17" fmla="*/ 1 h 62"/>
                  <a:gd name="T18" fmla="*/ 2 w 278"/>
                  <a:gd name="T19" fmla="*/ 0 h 62"/>
                  <a:gd name="T20" fmla="*/ 0 w 278"/>
                  <a:gd name="T21" fmla="*/ 0 h 62"/>
                  <a:gd name="T22" fmla="*/ 0 w 278"/>
                  <a:gd name="T23" fmla="*/ 0 h 62"/>
                  <a:gd name="T24" fmla="*/ 0 w 278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62"/>
                  <a:gd name="T41" fmla="*/ 278 w 278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62">
                    <a:moveTo>
                      <a:pt x="0" y="6"/>
                    </a:moveTo>
                    <a:lnTo>
                      <a:pt x="66" y="0"/>
                    </a:lnTo>
                    <a:lnTo>
                      <a:pt x="131" y="3"/>
                    </a:lnTo>
                    <a:lnTo>
                      <a:pt x="182" y="13"/>
                    </a:lnTo>
                    <a:lnTo>
                      <a:pt x="278" y="52"/>
                    </a:lnTo>
                    <a:lnTo>
                      <a:pt x="276" y="62"/>
                    </a:lnTo>
                    <a:lnTo>
                      <a:pt x="186" y="30"/>
                    </a:lnTo>
                    <a:lnTo>
                      <a:pt x="152" y="19"/>
                    </a:lnTo>
                    <a:lnTo>
                      <a:pt x="108" y="15"/>
                    </a:lnTo>
                    <a:lnTo>
                      <a:pt x="54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77"/>
              <p:cNvSpPr>
                <a:spLocks/>
              </p:cNvSpPr>
              <p:nvPr/>
            </p:nvSpPr>
            <p:spPr bwMode="auto">
              <a:xfrm>
                <a:off x="1031" y="3154"/>
                <a:ext cx="43" cy="22"/>
              </a:xfrm>
              <a:custGeom>
                <a:avLst/>
                <a:gdLst>
                  <a:gd name="T0" fmla="*/ 4 w 127"/>
                  <a:gd name="T1" fmla="*/ 2 h 65"/>
                  <a:gd name="T2" fmla="*/ 3 w 127"/>
                  <a:gd name="T3" fmla="*/ 2 h 65"/>
                  <a:gd name="T4" fmla="*/ 0 w 127"/>
                  <a:gd name="T5" fmla="*/ 0 h 65"/>
                  <a:gd name="T6" fmla="*/ 3 w 127"/>
                  <a:gd name="T7" fmla="*/ 1 h 65"/>
                  <a:gd name="T8" fmla="*/ 4 w 127"/>
                  <a:gd name="T9" fmla="*/ 2 h 65"/>
                  <a:gd name="T10" fmla="*/ 5 w 127"/>
                  <a:gd name="T11" fmla="*/ 2 h 65"/>
                  <a:gd name="T12" fmla="*/ 4 w 127"/>
                  <a:gd name="T13" fmla="*/ 2 h 65"/>
                  <a:gd name="T14" fmla="*/ 4 w 127"/>
                  <a:gd name="T15" fmla="*/ 2 h 65"/>
                  <a:gd name="T16" fmla="*/ 4 w 127"/>
                  <a:gd name="T17" fmla="*/ 2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65"/>
                  <a:gd name="T29" fmla="*/ 127 w 127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65">
                    <a:moveTo>
                      <a:pt x="111" y="65"/>
                    </a:moveTo>
                    <a:lnTo>
                      <a:pt x="87" y="40"/>
                    </a:lnTo>
                    <a:lnTo>
                      <a:pt x="0" y="0"/>
                    </a:lnTo>
                    <a:lnTo>
                      <a:pt x="92" y="30"/>
                    </a:lnTo>
                    <a:lnTo>
                      <a:pt x="114" y="45"/>
                    </a:lnTo>
                    <a:lnTo>
                      <a:pt x="127" y="60"/>
                    </a:lnTo>
                    <a:lnTo>
                      <a:pt x="11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178"/>
              <p:cNvSpPr>
                <a:spLocks/>
              </p:cNvSpPr>
              <p:nvPr/>
            </p:nvSpPr>
            <p:spPr bwMode="auto">
              <a:xfrm>
                <a:off x="816" y="3089"/>
                <a:ext cx="211" cy="167"/>
              </a:xfrm>
              <a:custGeom>
                <a:avLst/>
                <a:gdLst>
                  <a:gd name="T0" fmla="*/ 3 w 631"/>
                  <a:gd name="T1" fmla="*/ 3 h 500"/>
                  <a:gd name="T2" fmla="*/ 0 w 631"/>
                  <a:gd name="T3" fmla="*/ 6 h 500"/>
                  <a:gd name="T4" fmla="*/ 0 w 631"/>
                  <a:gd name="T5" fmla="*/ 9 h 500"/>
                  <a:gd name="T6" fmla="*/ 1 w 631"/>
                  <a:gd name="T7" fmla="*/ 10 h 500"/>
                  <a:gd name="T8" fmla="*/ 7 w 631"/>
                  <a:gd name="T9" fmla="*/ 14 h 500"/>
                  <a:gd name="T10" fmla="*/ 4 w 631"/>
                  <a:gd name="T11" fmla="*/ 18 h 500"/>
                  <a:gd name="T12" fmla="*/ 7 w 631"/>
                  <a:gd name="T13" fmla="*/ 14 h 500"/>
                  <a:gd name="T14" fmla="*/ 7 w 631"/>
                  <a:gd name="T15" fmla="*/ 18 h 500"/>
                  <a:gd name="T16" fmla="*/ 17 w 631"/>
                  <a:gd name="T17" fmla="*/ 17 h 500"/>
                  <a:gd name="T18" fmla="*/ 19 w 631"/>
                  <a:gd name="T19" fmla="*/ 18 h 500"/>
                  <a:gd name="T20" fmla="*/ 23 w 631"/>
                  <a:gd name="T21" fmla="*/ 19 h 500"/>
                  <a:gd name="T22" fmla="*/ 22 w 631"/>
                  <a:gd name="T23" fmla="*/ 16 h 500"/>
                  <a:gd name="T24" fmla="*/ 16 w 631"/>
                  <a:gd name="T25" fmla="*/ 12 h 500"/>
                  <a:gd name="T26" fmla="*/ 21 w 631"/>
                  <a:gd name="T27" fmla="*/ 16 h 500"/>
                  <a:gd name="T28" fmla="*/ 15 w 631"/>
                  <a:gd name="T29" fmla="*/ 13 h 500"/>
                  <a:gd name="T30" fmla="*/ 15 w 631"/>
                  <a:gd name="T31" fmla="*/ 15 h 500"/>
                  <a:gd name="T32" fmla="*/ 14 w 631"/>
                  <a:gd name="T33" fmla="*/ 14 h 500"/>
                  <a:gd name="T34" fmla="*/ 13 w 631"/>
                  <a:gd name="T35" fmla="*/ 13 h 500"/>
                  <a:gd name="T36" fmla="*/ 15 w 631"/>
                  <a:gd name="T37" fmla="*/ 11 h 500"/>
                  <a:gd name="T38" fmla="*/ 17 w 631"/>
                  <a:gd name="T39" fmla="*/ 8 h 500"/>
                  <a:gd name="T40" fmla="*/ 17 w 631"/>
                  <a:gd name="T41" fmla="*/ 5 h 500"/>
                  <a:gd name="T42" fmla="*/ 18 w 631"/>
                  <a:gd name="T43" fmla="*/ 3 h 500"/>
                  <a:gd name="T44" fmla="*/ 15 w 631"/>
                  <a:gd name="T45" fmla="*/ 0 h 500"/>
                  <a:gd name="T46" fmla="*/ 17 w 631"/>
                  <a:gd name="T47" fmla="*/ 2 h 500"/>
                  <a:gd name="T48" fmla="*/ 16 w 631"/>
                  <a:gd name="T49" fmla="*/ 5 h 500"/>
                  <a:gd name="T50" fmla="*/ 14 w 631"/>
                  <a:gd name="T51" fmla="*/ 8 h 500"/>
                  <a:gd name="T52" fmla="*/ 12 w 631"/>
                  <a:gd name="T53" fmla="*/ 11 h 500"/>
                  <a:gd name="T54" fmla="*/ 8 w 631"/>
                  <a:gd name="T55" fmla="*/ 10 h 500"/>
                  <a:gd name="T56" fmla="*/ 5 w 631"/>
                  <a:gd name="T57" fmla="*/ 9 h 500"/>
                  <a:gd name="T58" fmla="*/ 4 w 631"/>
                  <a:gd name="T59" fmla="*/ 7 h 500"/>
                  <a:gd name="T60" fmla="*/ 3 w 631"/>
                  <a:gd name="T61" fmla="*/ 6 h 500"/>
                  <a:gd name="T62" fmla="*/ 3 w 631"/>
                  <a:gd name="T63" fmla="*/ 5 h 500"/>
                  <a:gd name="T64" fmla="*/ 2 w 631"/>
                  <a:gd name="T65" fmla="*/ 5 h 500"/>
                  <a:gd name="T66" fmla="*/ 5 w 631"/>
                  <a:gd name="T67" fmla="*/ 4 h 500"/>
                  <a:gd name="T68" fmla="*/ 4 w 631"/>
                  <a:gd name="T69" fmla="*/ 1 h 500"/>
                  <a:gd name="T70" fmla="*/ 3 w 631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500"/>
                  <a:gd name="T110" fmla="*/ 631 w 631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500">
                    <a:moveTo>
                      <a:pt x="80" y="13"/>
                    </a:moveTo>
                    <a:lnTo>
                      <a:pt x="72" y="92"/>
                    </a:lnTo>
                    <a:lnTo>
                      <a:pt x="36" y="120"/>
                    </a:lnTo>
                    <a:lnTo>
                      <a:pt x="11" y="155"/>
                    </a:lnTo>
                    <a:lnTo>
                      <a:pt x="0" y="192"/>
                    </a:lnTo>
                    <a:lnTo>
                      <a:pt x="0" y="230"/>
                    </a:lnTo>
                    <a:lnTo>
                      <a:pt x="1" y="260"/>
                    </a:lnTo>
                    <a:lnTo>
                      <a:pt x="33" y="269"/>
                    </a:lnTo>
                    <a:lnTo>
                      <a:pt x="104" y="308"/>
                    </a:lnTo>
                    <a:lnTo>
                      <a:pt x="175" y="380"/>
                    </a:lnTo>
                    <a:lnTo>
                      <a:pt x="161" y="408"/>
                    </a:lnTo>
                    <a:lnTo>
                      <a:pt x="121" y="476"/>
                    </a:lnTo>
                    <a:lnTo>
                      <a:pt x="134" y="477"/>
                    </a:lnTo>
                    <a:lnTo>
                      <a:pt x="197" y="390"/>
                    </a:lnTo>
                    <a:lnTo>
                      <a:pt x="157" y="476"/>
                    </a:lnTo>
                    <a:lnTo>
                      <a:pt x="195" y="480"/>
                    </a:lnTo>
                    <a:lnTo>
                      <a:pt x="338" y="416"/>
                    </a:lnTo>
                    <a:lnTo>
                      <a:pt x="457" y="448"/>
                    </a:lnTo>
                    <a:lnTo>
                      <a:pt x="496" y="452"/>
                    </a:lnTo>
                    <a:lnTo>
                      <a:pt x="520" y="483"/>
                    </a:lnTo>
                    <a:lnTo>
                      <a:pt x="587" y="498"/>
                    </a:lnTo>
                    <a:lnTo>
                      <a:pt x="618" y="500"/>
                    </a:lnTo>
                    <a:lnTo>
                      <a:pt x="631" y="447"/>
                    </a:lnTo>
                    <a:lnTo>
                      <a:pt x="582" y="421"/>
                    </a:lnTo>
                    <a:lnTo>
                      <a:pt x="527" y="390"/>
                    </a:lnTo>
                    <a:lnTo>
                      <a:pt x="441" y="329"/>
                    </a:lnTo>
                    <a:lnTo>
                      <a:pt x="513" y="397"/>
                    </a:lnTo>
                    <a:lnTo>
                      <a:pt x="555" y="428"/>
                    </a:lnTo>
                    <a:lnTo>
                      <a:pt x="476" y="404"/>
                    </a:lnTo>
                    <a:lnTo>
                      <a:pt x="398" y="347"/>
                    </a:lnTo>
                    <a:lnTo>
                      <a:pt x="453" y="411"/>
                    </a:lnTo>
                    <a:lnTo>
                      <a:pt x="414" y="404"/>
                    </a:lnTo>
                    <a:lnTo>
                      <a:pt x="383" y="377"/>
                    </a:lnTo>
                    <a:lnTo>
                      <a:pt x="375" y="390"/>
                    </a:lnTo>
                    <a:lnTo>
                      <a:pt x="360" y="389"/>
                    </a:lnTo>
                    <a:lnTo>
                      <a:pt x="362" y="348"/>
                    </a:lnTo>
                    <a:lnTo>
                      <a:pt x="375" y="323"/>
                    </a:lnTo>
                    <a:lnTo>
                      <a:pt x="392" y="296"/>
                    </a:lnTo>
                    <a:lnTo>
                      <a:pt x="444" y="265"/>
                    </a:lnTo>
                    <a:lnTo>
                      <a:pt x="452" y="207"/>
                    </a:lnTo>
                    <a:lnTo>
                      <a:pt x="452" y="168"/>
                    </a:lnTo>
                    <a:lnTo>
                      <a:pt x="468" y="146"/>
                    </a:lnTo>
                    <a:lnTo>
                      <a:pt x="480" y="115"/>
                    </a:lnTo>
                    <a:lnTo>
                      <a:pt x="482" y="79"/>
                    </a:lnTo>
                    <a:lnTo>
                      <a:pt x="476" y="39"/>
                    </a:lnTo>
                    <a:lnTo>
                      <a:pt x="416" y="0"/>
                    </a:lnTo>
                    <a:lnTo>
                      <a:pt x="449" y="33"/>
                    </a:lnTo>
                    <a:lnTo>
                      <a:pt x="459" y="63"/>
                    </a:lnTo>
                    <a:lnTo>
                      <a:pt x="456" y="99"/>
                    </a:lnTo>
                    <a:lnTo>
                      <a:pt x="437" y="137"/>
                    </a:lnTo>
                    <a:lnTo>
                      <a:pt x="403" y="161"/>
                    </a:lnTo>
                    <a:lnTo>
                      <a:pt x="375" y="227"/>
                    </a:lnTo>
                    <a:lnTo>
                      <a:pt x="344" y="269"/>
                    </a:lnTo>
                    <a:lnTo>
                      <a:pt x="318" y="288"/>
                    </a:lnTo>
                    <a:lnTo>
                      <a:pt x="266" y="288"/>
                    </a:lnTo>
                    <a:lnTo>
                      <a:pt x="208" y="266"/>
                    </a:lnTo>
                    <a:lnTo>
                      <a:pt x="177" y="253"/>
                    </a:lnTo>
                    <a:lnTo>
                      <a:pt x="141" y="242"/>
                    </a:lnTo>
                    <a:lnTo>
                      <a:pt x="50" y="242"/>
                    </a:lnTo>
                    <a:lnTo>
                      <a:pt x="97" y="197"/>
                    </a:lnTo>
                    <a:lnTo>
                      <a:pt x="48" y="222"/>
                    </a:lnTo>
                    <a:lnTo>
                      <a:pt x="88" y="166"/>
                    </a:lnTo>
                    <a:lnTo>
                      <a:pt x="29" y="197"/>
                    </a:lnTo>
                    <a:lnTo>
                      <a:pt x="74" y="146"/>
                    </a:lnTo>
                    <a:lnTo>
                      <a:pt x="54" y="150"/>
                    </a:lnTo>
                    <a:lnTo>
                      <a:pt x="63" y="126"/>
                    </a:lnTo>
                    <a:lnTo>
                      <a:pt x="85" y="107"/>
                    </a:lnTo>
                    <a:lnTo>
                      <a:pt x="127" y="102"/>
                    </a:lnTo>
                    <a:lnTo>
                      <a:pt x="127" y="58"/>
                    </a:lnTo>
                    <a:lnTo>
                      <a:pt x="109" y="15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79"/>
              <p:cNvSpPr>
                <a:spLocks/>
              </p:cNvSpPr>
              <p:nvPr/>
            </p:nvSpPr>
            <p:spPr bwMode="auto">
              <a:xfrm>
                <a:off x="644" y="3021"/>
                <a:ext cx="59" cy="109"/>
              </a:xfrm>
              <a:custGeom>
                <a:avLst/>
                <a:gdLst>
                  <a:gd name="T0" fmla="*/ 1 w 175"/>
                  <a:gd name="T1" fmla="*/ 0 h 326"/>
                  <a:gd name="T2" fmla="*/ 0 w 175"/>
                  <a:gd name="T3" fmla="*/ 7 h 326"/>
                  <a:gd name="T4" fmla="*/ 2 w 175"/>
                  <a:gd name="T5" fmla="*/ 1 h 326"/>
                  <a:gd name="T6" fmla="*/ 1 w 175"/>
                  <a:gd name="T7" fmla="*/ 9 h 326"/>
                  <a:gd name="T8" fmla="*/ 3 w 175"/>
                  <a:gd name="T9" fmla="*/ 1 h 326"/>
                  <a:gd name="T10" fmla="*/ 2 w 175"/>
                  <a:gd name="T11" fmla="*/ 12 h 326"/>
                  <a:gd name="T12" fmla="*/ 4 w 175"/>
                  <a:gd name="T13" fmla="*/ 1 h 326"/>
                  <a:gd name="T14" fmla="*/ 4 w 175"/>
                  <a:gd name="T15" fmla="*/ 8 h 326"/>
                  <a:gd name="T16" fmla="*/ 5 w 175"/>
                  <a:gd name="T17" fmla="*/ 2 h 326"/>
                  <a:gd name="T18" fmla="*/ 5 w 175"/>
                  <a:gd name="T19" fmla="*/ 10 h 326"/>
                  <a:gd name="T20" fmla="*/ 7 w 175"/>
                  <a:gd name="T21" fmla="*/ 1 h 326"/>
                  <a:gd name="T22" fmla="*/ 1 w 175"/>
                  <a:gd name="T23" fmla="*/ 0 h 326"/>
                  <a:gd name="T24" fmla="*/ 1 w 175"/>
                  <a:gd name="T25" fmla="*/ 0 h 326"/>
                  <a:gd name="T26" fmla="*/ 1 w 175"/>
                  <a:gd name="T27" fmla="*/ 0 h 3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326"/>
                  <a:gd name="T44" fmla="*/ 175 w 175"/>
                  <a:gd name="T45" fmla="*/ 326 h 3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326">
                    <a:moveTo>
                      <a:pt x="32" y="0"/>
                    </a:moveTo>
                    <a:lnTo>
                      <a:pt x="0" y="179"/>
                    </a:lnTo>
                    <a:lnTo>
                      <a:pt x="50" y="15"/>
                    </a:lnTo>
                    <a:lnTo>
                      <a:pt x="19" y="243"/>
                    </a:lnTo>
                    <a:lnTo>
                      <a:pt x="79" y="23"/>
                    </a:lnTo>
                    <a:lnTo>
                      <a:pt x="53" y="326"/>
                    </a:lnTo>
                    <a:lnTo>
                      <a:pt x="109" y="39"/>
                    </a:lnTo>
                    <a:lnTo>
                      <a:pt x="102" y="209"/>
                    </a:lnTo>
                    <a:lnTo>
                      <a:pt x="141" y="43"/>
                    </a:lnTo>
                    <a:lnTo>
                      <a:pt x="126" y="268"/>
                    </a:lnTo>
                    <a:lnTo>
                      <a:pt x="175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180"/>
              <p:cNvSpPr>
                <a:spLocks/>
              </p:cNvSpPr>
              <p:nvPr/>
            </p:nvSpPr>
            <p:spPr bwMode="auto">
              <a:xfrm>
                <a:off x="703" y="3083"/>
                <a:ext cx="61" cy="187"/>
              </a:xfrm>
              <a:custGeom>
                <a:avLst/>
                <a:gdLst>
                  <a:gd name="T0" fmla="*/ 0 w 183"/>
                  <a:gd name="T1" fmla="*/ 0 h 562"/>
                  <a:gd name="T2" fmla="*/ 1 w 183"/>
                  <a:gd name="T3" fmla="*/ 21 h 562"/>
                  <a:gd name="T4" fmla="*/ 1 w 183"/>
                  <a:gd name="T5" fmla="*/ 19 h 562"/>
                  <a:gd name="T6" fmla="*/ 1 w 183"/>
                  <a:gd name="T7" fmla="*/ 13 h 562"/>
                  <a:gd name="T8" fmla="*/ 5 w 183"/>
                  <a:gd name="T9" fmla="*/ 13 h 562"/>
                  <a:gd name="T10" fmla="*/ 1 w 183"/>
                  <a:gd name="T11" fmla="*/ 8 h 562"/>
                  <a:gd name="T12" fmla="*/ 3 w 183"/>
                  <a:gd name="T13" fmla="*/ 8 h 562"/>
                  <a:gd name="T14" fmla="*/ 4 w 183"/>
                  <a:gd name="T15" fmla="*/ 8 h 562"/>
                  <a:gd name="T16" fmla="*/ 5 w 183"/>
                  <a:gd name="T17" fmla="*/ 9 h 562"/>
                  <a:gd name="T18" fmla="*/ 6 w 183"/>
                  <a:gd name="T19" fmla="*/ 10 h 562"/>
                  <a:gd name="T20" fmla="*/ 7 w 183"/>
                  <a:gd name="T21" fmla="*/ 11 h 562"/>
                  <a:gd name="T22" fmla="*/ 7 w 183"/>
                  <a:gd name="T23" fmla="*/ 10 h 562"/>
                  <a:gd name="T24" fmla="*/ 7 w 183"/>
                  <a:gd name="T25" fmla="*/ 9 h 562"/>
                  <a:gd name="T26" fmla="*/ 6 w 183"/>
                  <a:gd name="T27" fmla="*/ 7 h 562"/>
                  <a:gd name="T28" fmla="*/ 5 w 183"/>
                  <a:gd name="T29" fmla="*/ 6 h 562"/>
                  <a:gd name="T30" fmla="*/ 4 w 183"/>
                  <a:gd name="T31" fmla="*/ 6 h 562"/>
                  <a:gd name="T32" fmla="*/ 2 w 183"/>
                  <a:gd name="T33" fmla="*/ 5 h 562"/>
                  <a:gd name="T34" fmla="*/ 2 w 183"/>
                  <a:gd name="T35" fmla="*/ 5 h 562"/>
                  <a:gd name="T36" fmla="*/ 1 w 183"/>
                  <a:gd name="T37" fmla="*/ 3 h 562"/>
                  <a:gd name="T38" fmla="*/ 1 w 183"/>
                  <a:gd name="T39" fmla="*/ 0 h 562"/>
                  <a:gd name="T40" fmla="*/ 0 w 183"/>
                  <a:gd name="T41" fmla="*/ 0 h 562"/>
                  <a:gd name="T42" fmla="*/ 0 w 183"/>
                  <a:gd name="T43" fmla="*/ 0 h 562"/>
                  <a:gd name="T44" fmla="*/ 0 w 183"/>
                  <a:gd name="T45" fmla="*/ 0 h 5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3"/>
                  <a:gd name="T70" fmla="*/ 0 h 562"/>
                  <a:gd name="T71" fmla="*/ 183 w 183"/>
                  <a:gd name="T72" fmla="*/ 562 h 5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3" h="562">
                    <a:moveTo>
                      <a:pt x="0" y="0"/>
                    </a:moveTo>
                    <a:lnTo>
                      <a:pt x="14" y="562"/>
                    </a:lnTo>
                    <a:lnTo>
                      <a:pt x="37" y="525"/>
                    </a:lnTo>
                    <a:lnTo>
                      <a:pt x="39" y="358"/>
                    </a:lnTo>
                    <a:lnTo>
                      <a:pt x="131" y="353"/>
                    </a:lnTo>
                    <a:lnTo>
                      <a:pt x="40" y="207"/>
                    </a:lnTo>
                    <a:lnTo>
                      <a:pt x="89" y="213"/>
                    </a:lnTo>
                    <a:lnTo>
                      <a:pt x="108" y="225"/>
                    </a:lnTo>
                    <a:lnTo>
                      <a:pt x="142" y="248"/>
                    </a:lnTo>
                    <a:lnTo>
                      <a:pt x="160" y="274"/>
                    </a:lnTo>
                    <a:lnTo>
                      <a:pt x="178" y="288"/>
                    </a:lnTo>
                    <a:lnTo>
                      <a:pt x="183" y="276"/>
                    </a:lnTo>
                    <a:lnTo>
                      <a:pt x="176" y="238"/>
                    </a:lnTo>
                    <a:lnTo>
                      <a:pt x="161" y="194"/>
                    </a:lnTo>
                    <a:lnTo>
                      <a:pt x="146" y="174"/>
                    </a:lnTo>
                    <a:lnTo>
                      <a:pt x="106" y="151"/>
                    </a:lnTo>
                    <a:lnTo>
                      <a:pt x="62" y="133"/>
                    </a:lnTo>
                    <a:lnTo>
                      <a:pt x="47" y="124"/>
                    </a:lnTo>
                    <a:lnTo>
                      <a:pt x="18" y="91"/>
                    </a:lnTo>
                    <a:lnTo>
                      <a:pt x="1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181"/>
              <p:cNvSpPr>
                <a:spLocks/>
              </p:cNvSpPr>
              <p:nvPr/>
            </p:nvSpPr>
            <p:spPr bwMode="auto">
              <a:xfrm>
                <a:off x="451" y="3048"/>
                <a:ext cx="144" cy="236"/>
              </a:xfrm>
              <a:custGeom>
                <a:avLst/>
                <a:gdLst>
                  <a:gd name="T0" fmla="*/ 16 w 434"/>
                  <a:gd name="T1" fmla="*/ 0 h 708"/>
                  <a:gd name="T2" fmla="*/ 15 w 434"/>
                  <a:gd name="T3" fmla="*/ 1 h 708"/>
                  <a:gd name="T4" fmla="*/ 14 w 434"/>
                  <a:gd name="T5" fmla="*/ 2 h 708"/>
                  <a:gd name="T6" fmla="*/ 14 w 434"/>
                  <a:gd name="T7" fmla="*/ 4 h 708"/>
                  <a:gd name="T8" fmla="*/ 14 w 434"/>
                  <a:gd name="T9" fmla="*/ 6 h 708"/>
                  <a:gd name="T10" fmla="*/ 13 w 434"/>
                  <a:gd name="T11" fmla="*/ 8 h 708"/>
                  <a:gd name="T12" fmla="*/ 12 w 434"/>
                  <a:gd name="T13" fmla="*/ 10 h 708"/>
                  <a:gd name="T14" fmla="*/ 11 w 434"/>
                  <a:gd name="T15" fmla="*/ 12 h 708"/>
                  <a:gd name="T16" fmla="*/ 9 w 434"/>
                  <a:gd name="T17" fmla="*/ 13 h 708"/>
                  <a:gd name="T18" fmla="*/ 6 w 434"/>
                  <a:gd name="T19" fmla="*/ 15 h 708"/>
                  <a:gd name="T20" fmla="*/ 4 w 434"/>
                  <a:gd name="T21" fmla="*/ 17 h 708"/>
                  <a:gd name="T22" fmla="*/ 1 w 434"/>
                  <a:gd name="T23" fmla="*/ 19 h 708"/>
                  <a:gd name="T24" fmla="*/ 0 w 434"/>
                  <a:gd name="T25" fmla="*/ 20 h 708"/>
                  <a:gd name="T26" fmla="*/ 0 w 434"/>
                  <a:gd name="T27" fmla="*/ 23 h 708"/>
                  <a:gd name="T28" fmla="*/ 0 w 434"/>
                  <a:gd name="T29" fmla="*/ 25 h 708"/>
                  <a:gd name="T30" fmla="*/ 1 w 434"/>
                  <a:gd name="T31" fmla="*/ 26 h 708"/>
                  <a:gd name="T32" fmla="*/ 1 w 434"/>
                  <a:gd name="T33" fmla="*/ 26 h 708"/>
                  <a:gd name="T34" fmla="*/ 2 w 434"/>
                  <a:gd name="T35" fmla="*/ 25 h 708"/>
                  <a:gd name="T36" fmla="*/ 2 w 434"/>
                  <a:gd name="T37" fmla="*/ 23 h 708"/>
                  <a:gd name="T38" fmla="*/ 3 w 434"/>
                  <a:gd name="T39" fmla="*/ 22 h 708"/>
                  <a:gd name="T40" fmla="*/ 4 w 434"/>
                  <a:gd name="T41" fmla="*/ 20 h 708"/>
                  <a:gd name="T42" fmla="*/ 6 w 434"/>
                  <a:gd name="T43" fmla="*/ 19 h 708"/>
                  <a:gd name="T44" fmla="*/ 7 w 434"/>
                  <a:gd name="T45" fmla="*/ 18 h 708"/>
                  <a:gd name="T46" fmla="*/ 11 w 434"/>
                  <a:gd name="T47" fmla="*/ 15 h 708"/>
                  <a:gd name="T48" fmla="*/ 14 w 434"/>
                  <a:gd name="T49" fmla="*/ 12 h 708"/>
                  <a:gd name="T50" fmla="*/ 14 w 434"/>
                  <a:gd name="T51" fmla="*/ 12 h 708"/>
                  <a:gd name="T52" fmla="*/ 11 w 434"/>
                  <a:gd name="T53" fmla="*/ 15 h 708"/>
                  <a:gd name="T54" fmla="*/ 7 w 434"/>
                  <a:gd name="T55" fmla="*/ 17 h 708"/>
                  <a:gd name="T56" fmla="*/ 5 w 434"/>
                  <a:gd name="T57" fmla="*/ 18 h 708"/>
                  <a:gd name="T58" fmla="*/ 3 w 434"/>
                  <a:gd name="T59" fmla="*/ 20 h 708"/>
                  <a:gd name="T60" fmla="*/ 2 w 434"/>
                  <a:gd name="T61" fmla="*/ 22 h 708"/>
                  <a:gd name="T62" fmla="*/ 1 w 434"/>
                  <a:gd name="T63" fmla="*/ 23 h 708"/>
                  <a:gd name="T64" fmla="*/ 1 w 434"/>
                  <a:gd name="T65" fmla="*/ 21 h 708"/>
                  <a:gd name="T66" fmla="*/ 2 w 434"/>
                  <a:gd name="T67" fmla="*/ 20 h 708"/>
                  <a:gd name="T68" fmla="*/ 4 w 434"/>
                  <a:gd name="T69" fmla="*/ 17 h 708"/>
                  <a:gd name="T70" fmla="*/ 7 w 434"/>
                  <a:gd name="T71" fmla="*/ 16 h 708"/>
                  <a:gd name="T72" fmla="*/ 10 w 434"/>
                  <a:gd name="T73" fmla="*/ 14 h 708"/>
                  <a:gd name="T74" fmla="*/ 12 w 434"/>
                  <a:gd name="T75" fmla="*/ 12 h 708"/>
                  <a:gd name="T76" fmla="*/ 13 w 434"/>
                  <a:gd name="T77" fmla="*/ 11 h 708"/>
                  <a:gd name="T78" fmla="*/ 14 w 434"/>
                  <a:gd name="T79" fmla="*/ 8 h 708"/>
                  <a:gd name="T80" fmla="*/ 15 w 434"/>
                  <a:gd name="T81" fmla="*/ 6 h 708"/>
                  <a:gd name="T82" fmla="*/ 15 w 434"/>
                  <a:gd name="T83" fmla="*/ 4 h 708"/>
                  <a:gd name="T84" fmla="*/ 15 w 434"/>
                  <a:gd name="T85" fmla="*/ 2 h 708"/>
                  <a:gd name="T86" fmla="*/ 16 w 434"/>
                  <a:gd name="T87" fmla="*/ 1 h 708"/>
                  <a:gd name="T88" fmla="*/ 16 w 434"/>
                  <a:gd name="T89" fmla="*/ 0 h 708"/>
                  <a:gd name="T90" fmla="*/ 16 w 434"/>
                  <a:gd name="T91" fmla="*/ 0 h 708"/>
                  <a:gd name="T92" fmla="*/ 16 w 434"/>
                  <a:gd name="T93" fmla="*/ 0 h 70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4"/>
                  <a:gd name="T142" fmla="*/ 0 h 708"/>
                  <a:gd name="T143" fmla="*/ 434 w 434"/>
                  <a:gd name="T144" fmla="*/ 708 h 70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4" h="708">
                    <a:moveTo>
                      <a:pt x="434" y="0"/>
                    </a:moveTo>
                    <a:lnTo>
                      <a:pt x="409" y="36"/>
                    </a:lnTo>
                    <a:lnTo>
                      <a:pt x="395" y="62"/>
                    </a:lnTo>
                    <a:lnTo>
                      <a:pt x="388" y="98"/>
                    </a:lnTo>
                    <a:lnTo>
                      <a:pt x="380" y="164"/>
                    </a:lnTo>
                    <a:lnTo>
                      <a:pt x="360" y="225"/>
                    </a:lnTo>
                    <a:lnTo>
                      <a:pt x="340" y="278"/>
                    </a:lnTo>
                    <a:lnTo>
                      <a:pt x="299" y="327"/>
                    </a:lnTo>
                    <a:lnTo>
                      <a:pt x="251" y="362"/>
                    </a:lnTo>
                    <a:lnTo>
                      <a:pt x="168" y="416"/>
                    </a:lnTo>
                    <a:lnTo>
                      <a:pt x="97" y="463"/>
                    </a:lnTo>
                    <a:lnTo>
                      <a:pt x="36" y="512"/>
                    </a:lnTo>
                    <a:lnTo>
                      <a:pt x="9" y="552"/>
                    </a:lnTo>
                    <a:lnTo>
                      <a:pt x="0" y="610"/>
                    </a:lnTo>
                    <a:lnTo>
                      <a:pt x="3" y="674"/>
                    </a:lnTo>
                    <a:lnTo>
                      <a:pt x="14" y="703"/>
                    </a:lnTo>
                    <a:lnTo>
                      <a:pt x="36" y="708"/>
                    </a:lnTo>
                    <a:lnTo>
                      <a:pt x="43" y="687"/>
                    </a:lnTo>
                    <a:lnTo>
                      <a:pt x="53" y="633"/>
                    </a:lnTo>
                    <a:lnTo>
                      <a:pt x="70" y="590"/>
                    </a:lnTo>
                    <a:lnTo>
                      <a:pt x="102" y="546"/>
                    </a:lnTo>
                    <a:lnTo>
                      <a:pt x="152" y="502"/>
                    </a:lnTo>
                    <a:lnTo>
                      <a:pt x="192" y="475"/>
                    </a:lnTo>
                    <a:lnTo>
                      <a:pt x="289" y="416"/>
                    </a:lnTo>
                    <a:lnTo>
                      <a:pt x="393" y="334"/>
                    </a:lnTo>
                    <a:lnTo>
                      <a:pt x="383" y="320"/>
                    </a:lnTo>
                    <a:lnTo>
                      <a:pt x="286" y="406"/>
                    </a:lnTo>
                    <a:lnTo>
                      <a:pt x="183" y="463"/>
                    </a:lnTo>
                    <a:lnTo>
                      <a:pt x="141" y="492"/>
                    </a:lnTo>
                    <a:lnTo>
                      <a:pt x="89" y="536"/>
                    </a:lnTo>
                    <a:lnTo>
                      <a:pt x="57" y="584"/>
                    </a:lnTo>
                    <a:lnTo>
                      <a:pt x="30" y="630"/>
                    </a:lnTo>
                    <a:lnTo>
                      <a:pt x="34" y="577"/>
                    </a:lnTo>
                    <a:lnTo>
                      <a:pt x="60" y="527"/>
                    </a:lnTo>
                    <a:lnTo>
                      <a:pt x="110" y="471"/>
                    </a:lnTo>
                    <a:lnTo>
                      <a:pt x="182" y="428"/>
                    </a:lnTo>
                    <a:lnTo>
                      <a:pt x="262" y="376"/>
                    </a:lnTo>
                    <a:lnTo>
                      <a:pt x="319" y="332"/>
                    </a:lnTo>
                    <a:lnTo>
                      <a:pt x="355" y="286"/>
                    </a:lnTo>
                    <a:lnTo>
                      <a:pt x="383" y="225"/>
                    </a:lnTo>
                    <a:lnTo>
                      <a:pt x="397" y="164"/>
                    </a:lnTo>
                    <a:lnTo>
                      <a:pt x="407" y="98"/>
                    </a:lnTo>
                    <a:lnTo>
                      <a:pt x="414" y="62"/>
                    </a:lnTo>
                    <a:lnTo>
                      <a:pt x="427" y="3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182"/>
              <p:cNvSpPr>
                <a:spLocks/>
              </p:cNvSpPr>
              <p:nvPr/>
            </p:nvSpPr>
            <p:spPr bwMode="auto">
              <a:xfrm>
                <a:off x="424" y="3012"/>
                <a:ext cx="231" cy="449"/>
              </a:xfrm>
              <a:custGeom>
                <a:avLst/>
                <a:gdLst>
                  <a:gd name="T0" fmla="*/ 22 w 693"/>
                  <a:gd name="T1" fmla="*/ 3 h 1349"/>
                  <a:gd name="T2" fmla="*/ 19 w 693"/>
                  <a:gd name="T3" fmla="*/ 13 h 1349"/>
                  <a:gd name="T4" fmla="*/ 17 w 693"/>
                  <a:gd name="T5" fmla="*/ 16 h 1349"/>
                  <a:gd name="T6" fmla="*/ 16 w 693"/>
                  <a:gd name="T7" fmla="*/ 18 h 1349"/>
                  <a:gd name="T8" fmla="*/ 11 w 693"/>
                  <a:gd name="T9" fmla="*/ 23 h 1349"/>
                  <a:gd name="T10" fmla="*/ 8 w 693"/>
                  <a:gd name="T11" fmla="*/ 25 h 1349"/>
                  <a:gd name="T12" fmla="*/ 7 w 693"/>
                  <a:gd name="T13" fmla="*/ 29 h 1349"/>
                  <a:gd name="T14" fmla="*/ 7 w 693"/>
                  <a:gd name="T15" fmla="*/ 33 h 1349"/>
                  <a:gd name="T16" fmla="*/ 8 w 693"/>
                  <a:gd name="T17" fmla="*/ 35 h 1349"/>
                  <a:gd name="T18" fmla="*/ 6 w 693"/>
                  <a:gd name="T19" fmla="*/ 37 h 1349"/>
                  <a:gd name="T20" fmla="*/ 3 w 693"/>
                  <a:gd name="T21" fmla="*/ 38 h 1349"/>
                  <a:gd name="T22" fmla="*/ 1 w 693"/>
                  <a:gd name="T23" fmla="*/ 41 h 1349"/>
                  <a:gd name="T24" fmla="*/ 2 w 693"/>
                  <a:gd name="T25" fmla="*/ 45 h 1349"/>
                  <a:gd name="T26" fmla="*/ 3 w 693"/>
                  <a:gd name="T27" fmla="*/ 48 h 1349"/>
                  <a:gd name="T28" fmla="*/ 3 w 693"/>
                  <a:gd name="T29" fmla="*/ 49 h 1349"/>
                  <a:gd name="T30" fmla="*/ 4 w 693"/>
                  <a:gd name="T31" fmla="*/ 46 h 1349"/>
                  <a:gd name="T32" fmla="*/ 3 w 693"/>
                  <a:gd name="T33" fmla="*/ 44 h 1349"/>
                  <a:gd name="T34" fmla="*/ 2 w 693"/>
                  <a:gd name="T35" fmla="*/ 41 h 1349"/>
                  <a:gd name="T36" fmla="*/ 3 w 693"/>
                  <a:gd name="T37" fmla="*/ 39 h 1349"/>
                  <a:gd name="T38" fmla="*/ 6 w 693"/>
                  <a:gd name="T39" fmla="*/ 37 h 1349"/>
                  <a:gd name="T40" fmla="*/ 8 w 693"/>
                  <a:gd name="T41" fmla="*/ 36 h 1349"/>
                  <a:gd name="T42" fmla="*/ 9 w 693"/>
                  <a:gd name="T43" fmla="*/ 33 h 1349"/>
                  <a:gd name="T44" fmla="*/ 8 w 693"/>
                  <a:gd name="T45" fmla="*/ 30 h 1349"/>
                  <a:gd name="T46" fmla="*/ 9 w 693"/>
                  <a:gd name="T47" fmla="*/ 26 h 1349"/>
                  <a:gd name="T48" fmla="*/ 11 w 693"/>
                  <a:gd name="T49" fmla="*/ 23 h 1349"/>
                  <a:gd name="T50" fmla="*/ 16 w 693"/>
                  <a:gd name="T51" fmla="*/ 18 h 1349"/>
                  <a:gd name="T52" fmla="*/ 17 w 693"/>
                  <a:gd name="T53" fmla="*/ 20 h 1349"/>
                  <a:gd name="T54" fmla="*/ 18 w 693"/>
                  <a:gd name="T55" fmla="*/ 22 h 1349"/>
                  <a:gd name="T56" fmla="*/ 23 w 693"/>
                  <a:gd name="T57" fmla="*/ 16 h 1349"/>
                  <a:gd name="T58" fmla="*/ 24 w 693"/>
                  <a:gd name="T59" fmla="*/ 5 h 1349"/>
                  <a:gd name="T60" fmla="*/ 25 w 693"/>
                  <a:gd name="T61" fmla="*/ 2 h 1349"/>
                  <a:gd name="T62" fmla="*/ 24 w 693"/>
                  <a:gd name="T63" fmla="*/ 0 h 1349"/>
                  <a:gd name="T64" fmla="*/ 23 w 693"/>
                  <a:gd name="T65" fmla="*/ 1 h 13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3"/>
                  <a:gd name="T100" fmla="*/ 0 h 1349"/>
                  <a:gd name="T101" fmla="*/ 693 w 693"/>
                  <a:gd name="T102" fmla="*/ 1349 h 13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3" h="1349">
                    <a:moveTo>
                      <a:pt x="630" y="14"/>
                    </a:moveTo>
                    <a:lnTo>
                      <a:pt x="600" y="71"/>
                    </a:lnTo>
                    <a:lnTo>
                      <a:pt x="536" y="247"/>
                    </a:lnTo>
                    <a:lnTo>
                      <a:pt x="509" y="339"/>
                    </a:lnTo>
                    <a:lnTo>
                      <a:pt x="473" y="418"/>
                    </a:lnTo>
                    <a:lnTo>
                      <a:pt x="463" y="429"/>
                    </a:lnTo>
                    <a:lnTo>
                      <a:pt x="473" y="443"/>
                    </a:lnTo>
                    <a:lnTo>
                      <a:pt x="426" y="490"/>
                    </a:lnTo>
                    <a:lnTo>
                      <a:pt x="369" y="555"/>
                    </a:lnTo>
                    <a:lnTo>
                      <a:pt x="290" y="612"/>
                    </a:lnTo>
                    <a:lnTo>
                      <a:pt x="258" y="645"/>
                    </a:lnTo>
                    <a:lnTo>
                      <a:pt x="229" y="684"/>
                    </a:lnTo>
                    <a:lnTo>
                      <a:pt x="206" y="739"/>
                    </a:lnTo>
                    <a:lnTo>
                      <a:pt x="190" y="797"/>
                    </a:lnTo>
                    <a:lnTo>
                      <a:pt x="193" y="848"/>
                    </a:lnTo>
                    <a:lnTo>
                      <a:pt x="197" y="888"/>
                    </a:lnTo>
                    <a:lnTo>
                      <a:pt x="202" y="920"/>
                    </a:lnTo>
                    <a:lnTo>
                      <a:pt x="207" y="949"/>
                    </a:lnTo>
                    <a:lnTo>
                      <a:pt x="193" y="979"/>
                    </a:lnTo>
                    <a:lnTo>
                      <a:pt x="149" y="999"/>
                    </a:lnTo>
                    <a:lnTo>
                      <a:pt x="108" y="1011"/>
                    </a:lnTo>
                    <a:lnTo>
                      <a:pt x="69" y="1043"/>
                    </a:lnTo>
                    <a:lnTo>
                      <a:pt x="54" y="1069"/>
                    </a:lnTo>
                    <a:lnTo>
                      <a:pt x="40" y="1117"/>
                    </a:lnTo>
                    <a:lnTo>
                      <a:pt x="41" y="1169"/>
                    </a:lnTo>
                    <a:lnTo>
                      <a:pt x="57" y="1212"/>
                    </a:lnTo>
                    <a:lnTo>
                      <a:pt x="78" y="1261"/>
                    </a:lnTo>
                    <a:lnTo>
                      <a:pt x="72" y="1299"/>
                    </a:lnTo>
                    <a:lnTo>
                      <a:pt x="0" y="1349"/>
                    </a:lnTo>
                    <a:lnTo>
                      <a:pt x="69" y="1320"/>
                    </a:lnTo>
                    <a:lnTo>
                      <a:pt x="99" y="1292"/>
                    </a:lnTo>
                    <a:lnTo>
                      <a:pt x="106" y="1255"/>
                    </a:lnTo>
                    <a:lnTo>
                      <a:pt x="99" y="1235"/>
                    </a:lnTo>
                    <a:lnTo>
                      <a:pt x="76" y="1197"/>
                    </a:lnTo>
                    <a:lnTo>
                      <a:pt x="64" y="1158"/>
                    </a:lnTo>
                    <a:lnTo>
                      <a:pt x="60" y="1120"/>
                    </a:lnTo>
                    <a:lnTo>
                      <a:pt x="74" y="1075"/>
                    </a:lnTo>
                    <a:lnTo>
                      <a:pt x="94" y="1053"/>
                    </a:lnTo>
                    <a:lnTo>
                      <a:pt x="119" y="1030"/>
                    </a:lnTo>
                    <a:lnTo>
                      <a:pt x="155" y="1014"/>
                    </a:lnTo>
                    <a:lnTo>
                      <a:pt x="201" y="995"/>
                    </a:lnTo>
                    <a:lnTo>
                      <a:pt x="229" y="965"/>
                    </a:lnTo>
                    <a:lnTo>
                      <a:pt x="239" y="942"/>
                    </a:lnTo>
                    <a:lnTo>
                      <a:pt x="236" y="892"/>
                    </a:lnTo>
                    <a:lnTo>
                      <a:pt x="223" y="862"/>
                    </a:lnTo>
                    <a:lnTo>
                      <a:pt x="217" y="809"/>
                    </a:lnTo>
                    <a:lnTo>
                      <a:pt x="229" y="749"/>
                    </a:lnTo>
                    <a:lnTo>
                      <a:pt x="247" y="691"/>
                    </a:lnTo>
                    <a:lnTo>
                      <a:pt x="278" y="655"/>
                    </a:lnTo>
                    <a:lnTo>
                      <a:pt x="302" y="622"/>
                    </a:lnTo>
                    <a:lnTo>
                      <a:pt x="385" y="557"/>
                    </a:lnTo>
                    <a:lnTo>
                      <a:pt x="445" y="496"/>
                    </a:lnTo>
                    <a:lnTo>
                      <a:pt x="570" y="326"/>
                    </a:lnTo>
                    <a:lnTo>
                      <a:pt x="455" y="537"/>
                    </a:lnTo>
                    <a:lnTo>
                      <a:pt x="587" y="369"/>
                    </a:lnTo>
                    <a:lnTo>
                      <a:pt x="473" y="602"/>
                    </a:lnTo>
                    <a:lnTo>
                      <a:pt x="597" y="441"/>
                    </a:lnTo>
                    <a:lnTo>
                      <a:pt x="630" y="439"/>
                    </a:lnTo>
                    <a:lnTo>
                      <a:pt x="630" y="191"/>
                    </a:lnTo>
                    <a:lnTo>
                      <a:pt x="635" y="137"/>
                    </a:lnTo>
                    <a:lnTo>
                      <a:pt x="650" y="89"/>
                    </a:lnTo>
                    <a:lnTo>
                      <a:pt x="676" y="41"/>
                    </a:lnTo>
                    <a:lnTo>
                      <a:pt x="693" y="15"/>
                    </a:lnTo>
                    <a:lnTo>
                      <a:pt x="641" y="0"/>
                    </a:lnTo>
                    <a:lnTo>
                      <a:pt x="6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183"/>
              <p:cNvSpPr>
                <a:spLocks/>
              </p:cNvSpPr>
              <p:nvPr/>
            </p:nvSpPr>
            <p:spPr bwMode="auto">
              <a:xfrm>
                <a:off x="415" y="3281"/>
                <a:ext cx="118" cy="191"/>
              </a:xfrm>
              <a:custGeom>
                <a:avLst/>
                <a:gdLst>
                  <a:gd name="T0" fmla="*/ 0 w 353"/>
                  <a:gd name="T1" fmla="*/ 21 h 571"/>
                  <a:gd name="T2" fmla="*/ 2 w 353"/>
                  <a:gd name="T3" fmla="*/ 20 h 571"/>
                  <a:gd name="T4" fmla="*/ 4 w 353"/>
                  <a:gd name="T5" fmla="*/ 19 h 571"/>
                  <a:gd name="T6" fmla="*/ 5 w 353"/>
                  <a:gd name="T7" fmla="*/ 18 h 571"/>
                  <a:gd name="T8" fmla="*/ 5 w 353"/>
                  <a:gd name="T9" fmla="*/ 16 h 571"/>
                  <a:gd name="T10" fmla="*/ 5 w 353"/>
                  <a:gd name="T11" fmla="*/ 14 h 571"/>
                  <a:gd name="T12" fmla="*/ 4 w 353"/>
                  <a:gd name="T13" fmla="*/ 13 h 571"/>
                  <a:gd name="T14" fmla="*/ 4 w 353"/>
                  <a:gd name="T15" fmla="*/ 11 h 571"/>
                  <a:gd name="T16" fmla="*/ 5 w 353"/>
                  <a:gd name="T17" fmla="*/ 11 h 571"/>
                  <a:gd name="T18" fmla="*/ 7 w 353"/>
                  <a:gd name="T19" fmla="*/ 9 h 571"/>
                  <a:gd name="T20" fmla="*/ 9 w 353"/>
                  <a:gd name="T21" fmla="*/ 9 h 571"/>
                  <a:gd name="T22" fmla="*/ 10 w 353"/>
                  <a:gd name="T23" fmla="*/ 8 h 571"/>
                  <a:gd name="T24" fmla="*/ 11 w 353"/>
                  <a:gd name="T25" fmla="*/ 6 h 571"/>
                  <a:gd name="T26" fmla="*/ 11 w 353"/>
                  <a:gd name="T27" fmla="*/ 0 h 571"/>
                  <a:gd name="T28" fmla="*/ 12 w 353"/>
                  <a:gd name="T29" fmla="*/ 6 h 571"/>
                  <a:gd name="T30" fmla="*/ 12 w 353"/>
                  <a:gd name="T31" fmla="*/ 8 h 571"/>
                  <a:gd name="T32" fmla="*/ 13 w 353"/>
                  <a:gd name="T33" fmla="*/ 9 h 571"/>
                  <a:gd name="T34" fmla="*/ 12 w 353"/>
                  <a:gd name="T35" fmla="*/ 13 h 571"/>
                  <a:gd name="T36" fmla="*/ 10 w 353"/>
                  <a:gd name="T37" fmla="*/ 13 h 571"/>
                  <a:gd name="T38" fmla="*/ 10 w 353"/>
                  <a:gd name="T39" fmla="*/ 11 h 571"/>
                  <a:gd name="T40" fmla="*/ 9 w 353"/>
                  <a:gd name="T41" fmla="*/ 12 h 571"/>
                  <a:gd name="T42" fmla="*/ 8 w 353"/>
                  <a:gd name="T43" fmla="*/ 12 h 571"/>
                  <a:gd name="T44" fmla="*/ 7 w 353"/>
                  <a:gd name="T45" fmla="*/ 12 h 571"/>
                  <a:gd name="T46" fmla="*/ 7 w 353"/>
                  <a:gd name="T47" fmla="*/ 13 h 571"/>
                  <a:gd name="T48" fmla="*/ 6 w 353"/>
                  <a:gd name="T49" fmla="*/ 14 h 571"/>
                  <a:gd name="T50" fmla="*/ 6 w 353"/>
                  <a:gd name="T51" fmla="*/ 14 h 571"/>
                  <a:gd name="T52" fmla="*/ 6 w 353"/>
                  <a:gd name="T53" fmla="*/ 13 h 571"/>
                  <a:gd name="T54" fmla="*/ 7 w 353"/>
                  <a:gd name="T55" fmla="*/ 12 h 571"/>
                  <a:gd name="T56" fmla="*/ 10 w 353"/>
                  <a:gd name="T57" fmla="*/ 11 h 571"/>
                  <a:gd name="T58" fmla="*/ 11 w 353"/>
                  <a:gd name="T59" fmla="*/ 10 h 571"/>
                  <a:gd name="T60" fmla="*/ 12 w 353"/>
                  <a:gd name="T61" fmla="*/ 8 h 571"/>
                  <a:gd name="T62" fmla="*/ 11 w 353"/>
                  <a:gd name="T63" fmla="*/ 7 h 571"/>
                  <a:gd name="T64" fmla="*/ 10 w 353"/>
                  <a:gd name="T65" fmla="*/ 8 h 571"/>
                  <a:gd name="T66" fmla="*/ 9 w 353"/>
                  <a:gd name="T67" fmla="*/ 9 h 571"/>
                  <a:gd name="T68" fmla="*/ 7 w 353"/>
                  <a:gd name="T69" fmla="*/ 10 h 571"/>
                  <a:gd name="T70" fmla="*/ 5 w 353"/>
                  <a:gd name="T71" fmla="*/ 11 h 571"/>
                  <a:gd name="T72" fmla="*/ 5 w 353"/>
                  <a:gd name="T73" fmla="*/ 12 h 571"/>
                  <a:gd name="T74" fmla="*/ 5 w 353"/>
                  <a:gd name="T75" fmla="*/ 13 h 571"/>
                  <a:gd name="T76" fmla="*/ 5 w 353"/>
                  <a:gd name="T77" fmla="*/ 14 h 571"/>
                  <a:gd name="T78" fmla="*/ 6 w 353"/>
                  <a:gd name="T79" fmla="*/ 16 h 571"/>
                  <a:gd name="T80" fmla="*/ 5 w 353"/>
                  <a:gd name="T81" fmla="*/ 18 h 571"/>
                  <a:gd name="T82" fmla="*/ 5 w 353"/>
                  <a:gd name="T83" fmla="*/ 19 h 571"/>
                  <a:gd name="T84" fmla="*/ 3 w 353"/>
                  <a:gd name="T85" fmla="*/ 20 h 571"/>
                  <a:gd name="T86" fmla="*/ 0 w 353"/>
                  <a:gd name="T87" fmla="*/ 21 h 571"/>
                  <a:gd name="T88" fmla="*/ 0 w 353"/>
                  <a:gd name="T89" fmla="*/ 21 h 571"/>
                  <a:gd name="T90" fmla="*/ 0 w 353"/>
                  <a:gd name="T91" fmla="*/ 21 h 5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3"/>
                  <a:gd name="T139" fmla="*/ 0 h 571"/>
                  <a:gd name="T140" fmla="*/ 353 w 353"/>
                  <a:gd name="T141" fmla="*/ 571 h 5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3" h="571">
                    <a:moveTo>
                      <a:pt x="0" y="571"/>
                    </a:moveTo>
                    <a:lnTo>
                      <a:pt x="64" y="540"/>
                    </a:lnTo>
                    <a:lnTo>
                      <a:pt x="96" y="511"/>
                    </a:lnTo>
                    <a:lnTo>
                      <a:pt x="126" y="468"/>
                    </a:lnTo>
                    <a:lnTo>
                      <a:pt x="141" y="418"/>
                    </a:lnTo>
                    <a:lnTo>
                      <a:pt x="126" y="379"/>
                    </a:lnTo>
                    <a:lnTo>
                      <a:pt x="118" y="340"/>
                    </a:lnTo>
                    <a:lnTo>
                      <a:pt x="118" y="305"/>
                    </a:lnTo>
                    <a:lnTo>
                      <a:pt x="131" y="283"/>
                    </a:lnTo>
                    <a:lnTo>
                      <a:pt x="185" y="255"/>
                    </a:lnTo>
                    <a:lnTo>
                      <a:pt x="233" y="237"/>
                    </a:lnTo>
                    <a:lnTo>
                      <a:pt x="270" y="209"/>
                    </a:lnTo>
                    <a:lnTo>
                      <a:pt x="297" y="173"/>
                    </a:lnTo>
                    <a:lnTo>
                      <a:pt x="304" y="0"/>
                    </a:lnTo>
                    <a:lnTo>
                      <a:pt x="314" y="155"/>
                    </a:lnTo>
                    <a:lnTo>
                      <a:pt x="330" y="209"/>
                    </a:lnTo>
                    <a:lnTo>
                      <a:pt x="353" y="240"/>
                    </a:lnTo>
                    <a:lnTo>
                      <a:pt x="312" y="352"/>
                    </a:lnTo>
                    <a:lnTo>
                      <a:pt x="273" y="340"/>
                    </a:lnTo>
                    <a:lnTo>
                      <a:pt x="276" y="290"/>
                    </a:lnTo>
                    <a:lnTo>
                      <a:pt x="241" y="310"/>
                    </a:lnTo>
                    <a:lnTo>
                      <a:pt x="220" y="314"/>
                    </a:lnTo>
                    <a:lnTo>
                      <a:pt x="196" y="324"/>
                    </a:lnTo>
                    <a:lnTo>
                      <a:pt x="182" y="345"/>
                    </a:lnTo>
                    <a:lnTo>
                      <a:pt x="172" y="383"/>
                    </a:lnTo>
                    <a:lnTo>
                      <a:pt x="158" y="375"/>
                    </a:lnTo>
                    <a:lnTo>
                      <a:pt x="167" y="338"/>
                    </a:lnTo>
                    <a:lnTo>
                      <a:pt x="191" y="311"/>
                    </a:lnTo>
                    <a:lnTo>
                      <a:pt x="256" y="286"/>
                    </a:lnTo>
                    <a:lnTo>
                      <a:pt x="297" y="260"/>
                    </a:lnTo>
                    <a:lnTo>
                      <a:pt x="317" y="225"/>
                    </a:lnTo>
                    <a:lnTo>
                      <a:pt x="304" y="192"/>
                    </a:lnTo>
                    <a:lnTo>
                      <a:pt x="279" y="225"/>
                    </a:lnTo>
                    <a:lnTo>
                      <a:pt x="236" y="252"/>
                    </a:lnTo>
                    <a:lnTo>
                      <a:pt x="185" y="271"/>
                    </a:lnTo>
                    <a:lnTo>
                      <a:pt x="143" y="295"/>
                    </a:lnTo>
                    <a:lnTo>
                      <a:pt x="135" y="320"/>
                    </a:lnTo>
                    <a:lnTo>
                      <a:pt x="137" y="349"/>
                    </a:lnTo>
                    <a:lnTo>
                      <a:pt x="145" y="387"/>
                    </a:lnTo>
                    <a:lnTo>
                      <a:pt x="161" y="419"/>
                    </a:lnTo>
                    <a:lnTo>
                      <a:pt x="146" y="478"/>
                    </a:lnTo>
                    <a:lnTo>
                      <a:pt x="126" y="512"/>
                    </a:lnTo>
                    <a:lnTo>
                      <a:pt x="86" y="54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184"/>
              <p:cNvSpPr>
                <a:spLocks/>
              </p:cNvSpPr>
              <p:nvPr/>
            </p:nvSpPr>
            <p:spPr bwMode="auto">
              <a:xfrm>
                <a:off x="525" y="3158"/>
                <a:ext cx="118" cy="226"/>
              </a:xfrm>
              <a:custGeom>
                <a:avLst/>
                <a:gdLst>
                  <a:gd name="T0" fmla="*/ 11 w 354"/>
                  <a:gd name="T1" fmla="*/ 0 h 678"/>
                  <a:gd name="T2" fmla="*/ 10 w 354"/>
                  <a:gd name="T3" fmla="*/ 3 h 678"/>
                  <a:gd name="T4" fmla="*/ 10 w 354"/>
                  <a:gd name="T5" fmla="*/ 5 h 678"/>
                  <a:gd name="T6" fmla="*/ 8 w 354"/>
                  <a:gd name="T7" fmla="*/ 8 h 678"/>
                  <a:gd name="T8" fmla="*/ 1 w 354"/>
                  <a:gd name="T9" fmla="*/ 21 h 678"/>
                  <a:gd name="T10" fmla="*/ 0 w 354"/>
                  <a:gd name="T11" fmla="*/ 20 h 678"/>
                  <a:gd name="T12" fmla="*/ 0 w 354"/>
                  <a:gd name="T13" fmla="*/ 13 h 678"/>
                  <a:gd name="T14" fmla="*/ 0 w 354"/>
                  <a:gd name="T15" fmla="*/ 20 h 678"/>
                  <a:gd name="T16" fmla="*/ 0 w 354"/>
                  <a:gd name="T17" fmla="*/ 21 h 678"/>
                  <a:gd name="T18" fmla="*/ 1 w 354"/>
                  <a:gd name="T19" fmla="*/ 22 h 678"/>
                  <a:gd name="T20" fmla="*/ 0 w 354"/>
                  <a:gd name="T21" fmla="*/ 23 h 678"/>
                  <a:gd name="T22" fmla="*/ 1 w 354"/>
                  <a:gd name="T23" fmla="*/ 23 h 678"/>
                  <a:gd name="T24" fmla="*/ 7 w 354"/>
                  <a:gd name="T25" fmla="*/ 12 h 678"/>
                  <a:gd name="T26" fmla="*/ 8 w 354"/>
                  <a:gd name="T27" fmla="*/ 10 h 678"/>
                  <a:gd name="T28" fmla="*/ 10 w 354"/>
                  <a:gd name="T29" fmla="*/ 11 h 678"/>
                  <a:gd name="T30" fmla="*/ 6 w 354"/>
                  <a:gd name="T31" fmla="*/ 19 h 678"/>
                  <a:gd name="T32" fmla="*/ 11 w 354"/>
                  <a:gd name="T33" fmla="*/ 10 h 678"/>
                  <a:gd name="T34" fmla="*/ 12 w 354"/>
                  <a:gd name="T35" fmla="*/ 13 h 678"/>
                  <a:gd name="T36" fmla="*/ 11 w 354"/>
                  <a:gd name="T37" fmla="*/ 16 h 678"/>
                  <a:gd name="T38" fmla="*/ 11 w 354"/>
                  <a:gd name="T39" fmla="*/ 17 h 678"/>
                  <a:gd name="T40" fmla="*/ 10 w 354"/>
                  <a:gd name="T41" fmla="*/ 19 h 678"/>
                  <a:gd name="T42" fmla="*/ 8 w 354"/>
                  <a:gd name="T43" fmla="*/ 25 h 678"/>
                  <a:gd name="T44" fmla="*/ 11 w 354"/>
                  <a:gd name="T45" fmla="*/ 20 h 678"/>
                  <a:gd name="T46" fmla="*/ 11 w 354"/>
                  <a:gd name="T47" fmla="*/ 22 h 678"/>
                  <a:gd name="T48" fmla="*/ 11 w 354"/>
                  <a:gd name="T49" fmla="*/ 19 h 678"/>
                  <a:gd name="T50" fmla="*/ 13 w 354"/>
                  <a:gd name="T51" fmla="*/ 16 h 678"/>
                  <a:gd name="T52" fmla="*/ 13 w 354"/>
                  <a:gd name="T53" fmla="*/ 13 h 678"/>
                  <a:gd name="T54" fmla="*/ 13 w 354"/>
                  <a:gd name="T55" fmla="*/ 10 h 678"/>
                  <a:gd name="T56" fmla="*/ 12 w 354"/>
                  <a:gd name="T57" fmla="*/ 0 h 678"/>
                  <a:gd name="T58" fmla="*/ 11 w 354"/>
                  <a:gd name="T59" fmla="*/ 0 h 678"/>
                  <a:gd name="T60" fmla="*/ 11 w 354"/>
                  <a:gd name="T61" fmla="*/ 0 h 678"/>
                  <a:gd name="T62" fmla="*/ 11 w 354"/>
                  <a:gd name="T63" fmla="*/ 0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4"/>
                  <a:gd name="T97" fmla="*/ 0 h 678"/>
                  <a:gd name="T98" fmla="*/ 354 w 354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4" h="678">
                    <a:moveTo>
                      <a:pt x="295" y="2"/>
                    </a:moveTo>
                    <a:lnTo>
                      <a:pt x="274" y="93"/>
                    </a:lnTo>
                    <a:lnTo>
                      <a:pt x="260" y="140"/>
                    </a:lnTo>
                    <a:lnTo>
                      <a:pt x="221" y="210"/>
                    </a:lnTo>
                    <a:lnTo>
                      <a:pt x="32" y="566"/>
                    </a:lnTo>
                    <a:lnTo>
                      <a:pt x="13" y="528"/>
                    </a:lnTo>
                    <a:lnTo>
                      <a:pt x="5" y="353"/>
                    </a:lnTo>
                    <a:lnTo>
                      <a:pt x="0" y="528"/>
                    </a:lnTo>
                    <a:lnTo>
                      <a:pt x="5" y="560"/>
                    </a:lnTo>
                    <a:lnTo>
                      <a:pt x="20" y="590"/>
                    </a:lnTo>
                    <a:lnTo>
                      <a:pt x="5" y="610"/>
                    </a:lnTo>
                    <a:lnTo>
                      <a:pt x="24" y="610"/>
                    </a:lnTo>
                    <a:lnTo>
                      <a:pt x="180" y="326"/>
                    </a:lnTo>
                    <a:lnTo>
                      <a:pt x="211" y="276"/>
                    </a:lnTo>
                    <a:lnTo>
                      <a:pt x="260" y="293"/>
                    </a:lnTo>
                    <a:lnTo>
                      <a:pt x="170" y="501"/>
                    </a:lnTo>
                    <a:lnTo>
                      <a:pt x="310" y="273"/>
                    </a:lnTo>
                    <a:lnTo>
                      <a:pt x="311" y="338"/>
                    </a:lnTo>
                    <a:lnTo>
                      <a:pt x="295" y="432"/>
                    </a:lnTo>
                    <a:lnTo>
                      <a:pt x="284" y="466"/>
                    </a:lnTo>
                    <a:lnTo>
                      <a:pt x="279" y="521"/>
                    </a:lnTo>
                    <a:lnTo>
                      <a:pt x="219" y="678"/>
                    </a:lnTo>
                    <a:lnTo>
                      <a:pt x="288" y="546"/>
                    </a:lnTo>
                    <a:lnTo>
                      <a:pt x="305" y="587"/>
                    </a:lnTo>
                    <a:lnTo>
                      <a:pt x="310" y="517"/>
                    </a:lnTo>
                    <a:lnTo>
                      <a:pt x="343" y="428"/>
                    </a:lnTo>
                    <a:lnTo>
                      <a:pt x="354" y="363"/>
                    </a:lnTo>
                    <a:lnTo>
                      <a:pt x="352" y="261"/>
                    </a:lnTo>
                    <a:lnTo>
                      <a:pt x="328" y="0"/>
                    </a:lnTo>
                    <a:lnTo>
                      <a:pt x="29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85"/>
              <p:cNvSpPr>
                <a:spLocks/>
              </p:cNvSpPr>
              <p:nvPr/>
            </p:nvSpPr>
            <p:spPr bwMode="auto">
              <a:xfrm>
                <a:off x="498" y="3394"/>
                <a:ext cx="21" cy="49"/>
              </a:xfrm>
              <a:custGeom>
                <a:avLst/>
                <a:gdLst>
                  <a:gd name="T0" fmla="*/ 2 w 62"/>
                  <a:gd name="T1" fmla="*/ 0 h 148"/>
                  <a:gd name="T2" fmla="*/ 0 w 62"/>
                  <a:gd name="T3" fmla="*/ 2 h 148"/>
                  <a:gd name="T4" fmla="*/ 0 w 62"/>
                  <a:gd name="T5" fmla="*/ 3 h 148"/>
                  <a:gd name="T6" fmla="*/ 0 w 62"/>
                  <a:gd name="T7" fmla="*/ 5 h 148"/>
                  <a:gd name="T8" fmla="*/ 0 w 62"/>
                  <a:gd name="T9" fmla="*/ 5 h 148"/>
                  <a:gd name="T10" fmla="*/ 1 w 62"/>
                  <a:gd name="T11" fmla="*/ 5 h 148"/>
                  <a:gd name="T12" fmla="*/ 1 w 62"/>
                  <a:gd name="T13" fmla="*/ 4 h 148"/>
                  <a:gd name="T14" fmla="*/ 1 w 62"/>
                  <a:gd name="T15" fmla="*/ 3 h 148"/>
                  <a:gd name="T16" fmla="*/ 2 w 62"/>
                  <a:gd name="T17" fmla="*/ 1 h 148"/>
                  <a:gd name="T18" fmla="*/ 2 w 62"/>
                  <a:gd name="T19" fmla="*/ 0 h 148"/>
                  <a:gd name="T20" fmla="*/ 2 w 62"/>
                  <a:gd name="T21" fmla="*/ 0 h 148"/>
                  <a:gd name="T22" fmla="*/ 2 w 62"/>
                  <a:gd name="T23" fmla="*/ 0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148"/>
                  <a:gd name="T38" fmla="*/ 62 w 62"/>
                  <a:gd name="T39" fmla="*/ 148 h 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148">
                    <a:moveTo>
                      <a:pt x="40" y="0"/>
                    </a:moveTo>
                    <a:lnTo>
                      <a:pt x="13" y="65"/>
                    </a:lnTo>
                    <a:lnTo>
                      <a:pt x="6" y="90"/>
                    </a:lnTo>
                    <a:lnTo>
                      <a:pt x="0" y="130"/>
                    </a:lnTo>
                    <a:lnTo>
                      <a:pt x="5" y="148"/>
                    </a:lnTo>
                    <a:lnTo>
                      <a:pt x="26" y="134"/>
                    </a:lnTo>
                    <a:lnTo>
                      <a:pt x="29" y="111"/>
                    </a:lnTo>
                    <a:lnTo>
                      <a:pt x="35" y="78"/>
                    </a:lnTo>
                    <a:lnTo>
                      <a:pt x="62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186"/>
              <p:cNvSpPr>
                <a:spLocks/>
              </p:cNvSpPr>
              <p:nvPr/>
            </p:nvSpPr>
            <p:spPr bwMode="auto">
              <a:xfrm>
                <a:off x="498" y="3330"/>
                <a:ext cx="105" cy="128"/>
              </a:xfrm>
              <a:custGeom>
                <a:avLst/>
                <a:gdLst>
                  <a:gd name="T0" fmla="*/ 12 w 313"/>
                  <a:gd name="T1" fmla="*/ 0 h 384"/>
                  <a:gd name="T2" fmla="*/ 9 w 313"/>
                  <a:gd name="T3" fmla="*/ 5 h 384"/>
                  <a:gd name="T4" fmla="*/ 7 w 313"/>
                  <a:gd name="T5" fmla="*/ 8 h 384"/>
                  <a:gd name="T6" fmla="*/ 5 w 313"/>
                  <a:gd name="T7" fmla="*/ 9 h 384"/>
                  <a:gd name="T8" fmla="*/ 2 w 313"/>
                  <a:gd name="T9" fmla="*/ 11 h 384"/>
                  <a:gd name="T10" fmla="*/ 0 w 313"/>
                  <a:gd name="T11" fmla="*/ 12 h 384"/>
                  <a:gd name="T12" fmla="*/ 0 w 313"/>
                  <a:gd name="T13" fmla="*/ 13 h 384"/>
                  <a:gd name="T14" fmla="*/ 1 w 313"/>
                  <a:gd name="T15" fmla="*/ 13 h 384"/>
                  <a:gd name="T16" fmla="*/ 3 w 313"/>
                  <a:gd name="T17" fmla="*/ 13 h 384"/>
                  <a:gd name="T18" fmla="*/ 5 w 313"/>
                  <a:gd name="T19" fmla="*/ 12 h 384"/>
                  <a:gd name="T20" fmla="*/ 3 w 313"/>
                  <a:gd name="T21" fmla="*/ 14 h 384"/>
                  <a:gd name="T22" fmla="*/ 6 w 313"/>
                  <a:gd name="T23" fmla="*/ 12 h 384"/>
                  <a:gd name="T24" fmla="*/ 8 w 313"/>
                  <a:gd name="T25" fmla="*/ 10 h 384"/>
                  <a:gd name="T26" fmla="*/ 10 w 313"/>
                  <a:gd name="T27" fmla="*/ 6 h 384"/>
                  <a:gd name="T28" fmla="*/ 12 w 313"/>
                  <a:gd name="T29" fmla="*/ 0 h 384"/>
                  <a:gd name="T30" fmla="*/ 12 w 313"/>
                  <a:gd name="T31" fmla="*/ 0 h 384"/>
                  <a:gd name="T32" fmla="*/ 12 w 313"/>
                  <a:gd name="T33" fmla="*/ 0 h 3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3"/>
                  <a:gd name="T52" fmla="*/ 0 h 384"/>
                  <a:gd name="T53" fmla="*/ 313 w 313"/>
                  <a:gd name="T54" fmla="*/ 384 h 3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3" h="384">
                    <a:moveTo>
                      <a:pt x="313" y="0"/>
                    </a:moveTo>
                    <a:lnTo>
                      <a:pt x="236" y="139"/>
                    </a:lnTo>
                    <a:lnTo>
                      <a:pt x="182" y="210"/>
                    </a:lnTo>
                    <a:lnTo>
                      <a:pt x="132" y="250"/>
                    </a:lnTo>
                    <a:lnTo>
                      <a:pt x="44" y="305"/>
                    </a:lnTo>
                    <a:lnTo>
                      <a:pt x="0" y="321"/>
                    </a:lnTo>
                    <a:lnTo>
                      <a:pt x="5" y="339"/>
                    </a:lnTo>
                    <a:lnTo>
                      <a:pt x="26" y="361"/>
                    </a:lnTo>
                    <a:lnTo>
                      <a:pt x="74" y="364"/>
                    </a:lnTo>
                    <a:lnTo>
                      <a:pt x="121" y="336"/>
                    </a:lnTo>
                    <a:lnTo>
                      <a:pt x="89" y="384"/>
                    </a:lnTo>
                    <a:lnTo>
                      <a:pt x="151" y="327"/>
                    </a:lnTo>
                    <a:lnTo>
                      <a:pt x="208" y="260"/>
                    </a:lnTo>
                    <a:lnTo>
                      <a:pt x="260" y="153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187"/>
              <p:cNvSpPr>
                <a:spLocks/>
              </p:cNvSpPr>
              <p:nvPr/>
            </p:nvSpPr>
            <p:spPr bwMode="auto">
              <a:xfrm>
                <a:off x="526" y="3304"/>
                <a:ext cx="65" cy="78"/>
              </a:xfrm>
              <a:custGeom>
                <a:avLst/>
                <a:gdLst>
                  <a:gd name="T0" fmla="*/ 3 w 195"/>
                  <a:gd name="T1" fmla="*/ 2 h 234"/>
                  <a:gd name="T2" fmla="*/ 5 w 195"/>
                  <a:gd name="T3" fmla="*/ 1 h 234"/>
                  <a:gd name="T4" fmla="*/ 4 w 195"/>
                  <a:gd name="T5" fmla="*/ 3 h 234"/>
                  <a:gd name="T6" fmla="*/ 6 w 195"/>
                  <a:gd name="T7" fmla="*/ 4 h 234"/>
                  <a:gd name="T8" fmla="*/ 4 w 195"/>
                  <a:gd name="T9" fmla="*/ 5 h 234"/>
                  <a:gd name="T10" fmla="*/ 4 w 195"/>
                  <a:gd name="T11" fmla="*/ 8 h 234"/>
                  <a:gd name="T12" fmla="*/ 2 w 195"/>
                  <a:gd name="T13" fmla="*/ 6 h 234"/>
                  <a:gd name="T14" fmla="*/ 1 w 195"/>
                  <a:gd name="T15" fmla="*/ 8 h 234"/>
                  <a:gd name="T16" fmla="*/ 1 w 195"/>
                  <a:gd name="T17" fmla="*/ 6 h 234"/>
                  <a:gd name="T18" fmla="*/ 0 w 195"/>
                  <a:gd name="T19" fmla="*/ 7 h 234"/>
                  <a:gd name="T20" fmla="*/ 0 w 195"/>
                  <a:gd name="T21" fmla="*/ 9 h 234"/>
                  <a:gd name="T22" fmla="*/ 2 w 195"/>
                  <a:gd name="T23" fmla="*/ 7 h 234"/>
                  <a:gd name="T24" fmla="*/ 4 w 195"/>
                  <a:gd name="T25" fmla="*/ 9 h 234"/>
                  <a:gd name="T26" fmla="*/ 5 w 195"/>
                  <a:gd name="T27" fmla="*/ 9 h 234"/>
                  <a:gd name="T28" fmla="*/ 4 w 195"/>
                  <a:gd name="T29" fmla="*/ 6 h 234"/>
                  <a:gd name="T30" fmla="*/ 7 w 195"/>
                  <a:gd name="T31" fmla="*/ 4 h 234"/>
                  <a:gd name="T32" fmla="*/ 5 w 195"/>
                  <a:gd name="T33" fmla="*/ 3 h 234"/>
                  <a:gd name="T34" fmla="*/ 5 w 195"/>
                  <a:gd name="T35" fmla="*/ 0 h 234"/>
                  <a:gd name="T36" fmla="*/ 3 w 195"/>
                  <a:gd name="T37" fmla="*/ 1 h 234"/>
                  <a:gd name="T38" fmla="*/ 3 w 195"/>
                  <a:gd name="T39" fmla="*/ 2 h 234"/>
                  <a:gd name="T40" fmla="*/ 3 w 195"/>
                  <a:gd name="T41" fmla="*/ 2 h 234"/>
                  <a:gd name="T42" fmla="*/ 3 w 195"/>
                  <a:gd name="T43" fmla="*/ 2 h 2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5"/>
                  <a:gd name="T67" fmla="*/ 0 h 234"/>
                  <a:gd name="T68" fmla="*/ 195 w 195"/>
                  <a:gd name="T69" fmla="*/ 234 h 2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5" h="234">
                    <a:moveTo>
                      <a:pt x="77" y="58"/>
                    </a:moveTo>
                    <a:lnTo>
                      <a:pt x="122" y="22"/>
                    </a:lnTo>
                    <a:lnTo>
                      <a:pt x="113" y="92"/>
                    </a:lnTo>
                    <a:lnTo>
                      <a:pt x="161" y="112"/>
                    </a:lnTo>
                    <a:lnTo>
                      <a:pt x="103" y="140"/>
                    </a:lnTo>
                    <a:lnTo>
                      <a:pt x="103" y="214"/>
                    </a:lnTo>
                    <a:lnTo>
                      <a:pt x="64" y="163"/>
                    </a:lnTo>
                    <a:lnTo>
                      <a:pt x="15" y="207"/>
                    </a:lnTo>
                    <a:lnTo>
                      <a:pt x="19" y="171"/>
                    </a:lnTo>
                    <a:lnTo>
                      <a:pt x="0" y="195"/>
                    </a:lnTo>
                    <a:lnTo>
                      <a:pt x="5" y="230"/>
                    </a:lnTo>
                    <a:lnTo>
                      <a:pt x="62" y="186"/>
                    </a:lnTo>
                    <a:lnTo>
                      <a:pt x="108" y="234"/>
                    </a:lnTo>
                    <a:lnTo>
                      <a:pt x="122" y="230"/>
                    </a:lnTo>
                    <a:lnTo>
                      <a:pt x="119" y="151"/>
                    </a:lnTo>
                    <a:lnTo>
                      <a:pt x="195" y="112"/>
                    </a:lnTo>
                    <a:lnTo>
                      <a:pt x="129" y="83"/>
                    </a:lnTo>
                    <a:lnTo>
                      <a:pt x="132" y="0"/>
                    </a:lnTo>
                    <a:lnTo>
                      <a:pt x="88" y="30"/>
                    </a:lnTo>
                    <a:lnTo>
                      <a:pt x="7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188"/>
              <p:cNvSpPr>
                <a:spLocks/>
              </p:cNvSpPr>
              <p:nvPr/>
            </p:nvSpPr>
            <p:spPr bwMode="auto">
              <a:xfrm>
                <a:off x="441" y="3444"/>
                <a:ext cx="118" cy="87"/>
              </a:xfrm>
              <a:custGeom>
                <a:avLst/>
                <a:gdLst>
                  <a:gd name="T0" fmla="*/ 5 w 354"/>
                  <a:gd name="T1" fmla="*/ 1 h 260"/>
                  <a:gd name="T2" fmla="*/ 4 w 354"/>
                  <a:gd name="T3" fmla="*/ 2 h 260"/>
                  <a:gd name="T4" fmla="*/ 4 w 354"/>
                  <a:gd name="T5" fmla="*/ 3 h 260"/>
                  <a:gd name="T6" fmla="*/ 7 w 354"/>
                  <a:gd name="T7" fmla="*/ 3 h 260"/>
                  <a:gd name="T8" fmla="*/ 10 w 354"/>
                  <a:gd name="T9" fmla="*/ 2 h 260"/>
                  <a:gd name="T10" fmla="*/ 13 w 354"/>
                  <a:gd name="T11" fmla="*/ 2 h 260"/>
                  <a:gd name="T12" fmla="*/ 11 w 354"/>
                  <a:gd name="T13" fmla="*/ 3 h 260"/>
                  <a:gd name="T14" fmla="*/ 9 w 354"/>
                  <a:gd name="T15" fmla="*/ 4 h 260"/>
                  <a:gd name="T16" fmla="*/ 5 w 354"/>
                  <a:gd name="T17" fmla="*/ 6 h 260"/>
                  <a:gd name="T18" fmla="*/ 3 w 354"/>
                  <a:gd name="T19" fmla="*/ 6 h 260"/>
                  <a:gd name="T20" fmla="*/ 3 w 354"/>
                  <a:gd name="T21" fmla="*/ 7 h 260"/>
                  <a:gd name="T22" fmla="*/ 2 w 354"/>
                  <a:gd name="T23" fmla="*/ 7 h 260"/>
                  <a:gd name="T24" fmla="*/ 1 w 354"/>
                  <a:gd name="T25" fmla="*/ 7 h 260"/>
                  <a:gd name="T26" fmla="*/ 1 w 354"/>
                  <a:gd name="T27" fmla="*/ 10 h 260"/>
                  <a:gd name="T28" fmla="*/ 0 w 354"/>
                  <a:gd name="T29" fmla="*/ 9 h 260"/>
                  <a:gd name="T30" fmla="*/ 0 w 354"/>
                  <a:gd name="T31" fmla="*/ 7 h 260"/>
                  <a:gd name="T32" fmla="*/ 1 w 354"/>
                  <a:gd name="T33" fmla="*/ 7 h 260"/>
                  <a:gd name="T34" fmla="*/ 3 w 354"/>
                  <a:gd name="T35" fmla="*/ 6 h 260"/>
                  <a:gd name="T36" fmla="*/ 3 w 354"/>
                  <a:gd name="T37" fmla="*/ 1 h 260"/>
                  <a:gd name="T38" fmla="*/ 6 w 354"/>
                  <a:gd name="T39" fmla="*/ 0 h 260"/>
                  <a:gd name="T40" fmla="*/ 5 w 354"/>
                  <a:gd name="T41" fmla="*/ 1 h 260"/>
                  <a:gd name="T42" fmla="*/ 5 w 354"/>
                  <a:gd name="T43" fmla="*/ 1 h 260"/>
                  <a:gd name="T44" fmla="*/ 5 w 354"/>
                  <a:gd name="T45" fmla="*/ 1 h 2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4"/>
                  <a:gd name="T70" fmla="*/ 0 h 260"/>
                  <a:gd name="T71" fmla="*/ 354 w 354"/>
                  <a:gd name="T72" fmla="*/ 260 h 2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4" h="260">
                    <a:moveTo>
                      <a:pt x="148" y="17"/>
                    </a:moveTo>
                    <a:lnTo>
                      <a:pt x="99" y="47"/>
                    </a:lnTo>
                    <a:lnTo>
                      <a:pt x="105" y="89"/>
                    </a:lnTo>
                    <a:lnTo>
                      <a:pt x="178" y="83"/>
                    </a:lnTo>
                    <a:lnTo>
                      <a:pt x="267" y="64"/>
                    </a:lnTo>
                    <a:lnTo>
                      <a:pt x="354" y="53"/>
                    </a:lnTo>
                    <a:lnTo>
                      <a:pt x="294" y="86"/>
                    </a:lnTo>
                    <a:lnTo>
                      <a:pt x="238" y="108"/>
                    </a:lnTo>
                    <a:lnTo>
                      <a:pt x="143" y="160"/>
                    </a:lnTo>
                    <a:lnTo>
                      <a:pt x="90" y="152"/>
                    </a:lnTo>
                    <a:lnTo>
                      <a:pt x="90" y="180"/>
                    </a:lnTo>
                    <a:lnTo>
                      <a:pt x="41" y="183"/>
                    </a:lnTo>
                    <a:lnTo>
                      <a:pt x="33" y="192"/>
                    </a:lnTo>
                    <a:lnTo>
                      <a:pt x="30" y="260"/>
                    </a:lnTo>
                    <a:lnTo>
                      <a:pt x="4" y="255"/>
                    </a:lnTo>
                    <a:lnTo>
                      <a:pt x="0" y="195"/>
                    </a:lnTo>
                    <a:lnTo>
                      <a:pt x="14" y="175"/>
                    </a:lnTo>
                    <a:lnTo>
                      <a:pt x="68" y="163"/>
                    </a:lnTo>
                    <a:lnTo>
                      <a:pt x="79" y="40"/>
                    </a:lnTo>
                    <a:lnTo>
                      <a:pt x="157" y="0"/>
                    </a:lnTo>
                    <a:lnTo>
                      <a:pt x="14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189"/>
              <p:cNvSpPr>
                <a:spLocks/>
              </p:cNvSpPr>
              <p:nvPr/>
            </p:nvSpPr>
            <p:spPr bwMode="auto">
              <a:xfrm>
                <a:off x="454" y="3478"/>
                <a:ext cx="109" cy="63"/>
              </a:xfrm>
              <a:custGeom>
                <a:avLst/>
                <a:gdLst>
                  <a:gd name="T0" fmla="*/ 1 w 327"/>
                  <a:gd name="T1" fmla="*/ 5 h 188"/>
                  <a:gd name="T2" fmla="*/ 0 w 327"/>
                  <a:gd name="T3" fmla="*/ 6 h 188"/>
                  <a:gd name="T4" fmla="*/ 0 w 327"/>
                  <a:gd name="T5" fmla="*/ 7 h 188"/>
                  <a:gd name="T6" fmla="*/ 1 w 327"/>
                  <a:gd name="T7" fmla="*/ 7 h 188"/>
                  <a:gd name="T8" fmla="*/ 2 w 327"/>
                  <a:gd name="T9" fmla="*/ 7 h 188"/>
                  <a:gd name="T10" fmla="*/ 3 w 327"/>
                  <a:gd name="T11" fmla="*/ 6 h 188"/>
                  <a:gd name="T12" fmla="*/ 6 w 327"/>
                  <a:gd name="T13" fmla="*/ 4 h 188"/>
                  <a:gd name="T14" fmla="*/ 12 w 327"/>
                  <a:gd name="T15" fmla="*/ 0 h 188"/>
                  <a:gd name="T16" fmla="*/ 4 w 327"/>
                  <a:gd name="T17" fmla="*/ 3 h 188"/>
                  <a:gd name="T18" fmla="*/ 1 w 327"/>
                  <a:gd name="T19" fmla="*/ 5 h 188"/>
                  <a:gd name="T20" fmla="*/ 1 w 327"/>
                  <a:gd name="T21" fmla="*/ 5 h 188"/>
                  <a:gd name="T22" fmla="*/ 1 w 327"/>
                  <a:gd name="T23" fmla="*/ 5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188"/>
                  <a:gd name="T38" fmla="*/ 327 w 327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188">
                    <a:moveTo>
                      <a:pt x="20" y="127"/>
                    </a:moveTo>
                    <a:lnTo>
                      <a:pt x="3" y="152"/>
                    </a:lnTo>
                    <a:lnTo>
                      <a:pt x="0" y="175"/>
                    </a:lnTo>
                    <a:lnTo>
                      <a:pt x="20" y="188"/>
                    </a:lnTo>
                    <a:lnTo>
                      <a:pt x="46" y="188"/>
                    </a:lnTo>
                    <a:lnTo>
                      <a:pt x="91" y="152"/>
                    </a:lnTo>
                    <a:lnTo>
                      <a:pt x="158" y="96"/>
                    </a:lnTo>
                    <a:lnTo>
                      <a:pt x="327" y="0"/>
                    </a:lnTo>
                    <a:lnTo>
                      <a:pt x="113" y="88"/>
                    </a:lnTo>
                    <a:lnTo>
                      <a:pt x="2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190"/>
              <p:cNvSpPr>
                <a:spLocks/>
              </p:cNvSpPr>
              <p:nvPr/>
            </p:nvSpPr>
            <p:spPr bwMode="auto">
              <a:xfrm>
                <a:off x="689" y="3429"/>
                <a:ext cx="20" cy="172"/>
              </a:xfrm>
              <a:custGeom>
                <a:avLst/>
                <a:gdLst>
                  <a:gd name="T0" fmla="*/ 1 w 60"/>
                  <a:gd name="T1" fmla="*/ 1 h 518"/>
                  <a:gd name="T2" fmla="*/ 0 w 60"/>
                  <a:gd name="T3" fmla="*/ 4 h 518"/>
                  <a:gd name="T4" fmla="*/ 0 w 60"/>
                  <a:gd name="T5" fmla="*/ 10 h 518"/>
                  <a:gd name="T6" fmla="*/ 0 w 60"/>
                  <a:gd name="T7" fmla="*/ 17 h 518"/>
                  <a:gd name="T8" fmla="*/ 1 w 60"/>
                  <a:gd name="T9" fmla="*/ 19 h 518"/>
                  <a:gd name="T10" fmla="*/ 2 w 60"/>
                  <a:gd name="T11" fmla="*/ 19 h 518"/>
                  <a:gd name="T12" fmla="*/ 2 w 60"/>
                  <a:gd name="T13" fmla="*/ 18 h 518"/>
                  <a:gd name="T14" fmla="*/ 1 w 60"/>
                  <a:gd name="T15" fmla="*/ 9 h 518"/>
                  <a:gd name="T16" fmla="*/ 1 w 60"/>
                  <a:gd name="T17" fmla="*/ 4 h 518"/>
                  <a:gd name="T18" fmla="*/ 1 w 60"/>
                  <a:gd name="T19" fmla="*/ 0 h 518"/>
                  <a:gd name="T20" fmla="*/ 1 w 60"/>
                  <a:gd name="T21" fmla="*/ 1 h 518"/>
                  <a:gd name="T22" fmla="*/ 1 w 60"/>
                  <a:gd name="T23" fmla="*/ 1 h 518"/>
                  <a:gd name="T24" fmla="*/ 1 w 60"/>
                  <a:gd name="T25" fmla="*/ 1 h 5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518"/>
                  <a:gd name="T41" fmla="*/ 60 w 60"/>
                  <a:gd name="T42" fmla="*/ 518 h 5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518">
                    <a:moveTo>
                      <a:pt x="27" y="15"/>
                    </a:moveTo>
                    <a:lnTo>
                      <a:pt x="8" y="113"/>
                    </a:lnTo>
                    <a:lnTo>
                      <a:pt x="0" y="271"/>
                    </a:lnTo>
                    <a:lnTo>
                      <a:pt x="0" y="460"/>
                    </a:lnTo>
                    <a:lnTo>
                      <a:pt x="14" y="507"/>
                    </a:lnTo>
                    <a:lnTo>
                      <a:pt x="45" y="518"/>
                    </a:lnTo>
                    <a:lnTo>
                      <a:pt x="60" y="488"/>
                    </a:lnTo>
                    <a:lnTo>
                      <a:pt x="38" y="252"/>
                    </a:lnTo>
                    <a:lnTo>
                      <a:pt x="32" y="99"/>
                    </a:lnTo>
                    <a:lnTo>
                      <a:pt x="39" y="0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191"/>
              <p:cNvSpPr>
                <a:spLocks/>
              </p:cNvSpPr>
              <p:nvPr/>
            </p:nvSpPr>
            <p:spPr bwMode="auto">
              <a:xfrm>
                <a:off x="623" y="3466"/>
                <a:ext cx="20" cy="69"/>
              </a:xfrm>
              <a:custGeom>
                <a:avLst/>
                <a:gdLst>
                  <a:gd name="T0" fmla="*/ 2 w 59"/>
                  <a:gd name="T1" fmla="*/ 0 h 207"/>
                  <a:gd name="T2" fmla="*/ 1 w 59"/>
                  <a:gd name="T3" fmla="*/ 3 h 207"/>
                  <a:gd name="T4" fmla="*/ 0 w 59"/>
                  <a:gd name="T5" fmla="*/ 8 h 207"/>
                  <a:gd name="T6" fmla="*/ 1 w 59"/>
                  <a:gd name="T7" fmla="*/ 3 h 207"/>
                  <a:gd name="T8" fmla="*/ 2 w 59"/>
                  <a:gd name="T9" fmla="*/ 0 h 207"/>
                  <a:gd name="T10" fmla="*/ 2 w 59"/>
                  <a:gd name="T11" fmla="*/ 0 h 207"/>
                  <a:gd name="T12" fmla="*/ 2 w 59"/>
                  <a:gd name="T13" fmla="*/ 0 h 207"/>
                  <a:gd name="T14" fmla="*/ 2 w 59"/>
                  <a:gd name="T15" fmla="*/ 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207"/>
                  <a:gd name="T26" fmla="*/ 59 w 59"/>
                  <a:gd name="T27" fmla="*/ 207 h 2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207">
                    <a:moveTo>
                      <a:pt x="59" y="6"/>
                    </a:moveTo>
                    <a:lnTo>
                      <a:pt x="34" y="81"/>
                    </a:lnTo>
                    <a:lnTo>
                      <a:pt x="0" y="207"/>
                    </a:lnTo>
                    <a:lnTo>
                      <a:pt x="23" y="76"/>
                    </a:lnTo>
                    <a:lnTo>
                      <a:pt x="43" y="0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192"/>
              <p:cNvSpPr>
                <a:spLocks/>
              </p:cNvSpPr>
              <p:nvPr/>
            </p:nvSpPr>
            <p:spPr bwMode="auto">
              <a:xfrm>
                <a:off x="685" y="3075"/>
                <a:ext cx="63" cy="219"/>
              </a:xfrm>
              <a:custGeom>
                <a:avLst/>
                <a:gdLst>
                  <a:gd name="T0" fmla="*/ 2 w 187"/>
                  <a:gd name="T1" fmla="*/ 0 h 656"/>
                  <a:gd name="T2" fmla="*/ 1 w 187"/>
                  <a:gd name="T3" fmla="*/ 6 h 656"/>
                  <a:gd name="T4" fmla="*/ 0 w 187"/>
                  <a:gd name="T5" fmla="*/ 15 h 656"/>
                  <a:gd name="T6" fmla="*/ 0 w 187"/>
                  <a:gd name="T7" fmla="*/ 24 h 656"/>
                  <a:gd name="T8" fmla="*/ 1 w 187"/>
                  <a:gd name="T9" fmla="*/ 24 h 656"/>
                  <a:gd name="T10" fmla="*/ 1 w 187"/>
                  <a:gd name="T11" fmla="*/ 24 h 656"/>
                  <a:gd name="T12" fmla="*/ 4 w 187"/>
                  <a:gd name="T13" fmla="*/ 22 h 656"/>
                  <a:gd name="T14" fmla="*/ 7 w 187"/>
                  <a:gd name="T15" fmla="*/ 19 h 656"/>
                  <a:gd name="T16" fmla="*/ 4 w 187"/>
                  <a:gd name="T17" fmla="*/ 22 h 656"/>
                  <a:gd name="T18" fmla="*/ 2 w 187"/>
                  <a:gd name="T19" fmla="*/ 23 h 656"/>
                  <a:gd name="T20" fmla="*/ 2 w 187"/>
                  <a:gd name="T21" fmla="*/ 6 h 656"/>
                  <a:gd name="T22" fmla="*/ 2 w 187"/>
                  <a:gd name="T23" fmla="*/ 0 h 656"/>
                  <a:gd name="T24" fmla="*/ 2 w 187"/>
                  <a:gd name="T25" fmla="*/ 0 h 656"/>
                  <a:gd name="T26" fmla="*/ 2 w 187"/>
                  <a:gd name="T27" fmla="*/ 0 h 656"/>
                  <a:gd name="T28" fmla="*/ 2 w 187"/>
                  <a:gd name="T29" fmla="*/ 0 h 6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7"/>
                  <a:gd name="T46" fmla="*/ 0 h 656"/>
                  <a:gd name="T47" fmla="*/ 187 w 187"/>
                  <a:gd name="T48" fmla="*/ 656 h 6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7" h="656">
                    <a:moveTo>
                      <a:pt x="47" y="0"/>
                    </a:moveTo>
                    <a:lnTo>
                      <a:pt x="19" y="167"/>
                    </a:lnTo>
                    <a:lnTo>
                      <a:pt x="10" y="405"/>
                    </a:lnTo>
                    <a:lnTo>
                      <a:pt x="0" y="653"/>
                    </a:lnTo>
                    <a:lnTo>
                      <a:pt x="25" y="656"/>
                    </a:lnTo>
                    <a:lnTo>
                      <a:pt x="39" y="647"/>
                    </a:lnTo>
                    <a:lnTo>
                      <a:pt x="114" y="596"/>
                    </a:lnTo>
                    <a:lnTo>
                      <a:pt x="187" y="508"/>
                    </a:lnTo>
                    <a:lnTo>
                      <a:pt x="96" y="587"/>
                    </a:lnTo>
                    <a:lnTo>
                      <a:pt x="42" y="613"/>
                    </a:lnTo>
                    <a:lnTo>
                      <a:pt x="42" y="167"/>
                    </a:lnTo>
                    <a:lnTo>
                      <a:pt x="59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193"/>
              <p:cNvSpPr>
                <a:spLocks/>
              </p:cNvSpPr>
              <p:nvPr/>
            </p:nvSpPr>
            <p:spPr bwMode="auto">
              <a:xfrm>
                <a:off x="726" y="3173"/>
                <a:ext cx="103" cy="78"/>
              </a:xfrm>
              <a:custGeom>
                <a:avLst/>
                <a:gdLst>
                  <a:gd name="T0" fmla="*/ 10 w 309"/>
                  <a:gd name="T1" fmla="*/ 0 h 236"/>
                  <a:gd name="T2" fmla="*/ 7 w 309"/>
                  <a:gd name="T3" fmla="*/ 1 h 236"/>
                  <a:gd name="T4" fmla="*/ 4 w 309"/>
                  <a:gd name="T5" fmla="*/ 3 h 236"/>
                  <a:gd name="T6" fmla="*/ 3 w 309"/>
                  <a:gd name="T7" fmla="*/ 4 h 236"/>
                  <a:gd name="T8" fmla="*/ 1 w 309"/>
                  <a:gd name="T9" fmla="*/ 6 h 236"/>
                  <a:gd name="T10" fmla="*/ 0 w 309"/>
                  <a:gd name="T11" fmla="*/ 9 h 236"/>
                  <a:gd name="T12" fmla="*/ 2 w 309"/>
                  <a:gd name="T13" fmla="*/ 6 h 236"/>
                  <a:gd name="T14" fmla="*/ 4 w 309"/>
                  <a:gd name="T15" fmla="*/ 4 h 236"/>
                  <a:gd name="T16" fmla="*/ 5 w 309"/>
                  <a:gd name="T17" fmla="*/ 3 h 236"/>
                  <a:gd name="T18" fmla="*/ 7 w 309"/>
                  <a:gd name="T19" fmla="*/ 2 h 236"/>
                  <a:gd name="T20" fmla="*/ 11 w 309"/>
                  <a:gd name="T21" fmla="*/ 1 h 236"/>
                  <a:gd name="T22" fmla="*/ 10 w 309"/>
                  <a:gd name="T23" fmla="*/ 0 h 236"/>
                  <a:gd name="T24" fmla="*/ 10 w 309"/>
                  <a:gd name="T25" fmla="*/ 0 h 236"/>
                  <a:gd name="T26" fmla="*/ 10 w 309"/>
                  <a:gd name="T27" fmla="*/ 0 h 2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236"/>
                  <a:gd name="T44" fmla="*/ 309 w 309"/>
                  <a:gd name="T45" fmla="*/ 236 h 2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236">
                    <a:moveTo>
                      <a:pt x="274" y="0"/>
                    </a:moveTo>
                    <a:lnTo>
                      <a:pt x="181" y="35"/>
                    </a:lnTo>
                    <a:lnTo>
                      <a:pt x="113" y="71"/>
                    </a:lnTo>
                    <a:lnTo>
                      <a:pt x="78" y="99"/>
                    </a:lnTo>
                    <a:lnTo>
                      <a:pt x="39" y="157"/>
                    </a:lnTo>
                    <a:lnTo>
                      <a:pt x="0" y="236"/>
                    </a:lnTo>
                    <a:lnTo>
                      <a:pt x="54" y="170"/>
                    </a:lnTo>
                    <a:lnTo>
                      <a:pt x="96" y="117"/>
                    </a:lnTo>
                    <a:lnTo>
                      <a:pt x="129" y="91"/>
                    </a:lnTo>
                    <a:lnTo>
                      <a:pt x="196" y="52"/>
                    </a:lnTo>
                    <a:lnTo>
                      <a:pt x="309" y="1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194"/>
              <p:cNvSpPr>
                <a:spLocks/>
              </p:cNvSpPr>
              <p:nvPr/>
            </p:nvSpPr>
            <p:spPr bwMode="auto">
              <a:xfrm>
                <a:off x="611" y="3323"/>
                <a:ext cx="37" cy="122"/>
              </a:xfrm>
              <a:custGeom>
                <a:avLst/>
                <a:gdLst>
                  <a:gd name="T0" fmla="*/ 1 w 109"/>
                  <a:gd name="T1" fmla="*/ 14 h 364"/>
                  <a:gd name="T2" fmla="*/ 0 w 109"/>
                  <a:gd name="T3" fmla="*/ 11 h 364"/>
                  <a:gd name="T4" fmla="*/ 0 w 109"/>
                  <a:gd name="T5" fmla="*/ 9 h 364"/>
                  <a:gd name="T6" fmla="*/ 4 w 109"/>
                  <a:gd name="T7" fmla="*/ 0 h 364"/>
                  <a:gd name="T8" fmla="*/ 2 w 109"/>
                  <a:gd name="T9" fmla="*/ 5 h 364"/>
                  <a:gd name="T10" fmla="*/ 4 w 109"/>
                  <a:gd name="T11" fmla="*/ 4 h 364"/>
                  <a:gd name="T12" fmla="*/ 3 w 109"/>
                  <a:gd name="T13" fmla="*/ 6 h 364"/>
                  <a:gd name="T14" fmla="*/ 2 w 109"/>
                  <a:gd name="T15" fmla="*/ 8 h 364"/>
                  <a:gd name="T16" fmla="*/ 2 w 109"/>
                  <a:gd name="T17" fmla="*/ 12 h 364"/>
                  <a:gd name="T18" fmla="*/ 2 w 109"/>
                  <a:gd name="T19" fmla="*/ 14 h 364"/>
                  <a:gd name="T20" fmla="*/ 1 w 109"/>
                  <a:gd name="T21" fmla="*/ 14 h 364"/>
                  <a:gd name="T22" fmla="*/ 1 w 109"/>
                  <a:gd name="T23" fmla="*/ 14 h 364"/>
                  <a:gd name="T24" fmla="*/ 1 w 109"/>
                  <a:gd name="T25" fmla="*/ 14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364"/>
                  <a:gd name="T41" fmla="*/ 109 w 109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364">
                    <a:moveTo>
                      <a:pt x="18" y="364"/>
                    </a:moveTo>
                    <a:lnTo>
                      <a:pt x="0" y="291"/>
                    </a:lnTo>
                    <a:lnTo>
                      <a:pt x="8" y="237"/>
                    </a:lnTo>
                    <a:lnTo>
                      <a:pt x="95" y="0"/>
                    </a:lnTo>
                    <a:lnTo>
                      <a:pt x="63" y="125"/>
                    </a:lnTo>
                    <a:lnTo>
                      <a:pt x="109" y="94"/>
                    </a:lnTo>
                    <a:lnTo>
                      <a:pt x="72" y="168"/>
                    </a:lnTo>
                    <a:lnTo>
                      <a:pt x="51" y="227"/>
                    </a:lnTo>
                    <a:lnTo>
                      <a:pt x="54" y="321"/>
                    </a:lnTo>
                    <a:lnTo>
                      <a:pt x="62" y="364"/>
                    </a:lnTo>
                    <a:lnTo>
                      <a:pt x="18" y="3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195"/>
              <p:cNvSpPr>
                <a:spLocks/>
              </p:cNvSpPr>
              <p:nvPr/>
            </p:nvSpPr>
            <p:spPr bwMode="auto">
              <a:xfrm>
                <a:off x="636" y="3176"/>
                <a:ext cx="104" cy="269"/>
              </a:xfrm>
              <a:custGeom>
                <a:avLst/>
                <a:gdLst>
                  <a:gd name="T0" fmla="*/ 4 w 312"/>
                  <a:gd name="T1" fmla="*/ 0 h 807"/>
                  <a:gd name="T2" fmla="*/ 4 w 312"/>
                  <a:gd name="T3" fmla="*/ 2 h 807"/>
                  <a:gd name="T4" fmla="*/ 4 w 312"/>
                  <a:gd name="T5" fmla="*/ 6 h 807"/>
                  <a:gd name="T6" fmla="*/ 4 w 312"/>
                  <a:gd name="T7" fmla="*/ 11 h 807"/>
                  <a:gd name="T8" fmla="*/ 3 w 312"/>
                  <a:gd name="T9" fmla="*/ 14 h 807"/>
                  <a:gd name="T10" fmla="*/ 2 w 312"/>
                  <a:gd name="T11" fmla="*/ 19 h 807"/>
                  <a:gd name="T12" fmla="*/ 1 w 312"/>
                  <a:gd name="T13" fmla="*/ 23 h 807"/>
                  <a:gd name="T14" fmla="*/ 0 w 312"/>
                  <a:gd name="T15" fmla="*/ 26 h 807"/>
                  <a:gd name="T16" fmla="*/ 0 w 312"/>
                  <a:gd name="T17" fmla="*/ 30 h 807"/>
                  <a:gd name="T18" fmla="*/ 1 w 312"/>
                  <a:gd name="T19" fmla="*/ 26 h 807"/>
                  <a:gd name="T20" fmla="*/ 1 w 312"/>
                  <a:gd name="T21" fmla="*/ 23 h 807"/>
                  <a:gd name="T22" fmla="*/ 3 w 312"/>
                  <a:gd name="T23" fmla="*/ 20 h 807"/>
                  <a:gd name="T24" fmla="*/ 4 w 312"/>
                  <a:gd name="T25" fmla="*/ 18 h 807"/>
                  <a:gd name="T26" fmla="*/ 6 w 312"/>
                  <a:gd name="T27" fmla="*/ 15 h 807"/>
                  <a:gd name="T28" fmla="*/ 9 w 312"/>
                  <a:gd name="T29" fmla="*/ 13 h 807"/>
                  <a:gd name="T30" fmla="*/ 12 w 312"/>
                  <a:gd name="T31" fmla="*/ 10 h 807"/>
                  <a:gd name="T32" fmla="*/ 9 w 312"/>
                  <a:gd name="T33" fmla="*/ 13 h 807"/>
                  <a:gd name="T34" fmla="*/ 6 w 312"/>
                  <a:gd name="T35" fmla="*/ 15 h 807"/>
                  <a:gd name="T36" fmla="*/ 4 w 312"/>
                  <a:gd name="T37" fmla="*/ 17 h 807"/>
                  <a:gd name="T38" fmla="*/ 4 w 312"/>
                  <a:gd name="T39" fmla="*/ 15 h 807"/>
                  <a:gd name="T40" fmla="*/ 5 w 312"/>
                  <a:gd name="T41" fmla="*/ 11 h 807"/>
                  <a:gd name="T42" fmla="*/ 5 w 312"/>
                  <a:gd name="T43" fmla="*/ 7 h 807"/>
                  <a:gd name="T44" fmla="*/ 5 w 312"/>
                  <a:gd name="T45" fmla="*/ 2 h 807"/>
                  <a:gd name="T46" fmla="*/ 4 w 312"/>
                  <a:gd name="T47" fmla="*/ 0 h 807"/>
                  <a:gd name="T48" fmla="*/ 4 w 312"/>
                  <a:gd name="T49" fmla="*/ 0 h 807"/>
                  <a:gd name="T50" fmla="*/ 4 w 312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2"/>
                  <a:gd name="T79" fmla="*/ 0 h 807"/>
                  <a:gd name="T80" fmla="*/ 312 w 312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2" h="807">
                    <a:moveTo>
                      <a:pt x="95" y="0"/>
                    </a:moveTo>
                    <a:lnTo>
                      <a:pt x="108" y="60"/>
                    </a:lnTo>
                    <a:lnTo>
                      <a:pt x="115" y="172"/>
                    </a:lnTo>
                    <a:lnTo>
                      <a:pt x="113" y="306"/>
                    </a:lnTo>
                    <a:lnTo>
                      <a:pt x="93" y="391"/>
                    </a:lnTo>
                    <a:lnTo>
                      <a:pt x="61" y="519"/>
                    </a:lnTo>
                    <a:lnTo>
                      <a:pt x="22" y="608"/>
                    </a:lnTo>
                    <a:lnTo>
                      <a:pt x="0" y="711"/>
                    </a:lnTo>
                    <a:lnTo>
                      <a:pt x="5" y="807"/>
                    </a:lnTo>
                    <a:lnTo>
                      <a:pt x="14" y="714"/>
                    </a:lnTo>
                    <a:lnTo>
                      <a:pt x="40" y="608"/>
                    </a:lnTo>
                    <a:lnTo>
                      <a:pt x="74" y="533"/>
                    </a:lnTo>
                    <a:lnTo>
                      <a:pt x="105" y="478"/>
                    </a:lnTo>
                    <a:lnTo>
                      <a:pt x="165" y="411"/>
                    </a:lnTo>
                    <a:lnTo>
                      <a:pt x="252" y="350"/>
                    </a:lnTo>
                    <a:lnTo>
                      <a:pt x="312" y="271"/>
                    </a:lnTo>
                    <a:lnTo>
                      <a:pt x="232" y="341"/>
                    </a:lnTo>
                    <a:lnTo>
                      <a:pt x="154" y="398"/>
                    </a:lnTo>
                    <a:lnTo>
                      <a:pt x="99" y="454"/>
                    </a:lnTo>
                    <a:lnTo>
                      <a:pt x="110" y="398"/>
                    </a:lnTo>
                    <a:lnTo>
                      <a:pt x="132" y="309"/>
                    </a:lnTo>
                    <a:lnTo>
                      <a:pt x="129" y="176"/>
                    </a:lnTo>
                    <a:lnTo>
                      <a:pt x="125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196"/>
              <p:cNvSpPr>
                <a:spLocks/>
              </p:cNvSpPr>
              <p:nvPr/>
            </p:nvSpPr>
            <p:spPr bwMode="auto">
              <a:xfrm>
                <a:off x="646" y="3296"/>
                <a:ext cx="90" cy="151"/>
              </a:xfrm>
              <a:custGeom>
                <a:avLst/>
                <a:gdLst>
                  <a:gd name="T0" fmla="*/ 10 w 271"/>
                  <a:gd name="T1" fmla="*/ 0 h 452"/>
                  <a:gd name="T2" fmla="*/ 6 w 271"/>
                  <a:gd name="T3" fmla="*/ 2 h 452"/>
                  <a:gd name="T4" fmla="*/ 4 w 271"/>
                  <a:gd name="T5" fmla="*/ 4 h 452"/>
                  <a:gd name="T6" fmla="*/ 3 w 271"/>
                  <a:gd name="T7" fmla="*/ 7 h 452"/>
                  <a:gd name="T8" fmla="*/ 5 w 271"/>
                  <a:gd name="T9" fmla="*/ 4 h 452"/>
                  <a:gd name="T10" fmla="*/ 8 w 271"/>
                  <a:gd name="T11" fmla="*/ 2 h 452"/>
                  <a:gd name="T12" fmla="*/ 5 w 271"/>
                  <a:gd name="T13" fmla="*/ 6 h 452"/>
                  <a:gd name="T14" fmla="*/ 6 w 271"/>
                  <a:gd name="T15" fmla="*/ 4 h 452"/>
                  <a:gd name="T16" fmla="*/ 4 w 271"/>
                  <a:gd name="T17" fmla="*/ 7 h 452"/>
                  <a:gd name="T18" fmla="*/ 3 w 271"/>
                  <a:gd name="T19" fmla="*/ 12 h 452"/>
                  <a:gd name="T20" fmla="*/ 3 w 271"/>
                  <a:gd name="T21" fmla="*/ 8 h 452"/>
                  <a:gd name="T22" fmla="*/ 1 w 271"/>
                  <a:gd name="T23" fmla="*/ 10 h 452"/>
                  <a:gd name="T24" fmla="*/ 0 w 271"/>
                  <a:gd name="T25" fmla="*/ 13 h 452"/>
                  <a:gd name="T26" fmla="*/ 0 w 271"/>
                  <a:gd name="T27" fmla="*/ 17 h 452"/>
                  <a:gd name="T28" fmla="*/ 1 w 271"/>
                  <a:gd name="T29" fmla="*/ 16 h 452"/>
                  <a:gd name="T30" fmla="*/ 1 w 271"/>
                  <a:gd name="T31" fmla="*/ 14 h 452"/>
                  <a:gd name="T32" fmla="*/ 2 w 271"/>
                  <a:gd name="T33" fmla="*/ 10 h 452"/>
                  <a:gd name="T34" fmla="*/ 2 w 271"/>
                  <a:gd name="T35" fmla="*/ 13 h 452"/>
                  <a:gd name="T36" fmla="*/ 3 w 271"/>
                  <a:gd name="T37" fmla="*/ 16 h 452"/>
                  <a:gd name="T38" fmla="*/ 4 w 271"/>
                  <a:gd name="T39" fmla="*/ 15 h 452"/>
                  <a:gd name="T40" fmla="*/ 4 w 271"/>
                  <a:gd name="T41" fmla="*/ 14 h 452"/>
                  <a:gd name="T42" fmla="*/ 4 w 271"/>
                  <a:gd name="T43" fmla="*/ 10 h 452"/>
                  <a:gd name="T44" fmla="*/ 5 w 271"/>
                  <a:gd name="T45" fmla="*/ 13 h 452"/>
                  <a:gd name="T46" fmla="*/ 7 w 271"/>
                  <a:gd name="T47" fmla="*/ 14 h 452"/>
                  <a:gd name="T48" fmla="*/ 7 w 271"/>
                  <a:gd name="T49" fmla="*/ 13 h 452"/>
                  <a:gd name="T50" fmla="*/ 8 w 271"/>
                  <a:gd name="T51" fmla="*/ 12 h 452"/>
                  <a:gd name="T52" fmla="*/ 7 w 271"/>
                  <a:gd name="T53" fmla="*/ 10 h 452"/>
                  <a:gd name="T54" fmla="*/ 7 w 271"/>
                  <a:gd name="T55" fmla="*/ 7 h 452"/>
                  <a:gd name="T56" fmla="*/ 8 w 271"/>
                  <a:gd name="T57" fmla="*/ 6 h 452"/>
                  <a:gd name="T58" fmla="*/ 9 w 271"/>
                  <a:gd name="T59" fmla="*/ 4 h 452"/>
                  <a:gd name="T60" fmla="*/ 9 w 271"/>
                  <a:gd name="T61" fmla="*/ 3 h 452"/>
                  <a:gd name="T62" fmla="*/ 7 w 271"/>
                  <a:gd name="T63" fmla="*/ 4 h 452"/>
                  <a:gd name="T64" fmla="*/ 9 w 271"/>
                  <a:gd name="T65" fmla="*/ 2 h 452"/>
                  <a:gd name="T66" fmla="*/ 10 w 271"/>
                  <a:gd name="T67" fmla="*/ 0 h 452"/>
                  <a:gd name="T68" fmla="*/ 10 w 271"/>
                  <a:gd name="T69" fmla="*/ 0 h 452"/>
                  <a:gd name="T70" fmla="*/ 10 w 271"/>
                  <a:gd name="T71" fmla="*/ 0 h 4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1"/>
                  <a:gd name="T109" fmla="*/ 0 h 452"/>
                  <a:gd name="T110" fmla="*/ 271 w 271"/>
                  <a:gd name="T111" fmla="*/ 452 h 45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1" h="452">
                    <a:moveTo>
                      <a:pt x="271" y="0"/>
                    </a:moveTo>
                    <a:lnTo>
                      <a:pt x="174" y="50"/>
                    </a:lnTo>
                    <a:lnTo>
                      <a:pt x="108" y="106"/>
                    </a:lnTo>
                    <a:lnTo>
                      <a:pt x="75" y="176"/>
                    </a:lnTo>
                    <a:lnTo>
                      <a:pt x="122" y="119"/>
                    </a:lnTo>
                    <a:lnTo>
                      <a:pt x="225" y="42"/>
                    </a:lnTo>
                    <a:lnTo>
                      <a:pt x="147" y="170"/>
                    </a:lnTo>
                    <a:lnTo>
                      <a:pt x="161" y="111"/>
                    </a:lnTo>
                    <a:lnTo>
                      <a:pt x="113" y="198"/>
                    </a:lnTo>
                    <a:lnTo>
                      <a:pt x="80" y="318"/>
                    </a:lnTo>
                    <a:lnTo>
                      <a:pt x="78" y="210"/>
                    </a:lnTo>
                    <a:lnTo>
                      <a:pt x="35" y="270"/>
                    </a:lnTo>
                    <a:lnTo>
                      <a:pt x="4" y="356"/>
                    </a:lnTo>
                    <a:lnTo>
                      <a:pt x="0" y="452"/>
                    </a:lnTo>
                    <a:lnTo>
                      <a:pt x="18" y="436"/>
                    </a:lnTo>
                    <a:lnTo>
                      <a:pt x="20" y="367"/>
                    </a:lnTo>
                    <a:lnTo>
                      <a:pt x="58" y="267"/>
                    </a:lnTo>
                    <a:lnTo>
                      <a:pt x="55" y="341"/>
                    </a:lnTo>
                    <a:lnTo>
                      <a:pt x="78" y="420"/>
                    </a:lnTo>
                    <a:lnTo>
                      <a:pt x="104" y="409"/>
                    </a:lnTo>
                    <a:lnTo>
                      <a:pt x="99" y="368"/>
                    </a:lnTo>
                    <a:lnTo>
                      <a:pt x="117" y="262"/>
                    </a:lnTo>
                    <a:lnTo>
                      <a:pt x="135" y="339"/>
                    </a:lnTo>
                    <a:lnTo>
                      <a:pt x="187" y="373"/>
                    </a:lnTo>
                    <a:lnTo>
                      <a:pt x="196" y="339"/>
                    </a:lnTo>
                    <a:lnTo>
                      <a:pt x="220" y="313"/>
                    </a:lnTo>
                    <a:lnTo>
                      <a:pt x="203" y="280"/>
                    </a:lnTo>
                    <a:lnTo>
                      <a:pt x="203" y="188"/>
                    </a:lnTo>
                    <a:lnTo>
                      <a:pt x="215" y="150"/>
                    </a:lnTo>
                    <a:lnTo>
                      <a:pt x="231" y="106"/>
                    </a:lnTo>
                    <a:lnTo>
                      <a:pt x="242" y="71"/>
                    </a:lnTo>
                    <a:lnTo>
                      <a:pt x="203" y="112"/>
                    </a:lnTo>
                    <a:lnTo>
                      <a:pt x="240" y="5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197"/>
              <p:cNvSpPr>
                <a:spLocks/>
              </p:cNvSpPr>
              <p:nvPr/>
            </p:nvSpPr>
            <p:spPr bwMode="auto">
              <a:xfrm>
                <a:off x="723" y="3331"/>
                <a:ext cx="20" cy="65"/>
              </a:xfrm>
              <a:custGeom>
                <a:avLst/>
                <a:gdLst>
                  <a:gd name="T0" fmla="*/ 1 w 61"/>
                  <a:gd name="T1" fmla="*/ 0 h 196"/>
                  <a:gd name="T2" fmla="*/ 0 w 61"/>
                  <a:gd name="T3" fmla="*/ 1 h 196"/>
                  <a:gd name="T4" fmla="*/ 0 w 61"/>
                  <a:gd name="T5" fmla="*/ 4 h 196"/>
                  <a:gd name="T6" fmla="*/ 0 w 61"/>
                  <a:gd name="T7" fmla="*/ 6 h 196"/>
                  <a:gd name="T8" fmla="*/ 1 w 61"/>
                  <a:gd name="T9" fmla="*/ 7 h 196"/>
                  <a:gd name="T10" fmla="*/ 2 w 61"/>
                  <a:gd name="T11" fmla="*/ 7 h 196"/>
                  <a:gd name="T12" fmla="*/ 2 w 61"/>
                  <a:gd name="T13" fmla="*/ 6 h 196"/>
                  <a:gd name="T14" fmla="*/ 2 w 61"/>
                  <a:gd name="T15" fmla="*/ 3 h 196"/>
                  <a:gd name="T16" fmla="*/ 1 w 61"/>
                  <a:gd name="T17" fmla="*/ 6 h 196"/>
                  <a:gd name="T18" fmla="*/ 1 w 61"/>
                  <a:gd name="T19" fmla="*/ 4 h 196"/>
                  <a:gd name="T20" fmla="*/ 1 w 61"/>
                  <a:gd name="T21" fmla="*/ 2 h 196"/>
                  <a:gd name="T22" fmla="*/ 1 w 61"/>
                  <a:gd name="T23" fmla="*/ 0 h 196"/>
                  <a:gd name="T24" fmla="*/ 1 w 61"/>
                  <a:gd name="T25" fmla="*/ 0 h 196"/>
                  <a:gd name="T26" fmla="*/ 1 w 61"/>
                  <a:gd name="T27" fmla="*/ 0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196"/>
                  <a:gd name="T44" fmla="*/ 61 w 61"/>
                  <a:gd name="T45" fmla="*/ 196 h 1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196">
                    <a:moveTo>
                      <a:pt x="27" y="0"/>
                    </a:moveTo>
                    <a:lnTo>
                      <a:pt x="12" y="36"/>
                    </a:lnTo>
                    <a:lnTo>
                      <a:pt x="0" y="117"/>
                    </a:lnTo>
                    <a:lnTo>
                      <a:pt x="5" y="166"/>
                    </a:lnTo>
                    <a:lnTo>
                      <a:pt x="17" y="196"/>
                    </a:lnTo>
                    <a:lnTo>
                      <a:pt x="61" y="177"/>
                    </a:lnTo>
                    <a:lnTo>
                      <a:pt x="56" y="152"/>
                    </a:lnTo>
                    <a:lnTo>
                      <a:pt x="50" y="94"/>
                    </a:lnTo>
                    <a:lnTo>
                      <a:pt x="29" y="152"/>
                    </a:lnTo>
                    <a:lnTo>
                      <a:pt x="25" y="103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198"/>
              <p:cNvSpPr>
                <a:spLocks/>
              </p:cNvSpPr>
              <p:nvPr/>
            </p:nvSpPr>
            <p:spPr bwMode="auto">
              <a:xfrm>
                <a:off x="744" y="3245"/>
                <a:ext cx="137" cy="163"/>
              </a:xfrm>
              <a:custGeom>
                <a:avLst/>
                <a:gdLst>
                  <a:gd name="T0" fmla="*/ 15 w 411"/>
                  <a:gd name="T1" fmla="*/ 0 h 489"/>
                  <a:gd name="T2" fmla="*/ 12 w 411"/>
                  <a:gd name="T3" fmla="*/ 1 h 489"/>
                  <a:gd name="T4" fmla="*/ 11 w 411"/>
                  <a:gd name="T5" fmla="*/ 2 h 489"/>
                  <a:gd name="T6" fmla="*/ 9 w 411"/>
                  <a:gd name="T7" fmla="*/ 4 h 489"/>
                  <a:gd name="T8" fmla="*/ 8 w 411"/>
                  <a:gd name="T9" fmla="*/ 6 h 489"/>
                  <a:gd name="T10" fmla="*/ 6 w 411"/>
                  <a:gd name="T11" fmla="*/ 8 h 489"/>
                  <a:gd name="T12" fmla="*/ 4 w 411"/>
                  <a:gd name="T13" fmla="*/ 12 h 489"/>
                  <a:gd name="T14" fmla="*/ 2 w 411"/>
                  <a:gd name="T15" fmla="*/ 15 h 489"/>
                  <a:gd name="T16" fmla="*/ 0 w 411"/>
                  <a:gd name="T17" fmla="*/ 18 h 489"/>
                  <a:gd name="T18" fmla="*/ 1 w 411"/>
                  <a:gd name="T19" fmla="*/ 15 h 489"/>
                  <a:gd name="T20" fmla="*/ 0 w 411"/>
                  <a:gd name="T21" fmla="*/ 13 h 489"/>
                  <a:gd name="T22" fmla="*/ 1 w 411"/>
                  <a:gd name="T23" fmla="*/ 10 h 489"/>
                  <a:gd name="T24" fmla="*/ 2 w 411"/>
                  <a:gd name="T25" fmla="*/ 6 h 489"/>
                  <a:gd name="T26" fmla="*/ 4 w 411"/>
                  <a:gd name="T27" fmla="*/ 3 h 489"/>
                  <a:gd name="T28" fmla="*/ 3 w 411"/>
                  <a:gd name="T29" fmla="*/ 6 h 489"/>
                  <a:gd name="T30" fmla="*/ 2 w 411"/>
                  <a:gd name="T31" fmla="*/ 9 h 489"/>
                  <a:gd name="T32" fmla="*/ 2 w 411"/>
                  <a:gd name="T33" fmla="*/ 13 h 489"/>
                  <a:gd name="T34" fmla="*/ 2 w 411"/>
                  <a:gd name="T35" fmla="*/ 9 h 489"/>
                  <a:gd name="T36" fmla="*/ 3 w 411"/>
                  <a:gd name="T37" fmla="*/ 6 h 489"/>
                  <a:gd name="T38" fmla="*/ 5 w 411"/>
                  <a:gd name="T39" fmla="*/ 4 h 489"/>
                  <a:gd name="T40" fmla="*/ 4 w 411"/>
                  <a:gd name="T41" fmla="*/ 8 h 489"/>
                  <a:gd name="T42" fmla="*/ 4 w 411"/>
                  <a:gd name="T43" fmla="*/ 10 h 489"/>
                  <a:gd name="T44" fmla="*/ 6 w 411"/>
                  <a:gd name="T45" fmla="*/ 7 h 489"/>
                  <a:gd name="T46" fmla="*/ 7 w 411"/>
                  <a:gd name="T47" fmla="*/ 6 h 489"/>
                  <a:gd name="T48" fmla="*/ 8 w 411"/>
                  <a:gd name="T49" fmla="*/ 3 h 489"/>
                  <a:gd name="T50" fmla="*/ 9 w 411"/>
                  <a:gd name="T51" fmla="*/ 2 h 489"/>
                  <a:gd name="T52" fmla="*/ 11 w 411"/>
                  <a:gd name="T53" fmla="*/ 1 h 489"/>
                  <a:gd name="T54" fmla="*/ 12 w 411"/>
                  <a:gd name="T55" fmla="*/ 0 h 489"/>
                  <a:gd name="T56" fmla="*/ 15 w 411"/>
                  <a:gd name="T57" fmla="*/ 0 h 489"/>
                  <a:gd name="T58" fmla="*/ 15 w 411"/>
                  <a:gd name="T59" fmla="*/ 0 h 489"/>
                  <a:gd name="T60" fmla="*/ 15 w 411"/>
                  <a:gd name="T61" fmla="*/ 0 h 489"/>
                  <a:gd name="T62" fmla="*/ 15 w 411"/>
                  <a:gd name="T63" fmla="*/ 0 h 4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1"/>
                  <a:gd name="T97" fmla="*/ 0 h 489"/>
                  <a:gd name="T98" fmla="*/ 411 w 411"/>
                  <a:gd name="T99" fmla="*/ 489 h 4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1" h="489">
                    <a:moveTo>
                      <a:pt x="411" y="13"/>
                    </a:moveTo>
                    <a:lnTo>
                      <a:pt x="337" y="35"/>
                    </a:lnTo>
                    <a:lnTo>
                      <a:pt x="298" y="48"/>
                    </a:lnTo>
                    <a:lnTo>
                      <a:pt x="244" y="99"/>
                    </a:lnTo>
                    <a:lnTo>
                      <a:pt x="220" y="154"/>
                    </a:lnTo>
                    <a:lnTo>
                      <a:pt x="175" y="209"/>
                    </a:lnTo>
                    <a:lnTo>
                      <a:pt x="101" y="315"/>
                    </a:lnTo>
                    <a:lnTo>
                      <a:pt x="44" y="415"/>
                    </a:lnTo>
                    <a:lnTo>
                      <a:pt x="0" y="489"/>
                    </a:lnTo>
                    <a:lnTo>
                      <a:pt x="18" y="404"/>
                    </a:lnTo>
                    <a:lnTo>
                      <a:pt x="13" y="356"/>
                    </a:lnTo>
                    <a:lnTo>
                      <a:pt x="21" y="258"/>
                    </a:lnTo>
                    <a:lnTo>
                      <a:pt x="50" y="162"/>
                    </a:lnTo>
                    <a:lnTo>
                      <a:pt x="109" y="68"/>
                    </a:lnTo>
                    <a:lnTo>
                      <a:pt x="68" y="163"/>
                    </a:lnTo>
                    <a:lnTo>
                      <a:pt x="42" y="256"/>
                    </a:lnTo>
                    <a:lnTo>
                      <a:pt x="45" y="364"/>
                    </a:lnTo>
                    <a:lnTo>
                      <a:pt x="62" y="251"/>
                    </a:lnTo>
                    <a:lnTo>
                      <a:pt x="87" y="173"/>
                    </a:lnTo>
                    <a:lnTo>
                      <a:pt x="124" y="115"/>
                    </a:lnTo>
                    <a:lnTo>
                      <a:pt x="98" y="213"/>
                    </a:lnTo>
                    <a:lnTo>
                      <a:pt x="102" y="273"/>
                    </a:lnTo>
                    <a:lnTo>
                      <a:pt x="157" y="193"/>
                    </a:lnTo>
                    <a:lnTo>
                      <a:pt x="196" y="151"/>
                    </a:lnTo>
                    <a:lnTo>
                      <a:pt x="216" y="94"/>
                    </a:lnTo>
                    <a:lnTo>
                      <a:pt x="250" y="45"/>
                    </a:lnTo>
                    <a:lnTo>
                      <a:pt x="284" y="29"/>
                    </a:lnTo>
                    <a:lnTo>
                      <a:pt x="337" y="9"/>
                    </a:lnTo>
                    <a:lnTo>
                      <a:pt x="396" y="0"/>
                    </a:lnTo>
                    <a:lnTo>
                      <a:pt x="41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199"/>
              <p:cNvSpPr>
                <a:spLocks/>
              </p:cNvSpPr>
              <p:nvPr/>
            </p:nvSpPr>
            <p:spPr bwMode="auto">
              <a:xfrm>
                <a:off x="776" y="3375"/>
                <a:ext cx="61" cy="59"/>
              </a:xfrm>
              <a:custGeom>
                <a:avLst/>
                <a:gdLst>
                  <a:gd name="T0" fmla="*/ 7 w 182"/>
                  <a:gd name="T1" fmla="*/ 0 h 179"/>
                  <a:gd name="T2" fmla="*/ 5 w 182"/>
                  <a:gd name="T3" fmla="*/ 2 h 179"/>
                  <a:gd name="T4" fmla="*/ 2 w 182"/>
                  <a:gd name="T5" fmla="*/ 4 h 179"/>
                  <a:gd name="T6" fmla="*/ 0 w 182"/>
                  <a:gd name="T7" fmla="*/ 5 h 179"/>
                  <a:gd name="T8" fmla="*/ 0 w 182"/>
                  <a:gd name="T9" fmla="*/ 6 h 179"/>
                  <a:gd name="T10" fmla="*/ 0 w 182"/>
                  <a:gd name="T11" fmla="*/ 6 h 179"/>
                  <a:gd name="T12" fmla="*/ 1 w 182"/>
                  <a:gd name="T13" fmla="*/ 6 h 179"/>
                  <a:gd name="T14" fmla="*/ 3 w 182"/>
                  <a:gd name="T15" fmla="*/ 5 h 179"/>
                  <a:gd name="T16" fmla="*/ 6 w 182"/>
                  <a:gd name="T17" fmla="*/ 2 h 179"/>
                  <a:gd name="T18" fmla="*/ 7 w 182"/>
                  <a:gd name="T19" fmla="*/ 0 h 179"/>
                  <a:gd name="T20" fmla="*/ 7 w 182"/>
                  <a:gd name="T21" fmla="*/ 0 h 179"/>
                  <a:gd name="T22" fmla="*/ 7 w 182"/>
                  <a:gd name="T23" fmla="*/ 0 h 1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79"/>
                  <a:gd name="T38" fmla="*/ 182 w 182"/>
                  <a:gd name="T39" fmla="*/ 179 h 1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79">
                    <a:moveTo>
                      <a:pt x="182" y="0"/>
                    </a:moveTo>
                    <a:lnTo>
                      <a:pt x="131" y="53"/>
                    </a:lnTo>
                    <a:lnTo>
                      <a:pt x="67" y="109"/>
                    </a:lnTo>
                    <a:lnTo>
                      <a:pt x="13" y="146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8" y="179"/>
                    </a:lnTo>
                    <a:lnTo>
                      <a:pt x="90" y="128"/>
                    </a:lnTo>
                    <a:lnTo>
                      <a:pt x="149" y="6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200"/>
              <p:cNvSpPr>
                <a:spLocks/>
              </p:cNvSpPr>
              <p:nvPr/>
            </p:nvSpPr>
            <p:spPr bwMode="auto">
              <a:xfrm>
                <a:off x="450" y="3413"/>
                <a:ext cx="258" cy="190"/>
              </a:xfrm>
              <a:custGeom>
                <a:avLst/>
                <a:gdLst>
                  <a:gd name="T0" fmla="*/ 0 w 773"/>
                  <a:gd name="T1" fmla="*/ 21 h 572"/>
                  <a:gd name="T2" fmla="*/ 0 w 773"/>
                  <a:gd name="T3" fmla="*/ 19 h 572"/>
                  <a:gd name="T4" fmla="*/ 0 w 773"/>
                  <a:gd name="T5" fmla="*/ 18 h 572"/>
                  <a:gd name="T6" fmla="*/ 2 w 773"/>
                  <a:gd name="T7" fmla="*/ 16 h 572"/>
                  <a:gd name="T8" fmla="*/ 6 w 773"/>
                  <a:gd name="T9" fmla="*/ 13 h 572"/>
                  <a:gd name="T10" fmla="*/ 8 w 773"/>
                  <a:gd name="T11" fmla="*/ 12 h 572"/>
                  <a:gd name="T12" fmla="*/ 10 w 773"/>
                  <a:gd name="T13" fmla="*/ 11 h 572"/>
                  <a:gd name="T14" fmla="*/ 11 w 773"/>
                  <a:gd name="T15" fmla="*/ 9 h 572"/>
                  <a:gd name="T16" fmla="*/ 18 w 773"/>
                  <a:gd name="T17" fmla="*/ 5 h 572"/>
                  <a:gd name="T18" fmla="*/ 21 w 773"/>
                  <a:gd name="T19" fmla="*/ 5 h 572"/>
                  <a:gd name="T20" fmla="*/ 22 w 773"/>
                  <a:gd name="T21" fmla="*/ 3 h 572"/>
                  <a:gd name="T22" fmla="*/ 23 w 773"/>
                  <a:gd name="T23" fmla="*/ 2 h 572"/>
                  <a:gd name="T24" fmla="*/ 25 w 773"/>
                  <a:gd name="T25" fmla="*/ 2 h 572"/>
                  <a:gd name="T26" fmla="*/ 26 w 773"/>
                  <a:gd name="T27" fmla="*/ 1 h 572"/>
                  <a:gd name="T28" fmla="*/ 29 w 773"/>
                  <a:gd name="T29" fmla="*/ 0 h 572"/>
                  <a:gd name="T30" fmla="*/ 29 w 773"/>
                  <a:gd name="T31" fmla="*/ 1 h 572"/>
                  <a:gd name="T32" fmla="*/ 27 w 773"/>
                  <a:gd name="T33" fmla="*/ 1 h 572"/>
                  <a:gd name="T34" fmla="*/ 25 w 773"/>
                  <a:gd name="T35" fmla="*/ 7 h 572"/>
                  <a:gd name="T36" fmla="*/ 25 w 773"/>
                  <a:gd name="T37" fmla="*/ 15 h 572"/>
                  <a:gd name="T38" fmla="*/ 24 w 773"/>
                  <a:gd name="T39" fmla="*/ 18 h 572"/>
                  <a:gd name="T40" fmla="*/ 23 w 773"/>
                  <a:gd name="T41" fmla="*/ 19 h 572"/>
                  <a:gd name="T42" fmla="*/ 23 w 773"/>
                  <a:gd name="T43" fmla="*/ 18 h 572"/>
                  <a:gd name="T44" fmla="*/ 23 w 773"/>
                  <a:gd name="T45" fmla="*/ 15 h 572"/>
                  <a:gd name="T46" fmla="*/ 24 w 773"/>
                  <a:gd name="T47" fmla="*/ 8 h 572"/>
                  <a:gd name="T48" fmla="*/ 25 w 773"/>
                  <a:gd name="T49" fmla="*/ 7 h 572"/>
                  <a:gd name="T50" fmla="*/ 26 w 773"/>
                  <a:gd name="T51" fmla="*/ 3 h 572"/>
                  <a:gd name="T52" fmla="*/ 24 w 773"/>
                  <a:gd name="T53" fmla="*/ 3 h 572"/>
                  <a:gd name="T54" fmla="*/ 23 w 773"/>
                  <a:gd name="T55" fmla="*/ 4 h 572"/>
                  <a:gd name="T56" fmla="*/ 21 w 773"/>
                  <a:gd name="T57" fmla="*/ 5 h 572"/>
                  <a:gd name="T58" fmla="*/ 19 w 773"/>
                  <a:gd name="T59" fmla="*/ 5 h 572"/>
                  <a:gd name="T60" fmla="*/ 12 w 773"/>
                  <a:gd name="T61" fmla="*/ 10 h 572"/>
                  <a:gd name="T62" fmla="*/ 9 w 773"/>
                  <a:gd name="T63" fmla="*/ 16 h 572"/>
                  <a:gd name="T64" fmla="*/ 9 w 773"/>
                  <a:gd name="T65" fmla="*/ 12 h 572"/>
                  <a:gd name="T66" fmla="*/ 7 w 773"/>
                  <a:gd name="T67" fmla="*/ 14 h 572"/>
                  <a:gd name="T68" fmla="*/ 3 w 773"/>
                  <a:gd name="T69" fmla="*/ 18 h 572"/>
                  <a:gd name="T70" fmla="*/ 1 w 773"/>
                  <a:gd name="T71" fmla="*/ 21 h 572"/>
                  <a:gd name="T72" fmla="*/ 0 w 773"/>
                  <a:gd name="T73" fmla="*/ 21 h 572"/>
                  <a:gd name="T74" fmla="*/ 0 w 773"/>
                  <a:gd name="T75" fmla="*/ 21 h 572"/>
                  <a:gd name="T76" fmla="*/ 0 w 773"/>
                  <a:gd name="T77" fmla="*/ 21 h 5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3"/>
                  <a:gd name="T118" fmla="*/ 0 h 572"/>
                  <a:gd name="T119" fmla="*/ 773 w 773"/>
                  <a:gd name="T120" fmla="*/ 572 h 5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3" h="572">
                    <a:moveTo>
                      <a:pt x="5" y="562"/>
                    </a:moveTo>
                    <a:lnTo>
                      <a:pt x="0" y="518"/>
                    </a:lnTo>
                    <a:lnTo>
                      <a:pt x="5" y="478"/>
                    </a:lnTo>
                    <a:lnTo>
                      <a:pt x="65" y="428"/>
                    </a:lnTo>
                    <a:lnTo>
                      <a:pt x="170" y="350"/>
                    </a:lnTo>
                    <a:lnTo>
                      <a:pt x="229" y="315"/>
                    </a:lnTo>
                    <a:lnTo>
                      <a:pt x="283" y="291"/>
                    </a:lnTo>
                    <a:lnTo>
                      <a:pt x="301" y="256"/>
                    </a:lnTo>
                    <a:lnTo>
                      <a:pt x="494" y="124"/>
                    </a:lnTo>
                    <a:lnTo>
                      <a:pt x="562" y="124"/>
                    </a:lnTo>
                    <a:lnTo>
                      <a:pt x="581" y="92"/>
                    </a:lnTo>
                    <a:lnTo>
                      <a:pt x="627" y="62"/>
                    </a:lnTo>
                    <a:lnTo>
                      <a:pt x="676" y="48"/>
                    </a:lnTo>
                    <a:lnTo>
                      <a:pt x="705" y="14"/>
                    </a:lnTo>
                    <a:lnTo>
                      <a:pt x="770" y="0"/>
                    </a:lnTo>
                    <a:lnTo>
                      <a:pt x="773" y="23"/>
                    </a:lnTo>
                    <a:lnTo>
                      <a:pt x="724" y="37"/>
                    </a:lnTo>
                    <a:lnTo>
                      <a:pt x="683" y="192"/>
                    </a:lnTo>
                    <a:lnTo>
                      <a:pt x="661" y="403"/>
                    </a:lnTo>
                    <a:lnTo>
                      <a:pt x="654" y="502"/>
                    </a:lnTo>
                    <a:lnTo>
                      <a:pt x="630" y="509"/>
                    </a:lnTo>
                    <a:lnTo>
                      <a:pt x="615" y="489"/>
                    </a:lnTo>
                    <a:lnTo>
                      <a:pt x="615" y="397"/>
                    </a:lnTo>
                    <a:lnTo>
                      <a:pt x="641" y="205"/>
                    </a:lnTo>
                    <a:lnTo>
                      <a:pt x="661" y="198"/>
                    </a:lnTo>
                    <a:lnTo>
                      <a:pt x="693" y="75"/>
                    </a:lnTo>
                    <a:lnTo>
                      <a:pt x="649" y="82"/>
                    </a:lnTo>
                    <a:lnTo>
                      <a:pt x="610" y="99"/>
                    </a:lnTo>
                    <a:lnTo>
                      <a:pt x="578" y="143"/>
                    </a:lnTo>
                    <a:lnTo>
                      <a:pt x="509" y="148"/>
                    </a:lnTo>
                    <a:lnTo>
                      <a:pt x="330" y="267"/>
                    </a:lnTo>
                    <a:lnTo>
                      <a:pt x="232" y="430"/>
                    </a:lnTo>
                    <a:lnTo>
                      <a:pt x="255" y="328"/>
                    </a:lnTo>
                    <a:lnTo>
                      <a:pt x="186" y="385"/>
                    </a:lnTo>
                    <a:lnTo>
                      <a:pt x="93" y="487"/>
                    </a:lnTo>
                    <a:lnTo>
                      <a:pt x="30" y="572"/>
                    </a:lnTo>
                    <a:lnTo>
                      <a:pt x="5" y="5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201"/>
              <p:cNvSpPr>
                <a:spLocks/>
              </p:cNvSpPr>
              <p:nvPr/>
            </p:nvSpPr>
            <p:spPr bwMode="auto">
              <a:xfrm>
                <a:off x="408" y="3538"/>
                <a:ext cx="42" cy="154"/>
              </a:xfrm>
              <a:custGeom>
                <a:avLst/>
                <a:gdLst>
                  <a:gd name="T0" fmla="*/ 3 w 126"/>
                  <a:gd name="T1" fmla="*/ 0 h 462"/>
                  <a:gd name="T2" fmla="*/ 0 w 126"/>
                  <a:gd name="T3" fmla="*/ 3 h 462"/>
                  <a:gd name="T4" fmla="*/ 2 w 126"/>
                  <a:gd name="T5" fmla="*/ 7 h 462"/>
                  <a:gd name="T6" fmla="*/ 2 w 126"/>
                  <a:gd name="T7" fmla="*/ 9 h 462"/>
                  <a:gd name="T8" fmla="*/ 0 w 126"/>
                  <a:gd name="T9" fmla="*/ 11 h 462"/>
                  <a:gd name="T10" fmla="*/ 3 w 126"/>
                  <a:gd name="T11" fmla="*/ 14 h 462"/>
                  <a:gd name="T12" fmla="*/ 3 w 126"/>
                  <a:gd name="T13" fmla="*/ 16 h 462"/>
                  <a:gd name="T14" fmla="*/ 4 w 126"/>
                  <a:gd name="T15" fmla="*/ 17 h 462"/>
                  <a:gd name="T16" fmla="*/ 5 w 126"/>
                  <a:gd name="T17" fmla="*/ 17 h 462"/>
                  <a:gd name="T18" fmla="*/ 4 w 126"/>
                  <a:gd name="T19" fmla="*/ 16 h 462"/>
                  <a:gd name="T20" fmla="*/ 4 w 126"/>
                  <a:gd name="T21" fmla="*/ 14 h 462"/>
                  <a:gd name="T22" fmla="*/ 2 w 126"/>
                  <a:gd name="T23" fmla="*/ 11 h 462"/>
                  <a:gd name="T24" fmla="*/ 3 w 126"/>
                  <a:gd name="T25" fmla="*/ 9 h 462"/>
                  <a:gd name="T26" fmla="*/ 3 w 126"/>
                  <a:gd name="T27" fmla="*/ 7 h 462"/>
                  <a:gd name="T28" fmla="*/ 1 w 126"/>
                  <a:gd name="T29" fmla="*/ 3 h 462"/>
                  <a:gd name="T30" fmla="*/ 4 w 126"/>
                  <a:gd name="T31" fmla="*/ 0 h 462"/>
                  <a:gd name="T32" fmla="*/ 3 w 126"/>
                  <a:gd name="T33" fmla="*/ 0 h 462"/>
                  <a:gd name="T34" fmla="*/ 3 w 126"/>
                  <a:gd name="T35" fmla="*/ 0 h 462"/>
                  <a:gd name="T36" fmla="*/ 3 w 126"/>
                  <a:gd name="T37" fmla="*/ 0 h 4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6"/>
                  <a:gd name="T58" fmla="*/ 0 h 462"/>
                  <a:gd name="T59" fmla="*/ 126 w 126"/>
                  <a:gd name="T60" fmla="*/ 462 h 4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6" h="462">
                    <a:moveTo>
                      <a:pt x="82" y="8"/>
                    </a:moveTo>
                    <a:lnTo>
                      <a:pt x="0" y="79"/>
                    </a:lnTo>
                    <a:lnTo>
                      <a:pt x="48" y="200"/>
                    </a:lnTo>
                    <a:lnTo>
                      <a:pt x="45" y="240"/>
                    </a:lnTo>
                    <a:lnTo>
                      <a:pt x="9" y="298"/>
                    </a:lnTo>
                    <a:lnTo>
                      <a:pt x="88" y="372"/>
                    </a:lnTo>
                    <a:lnTo>
                      <a:pt x="84" y="428"/>
                    </a:lnTo>
                    <a:lnTo>
                      <a:pt x="97" y="462"/>
                    </a:lnTo>
                    <a:lnTo>
                      <a:pt x="126" y="459"/>
                    </a:lnTo>
                    <a:lnTo>
                      <a:pt x="114" y="422"/>
                    </a:lnTo>
                    <a:lnTo>
                      <a:pt x="120" y="369"/>
                    </a:lnTo>
                    <a:lnTo>
                      <a:pt x="45" y="295"/>
                    </a:lnTo>
                    <a:lnTo>
                      <a:pt x="75" y="231"/>
                    </a:lnTo>
                    <a:lnTo>
                      <a:pt x="77" y="191"/>
                    </a:lnTo>
                    <a:lnTo>
                      <a:pt x="31" y="89"/>
                    </a:lnTo>
                    <a:lnTo>
                      <a:pt x="105" y="0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202"/>
              <p:cNvSpPr>
                <a:spLocks/>
              </p:cNvSpPr>
              <p:nvPr/>
            </p:nvSpPr>
            <p:spPr bwMode="auto">
              <a:xfrm>
                <a:off x="725" y="3414"/>
                <a:ext cx="112" cy="262"/>
              </a:xfrm>
              <a:custGeom>
                <a:avLst/>
                <a:gdLst>
                  <a:gd name="T0" fmla="*/ 1 w 338"/>
                  <a:gd name="T1" fmla="*/ 0 h 785"/>
                  <a:gd name="T2" fmla="*/ 1 w 338"/>
                  <a:gd name="T3" fmla="*/ 1 h 785"/>
                  <a:gd name="T4" fmla="*/ 0 w 338"/>
                  <a:gd name="T5" fmla="*/ 2 h 785"/>
                  <a:gd name="T6" fmla="*/ 0 w 338"/>
                  <a:gd name="T7" fmla="*/ 5 h 785"/>
                  <a:gd name="T8" fmla="*/ 0 w 338"/>
                  <a:gd name="T9" fmla="*/ 8 h 785"/>
                  <a:gd name="T10" fmla="*/ 2 w 338"/>
                  <a:gd name="T11" fmla="*/ 19 h 785"/>
                  <a:gd name="T12" fmla="*/ 4 w 338"/>
                  <a:gd name="T13" fmla="*/ 23 h 785"/>
                  <a:gd name="T14" fmla="*/ 6 w 338"/>
                  <a:gd name="T15" fmla="*/ 24 h 785"/>
                  <a:gd name="T16" fmla="*/ 8 w 338"/>
                  <a:gd name="T17" fmla="*/ 25 h 785"/>
                  <a:gd name="T18" fmla="*/ 9 w 338"/>
                  <a:gd name="T19" fmla="*/ 25 h 785"/>
                  <a:gd name="T20" fmla="*/ 11 w 338"/>
                  <a:gd name="T21" fmla="*/ 27 h 785"/>
                  <a:gd name="T22" fmla="*/ 12 w 338"/>
                  <a:gd name="T23" fmla="*/ 29 h 785"/>
                  <a:gd name="T24" fmla="*/ 11 w 338"/>
                  <a:gd name="T25" fmla="*/ 26 h 785"/>
                  <a:gd name="T26" fmla="*/ 8 w 338"/>
                  <a:gd name="T27" fmla="*/ 17 h 785"/>
                  <a:gd name="T28" fmla="*/ 5 w 338"/>
                  <a:gd name="T29" fmla="*/ 7 h 785"/>
                  <a:gd name="T30" fmla="*/ 2 w 338"/>
                  <a:gd name="T31" fmla="*/ 11 h 785"/>
                  <a:gd name="T32" fmla="*/ 2 w 338"/>
                  <a:gd name="T33" fmla="*/ 10 h 785"/>
                  <a:gd name="T34" fmla="*/ 1 w 338"/>
                  <a:gd name="T35" fmla="*/ 8 h 785"/>
                  <a:gd name="T36" fmla="*/ 1 w 338"/>
                  <a:gd name="T37" fmla="*/ 5 h 785"/>
                  <a:gd name="T38" fmla="*/ 1 w 338"/>
                  <a:gd name="T39" fmla="*/ 3 h 785"/>
                  <a:gd name="T40" fmla="*/ 1 w 338"/>
                  <a:gd name="T41" fmla="*/ 1 h 785"/>
                  <a:gd name="T42" fmla="*/ 2 w 338"/>
                  <a:gd name="T43" fmla="*/ 0 h 785"/>
                  <a:gd name="T44" fmla="*/ 1 w 338"/>
                  <a:gd name="T45" fmla="*/ 0 h 785"/>
                  <a:gd name="T46" fmla="*/ 1 w 338"/>
                  <a:gd name="T47" fmla="*/ 0 h 785"/>
                  <a:gd name="T48" fmla="*/ 1 w 338"/>
                  <a:gd name="T49" fmla="*/ 0 h 7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8"/>
                  <a:gd name="T76" fmla="*/ 0 h 785"/>
                  <a:gd name="T77" fmla="*/ 338 w 338"/>
                  <a:gd name="T78" fmla="*/ 785 h 7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8" h="785">
                    <a:moveTo>
                      <a:pt x="34" y="0"/>
                    </a:moveTo>
                    <a:lnTo>
                      <a:pt x="14" y="23"/>
                    </a:lnTo>
                    <a:lnTo>
                      <a:pt x="3" y="65"/>
                    </a:lnTo>
                    <a:lnTo>
                      <a:pt x="0" y="146"/>
                    </a:lnTo>
                    <a:lnTo>
                      <a:pt x="5" y="226"/>
                    </a:lnTo>
                    <a:lnTo>
                      <a:pt x="65" y="508"/>
                    </a:lnTo>
                    <a:lnTo>
                      <a:pt x="109" y="619"/>
                    </a:lnTo>
                    <a:lnTo>
                      <a:pt x="163" y="657"/>
                    </a:lnTo>
                    <a:lnTo>
                      <a:pt x="227" y="668"/>
                    </a:lnTo>
                    <a:lnTo>
                      <a:pt x="259" y="674"/>
                    </a:lnTo>
                    <a:lnTo>
                      <a:pt x="298" y="719"/>
                    </a:lnTo>
                    <a:lnTo>
                      <a:pt x="338" y="785"/>
                    </a:lnTo>
                    <a:lnTo>
                      <a:pt x="311" y="690"/>
                    </a:lnTo>
                    <a:lnTo>
                      <a:pt x="219" y="464"/>
                    </a:lnTo>
                    <a:lnTo>
                      <a:pt x="126" y="188"/>
                    </a:lnTo>
                    <a:lnTo>
                      <a:pt x="57" y="296"/>
                    </a:lnTo>
                    <a:lnTo>
                      <a:pt x="44" y="269"/>
                    </a:lnTo>
                    <a:lnTo>
                      <a:pt x="34" y="222"/>
                    </a:lnTo>
                    <a:lnTo>
                      <a:pt x="28" y="146"/>
                    </a:lnTo>
                    <a:lnTo>
                      <a:pt x="25" y="68"/>
                    </a:lnTo>
                    <a:lnTo>
                      <a:pt x="30" y="35"/>
                    </a:lnTo>
                    <a:lnTo>
                      <a:pt x="50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203"/>
              <p:cNvSpPr>
                <a:spLocks/>
              </p:cNvSpPr>
              <p:nvPr/>
            </p:nvSpPr>
            <p:spPr bwMode="auto">
              <a:xfrm>
                <a:off x="767" y="3266"/>
                <a:ext cx="195" cy="246"/>
              </a:xfrm>
              <a:custGeom>
                <a:avLst/>
                <a:gdLst>
                  <a:gd name="T0" fmla="*/ 2 w 586"/>
                  <a:gd name="T1" fmla="*/ 22 h 739"/>
                  <a:gd name="T2" fmla="*/ 5 w 586"/>
                  <a:gd name="T3" fmla="*/ 17 h 739"/>
                  <a:gd name="T4" fmla="*/ 8 w 586"/>
                  <a:gd name="T5" fmla="*/ 14 h 739"/>
                  <a:gd name="T6" fmla="*/ 10 w 586"/>
                  <a:gd name="T7" fmla="*/ 12 h 739"/>
                  <a:gd name="T8" fmla="*/ 12 w 586"/>
                  <a:gd name="T9" fmla="*/ 12 h 739"/>
                  <a:gd name="T10" fmla="*/ 12 w 586"/>
                  <a:gd name="T11" fmla="*/ 13 h 739"/>
                  <a:gd name="T12" fmla="*/ 11 w 586"/>
                  <a:gd name="T13" fmla="*/ 13 h 739"/>
                  <a:gd name="T14" fmla="*/ 9 w 586"/>
                  <a:gd name="T15" fmla="*/ 14 h 739"/>
                  <a:gd name="T16" fmla="*/ 8 w 586"/>
                  <a:gd name="T17" fmla="*/ 15 h 739"/>
                  <a:gd name="T18" fmla="*/ 9 w 586"/>
                  <a:gd name="T19" fmla="*/ 17 h 739"/>
                  <a:gd name="T20" fmla="*/ 13 w 586"/>
                  <a:gd name="T21" fmla="*/ 15 h 739"/>
                  <a:gd name="T22" fmla="*/ 15 w 586"/>
                  <a:gd name="T23" fmla="*/ 14 h 739"/>
                  <a:gd name="T24" fmla="*/ 15 w 586"/>
                  <a:gd name="T25" fmla="*/ 10 h 739"/>
                  <a:gd name="T26" fmla="*/ 14 w 586"/>
                  <a:gd name="T27" fmla="*/ 7 h 739"/>
                  <a:gd name="T28" fmla="*/ 14 w 586"/>
                  <a:gd name="T29" fmla="*/ 6 h 739"/>
                  <a:gd name="T30" fmla="*/ 15 w 586"/>
                  <a:gd name="T31" fmla="*/ 7 h 739"/>
                  <a:gd name="T32" fmla="*/ 16 w 586"/>
                  <a:gd name="T33" fmla="*/ 10 h 739"/>
                  <a:gd name="T34" fmla="*/ 17 w 586"/>
                  <a:gd name="T35" fmla="*/ 12 h 739"/>
                  <a:gd name="T36" fmla="*/ 19 w 586"/>
                  <a:gd name="T37" fmla="*/ 11 h 739"/>
                  <a:gd name="T38" fmla="*/ 19 w 586"/>
                  <a:gd name="T39" fmla="*/ 8 h 739"/>
                  <a:gd name="T40" fmla="*/ 16 w 586"/>
                  <a:gd name="T41" fmla="*/ 5 h 739"/>
                  <a:gd name="T42" fmla="*/ 18 w 586"/>
                  <a:gd name="T43" fmla="*/ 6 h 739"/>
                  <a:gd name="T44" fmla="*/ 19 w 586"/>
                  <a:gd name="T45" fmla="*/ 7 h 739"/>
                  <a:gd name="T46" fmla="*/ 20 w 586"/>
                  <a:gd name="T47" fmla="*/ 4 h 739"/>
                  <a:gd name="T48" fmla="*/ 16 w 586"/>
                  <a:gd name="T49" fmla="*/ 2 h 739"/>
                  <a:gd name="T50" fmla="*/ 12 w 586"/>
                  <a:gd name="T51" fmla="*/ 1 h 739"/>
                  <a:gd name="T52" fmla="*/ 9 w 586"/>
                  <a:gd name="T53" fmla="*/ 2 h 739"/>
                  <a:gd name="T54" fmla="*/ 9 w 586"/>
                  <a:gd name="T55" fmla="*/ 1 h 739"/>
                  <a:gd name="T56" fmla="*/ 12 w 586"/>
                  <a:gd name="T57" fmla="*/ 0 h 739"/>
                  <a:gd name="T58" fmla="*/ 16 w 586"/>
                  <a:gd name="T59" fmla="*/ 2 h 739"/>
                  <a:gd name="T60" fmla="*/ 21 w 586"/>
                  <a:gd name="T61" fmla="*/ 4 h 739"/>
                  <a:gd name="T62" fmla="*/ 22 w 586"/>
                  <a:gd name="T63" fmla="*/ 6 h 739"/>
                  <a:gd name="T64" fmla="*/ 21 w 586"/>
                  <a:gd name="T65" fmla="*/ 12 h 739"/>
                  <a:gd name="T66" fmla="*/ 18 w 586"/>
                  <a:gd name="T67" fmla="*/ 16 h 739"/>
                  <a:gd name="T68" fmla="*/ 12 w 586"/>
                  <a:gd name="T69" fmla="*/ 19 h 739"/>
                  <a:gd name="T70" fmla="*/ 11 w 586"/>
                  <a:gd name="T71" fmla="*/ 25 h 739"/>
                  <a:gd name="T72" fmla="*/ 7 w 586"/>
                  <a:gd name="T73" fmla="*/ 20 h 739"/>
                  <a:gd name="T74" fmla="*/ 7 w 586"/>
                  <a:gd name="T75" fmla="*/ 23 h 739"/>
                  <a:gd name="T76" fmla="*/ 0 w 586"/>
                  <a:gd name="T77" fmla="*/ 24 h 739"/>
                  <a:gd name="T78" fmla="*/ 0 w 586"/>
                  <a:gd name="T79" fmla="*/ 23 h 7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6"/>
                  <a:gd name="T121" fmla="*/ 0 h 739"/>
                  <a:gd name="T122" fmla="*/ 586 w 586"/>
                  <a:gd name="T123" fmla="*/ 739 h 7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6" h="739">
                    <a:moveTo>
                      <a:pt x="0" y="633"/>
                    </a:moveTo>
                    <a:lnTo>
                      <a:pt x="54" y="601"/>
                    </a:lnTo>
                    <a:lnTo>
                      <a:pt x="60" y="526"/>
                    </a:lnTo>
                    <a:lnTo>
                      <a:pt x="147" y="469"/>
                    </a:lnTo>
                    <a:lnTo>
                      <a:pt x="177" y="454"/>
                    </a:lnTo>
                    <a:lnTo>
                      <a:pt x="212" y="383"/>
                    </a:lnTo>
                    <a:lnTo>
                      <a:pt x="234" y="352"/>
                    </a:lnTo>
                    <a:lnTo>
                      <a:pt x="262" y="331"/>
                    </a:lnTo>
                    <a:lnTo>
                      <a:pt x="303" y="321"/>
                    </a:lnTo>
                    <a:lnTo>
                      <a:pt x="331" y="329"/>
                    </a:lnTo>
                    <a:lnTo>
                      <a:pt x="337" y="344"/>
                    </a:lnTo>
                    <a:lnTo>
                      <a:pt x="335" y="360"/>
                    </a:lnTo>
                    <a:lnTo>
                      <a:pt x="317" y="352"/>
                    </a:lnTo>
                    <a:lnTo>
                      <a:pt x="288" y="355"/>
                    </a:lnTo>
                    <a:lnTo>
                      <a:pt x="267" y="364"/>
                    </a:lnTo>
                    <a:lnTo>
                      <a:pt x="248" y="383"/>
                    </a:lnTo>
                    <a:lnTo>
                      <a:pt x="231" y="400"/>
                    </a:lnTo>
                    <a:lnTo>
                      <a:pt x="214" y="419"/>
                    </a:lnTo>
                    <a:lnTo>
                      <a:pt x="219" y="449"/>
                    </a:lnTo>
                    <a:lnTo>
                      <a:pt x="242" y="454"/>
                    </a:lnTo>
                    <a:lnTo>
                      <a:pt x="287" y="434"/>
                    </a:lnTo>
                    <a:lnTo>
                      <a:pt x="345" y="419"/>
                    </a:lnTo>
                    <a:lnTo>
                      <a:pt x="376" y="403"/>
                    </a:lnTo>
                    <a:lnTo>
                      <a:pt x="411" y="374"/>
                    </a:lnTo>
                    <a:lnTo>
                      <a:pt x="433" y="329"/>
                    </a:lnTo>
                    <a:lnTo>
                      <a:pt x="400" y="277"/>
                    </a:lnTo>
                    <a:lnTo>
                      <a:pt x="389" y="240"/>
                    </a:lnTo>
                    <a:lnTo>
                      <a:pt x="380" y="189"/>
                    </a:lnTo>
                    <a:lnTo>
                      <a:pt x="362" y="174"/>
                    </a:lnTo>
                    <a:lnTo>
                      <a:pt x="369" y="157"/>
                    </a:lnTo>
                    <a:lnTo>
                      <a:pt x="389" y="167"/>
                    </a:lnTo>
                    <a:lnTo>
                      <a:pt x="400" y="189"/>
                    </a:lnTo>
                    <a:lnTo>
                      <a:pt x="410" y="240"/>
                    </a:lnTo>
                    <a:lnTo>
                      <a:pt x="444" y="266"/>
                    </a:lnTo>
                    <a:lnTo>
                      <a:pt x="424" y="283"/>
                    </a:lnTo>
                    <a:lnTo>
                      <a:pt x="455" y="329"/>
                    </a:lnTo>
                    <a:lnTo>
                      <a:pt x="478" y="311"/>
                    </a:lnTo>
                    <a:lnTo>
                      <a:pt x="503" y="306"/>
                    </a:lnTo>
                    <a:lnTo>
                      <a:pt x="516" y="248"/>
                    </a:lnTo>
                    <a:lnTo>
                      <a:pt x="514" y="221"/>
                    </a:lnTo>
                    <a:lnTo>
                      <a:pt x="405" y="137"/>
                    </a:lnTo>
                    <a:lnTo>
                      <a:pt x="444" y="145"/>
                    </a:lnTo>
                    <a:lnTo>
                      <a:pt x="528" y="143"/>
                    </a:lnTo>
                    <a:lnTo>
                      <a:pt x="490" y="174"/>
                    </a:lnTo>
                    <a:lnTo>
                      <a:pt x="506" y="198"/>
                    </a:lnTo>
                    <a:lnTo>
                      <a:pt x="527" y="192"/>
                    </a:lnTo>
                    <a:lnTo>
                      <a:pt x="562" y="167"/>
                    </a:lnTo>
                    <a:lnTo>
                      <a:pt x="551" y="95"/>
                    </a:lnTo>
                    <a:lnTo>
                      <a:pt x="531" y="89"/>
                    </a:lnTo>
                    <a:lnTo>
                      <a:pt x="424" y="64"/>
                    </a:lnTo>
                    <a:lnTo>
                      <a:pt x="346" y="30"/>
                    </a:lnTo>
                    <a:lnTo>
                      <a:pt x="317" y="19"/>
                    </a:lnTo>
                    <a:lnTo>
                      <a:pt x="270" y="29"/>
                    </a:lnTo>
                    <a:lnTo>
                      <a:pt x="251" y="44"/>
                    </a:lnTo>
                    <a:lnTo>
                      <a:pt x="237" y="35"/>
                    </a:lnTo>
                    <a:lnTo>
                      <a:pt x="242" y="19"/>
                    </a:lnTo>
                    <a:lnTo>
                      <a:pt x="288" y="0"/>
                    </a:lnTo>
                    <a:lnTo>
                      <a:pt x="331" y="6"/>
                    </a:lnTo>
                    <a:lnTo>
                      <a:pt x="371" y="26"/>
                    </a:lnTo>
                    <a:lnTo>
                      <a:pt x="433" y="53"/>
                    </a:lnTo>
                    <a:lnTo>
                      <a:pt x="557" y="81"/>
                    </a:lnTo>
                    <a:lnTo>
                      <a:pt x="573" y="95"/>
                    </a:lnTo>
                    <a:lnTo>
                      <a:pt x="586" y="132"/>
                    </a:lnTo>
                    <a:lnTo>
                      <a:pt x="585" y="172"/>
                    </a:lnTo>
                    <a:lnTo>
                      <a:pt x="559" y="233"/>
                    </a:lnTo>
                    <a:lnTo>
                      <a:pt x="556" y="331"/>
                    </a:lnTo>
                    <a:lnTo>
                      <a:pt x="489" y="376"/>
                    </a:lnTo>
                    <a:lnTo>
                      <a:pt x="479" y="445"/>
                    </a:lnTo>
                    <a:lnTo>
                      <a:pt x="403" y="468"/>
                    </a:lnTo>
                    <a:lnTo>
                      <a:pt x="329" y="505"/>
                    </a:lnTo>
                    <a:lnTo>
                      <a:pt x="242" y="543"/>
                    </a:lnTo>
                    <a:lnTo>
                      <a:pt x="296" y="682"/>
                    </a:lnTo>
                    <a:lnTo>
                      <a:pt x="189" y="510"/>
                    </a:lnTo>
                    <a:lnTo>
                      <a:pt x="179" y="548"/>
                    </a:lnTo>
                    <a:lnTo>
                      <a:pt x="270" y="739"/>
                    </a:lnTo>
                    <a:lnTo>
                      <a:pt x="183" y="623"/>
                    </a:lnTo>
                    <a:lnTo>
                      <a:pt x="54" y="662"/>
                    </a:lnTo>
                    <a:lnTo>
                      <a:pt x="3" y="658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204"/>
              <p:cNvSpPr>
                <a:spLocks/>
              </p:cNvSpPr>
              <p:nvPr/>
            </p:nvSpPr>
            <p:spPr bwMode="auto">
              <a:xfrm>
                <a:off x="861" y="3345"/>
                <a:ext cx="23" cy="12"/>
              </a:xfrm>
              <a:custGeom>
                <a:avLst/>
                <a:gdLst>
                  <a:gd name="T0" fmla="*/ 2 w 69"/>
                  <a:gd name="T1" fmla="*/ 0 h 37"/>
                  <a:gd name="T2" fmla="*/ 1 w 69"/>
                  <a:gd name="T3" fmla="*/ 0 h 37"/>
                  <a:gd name="T4" fmla="*/ 0 w 69"/>
                  <a:gd name="T5" fmla="*/ 1 h 37"/>
                  <a:gd name="T6" fmla="*/ 0 w 69"/>
                  <a:gd name="T7" fmla="*/ 1 h 37"/>
                  <a:gd name="T8" fmla="*/ 1 w 69"/>
                  <a:gd name="T9" fmla="*/ 1 h 37"/>
                  <a:gd name="T10" fmla="*/ 2 w 69"/>
                  <a:gd name="T11" fmla="*/ 1 h 37"/>
                  <a:gd name="T12" fmla="*/ 3 w 69"/>
                  <a:gd name="T13" fmla="*/ 1 h 37"/>
                  <a:gd name="T14" fmla="*/ 2 w 69"/>
                  <a:gd name="T15" fmla="*/ 0 h 37"/>
                  <a:gd name="T16" fmla="*/ 2 w 69"/>
                  <a:gd name="T17" fmla="*/ 0 h 37"/>
                  <a:gd name="T18" fmla="*/ 2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37"/>
                  <a:gd name="T32" fmla="*/ 69 w 6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37">
                    <a:moveTo>
                      <a:pt x="60" y="0"/>
                    </a:moveTo>
                    <a:lnTo>
                      <a:pt x="33" y="6"/>
                    </a:lnTo>
                    <a:lnTo>
                      <a:pt x="3" y="17"/>
                    </a:lnTo>
                    <a:lnTo>
                      <a:pt x="0" y="35"/>
                    </a:lnTo>
                    <a:lnTo>
                      <a:pt x="24" y="37"/>
                    </a:lnTo>
                    <a:lnTo>
                      <a:pt x="55" y="26"/>
                    </a:lnTo>
                    <a:lnTo>
                      <a:pt x="69" y="1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205"/>
              <p:cNvSpPr>
                <a:spLocks/>
              </p:cNvSpPr>
              <p:nvPr/>
            </p:nvSpPr>
            <p:spPr bwMode="auto">
              <a:xfrm>
                <a:off x="853" y="3317"/>
                <a:ext cx="27" cy="13"/>
              </a:xfrm>
              <a:custGeom>
                <a:avLst/>
                <a:gdLst>
                  <a:gd name="T0" fmla="*/ 0 w 81"/>
                  <a:gd name="T1" fmla="*/ 1 h 38"/>
                  <a:gd name="T2" fmla="*/ 1 w 81"/>
                  <a:gd name="T3" fmla="*/ 1 h 38"/>
                  <a:gd name="T4" fmla="*/ 2 w 81"/>
                  <a:gd name="T5" fmla="*/ 1 h 38"/>
                  <a:gd name="T6" fmla="*/ 3 w 81"/>
                  <a:gd name="T7" fmla="*/ 0 h 38"/>
                  <a:gd name="T8" fmla="*/ 2 w 81"/>
                  <a:gd name="T9" fmla="*/ 0 h 38"/>
                  <a:gd name="T10" fmla="*/ 0 w 81"/>
                  <a:gd name="T11" fmla="*/ 1 h 38"/>
                  <a:gd name="T12" fmla="*/ 0 w 81"/>
                  <a:gd name="T13" fmla="*/ 1 h 38"/>
                  <a:gd name="T14" fmla="*/ 0 w 81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38"/>
                  <a:gd name="T26" fmla="*/ 81 w 8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38">
                    <a:moveTo>
                      <a:pt x="0" y="18"/>
                    </a:moveTo>
                    <a:lnTo>
                      <a:pt x="17" y="38"/>
                    </a:lnTo>
                    <a:lnTo>
                      <a:pt x="43" y="18"/>
                    </a:lnTo>
                    <a:lnTo>
                      <a:pt x="81" y="3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206"/>
              <p:cNvSpPr>
                <a:spLocks/>
              </p:cNvSpPr>
              <p:nvPr/>
            </p:nvSpPr>
            <p:spPr bwMode="auto">
              <a:xfrm>
                <a:off x="843" y="3288"/>
                <a:ext cx="45" cy="21"/>
              </a:xfrm>
              <a:custGeom>
                <a:avLst/>
                <a:gdLst>
                  <a:gd name="T0" fmla="*/ 0 w 136"/>
                  <a:gd name="T1" fmla="*/ 2 h 63"/>
                  <a:gd name="T2" fmla="*/ 1 w 136"/>
                  <a:gd name="T3" fmla="*/ 1 h 63"/>
                  <a:gd name="T4" fmla="*/ 2 w 136"/>
                  <a:gd name="T5" fmla="*/ 1 h 63"/>
                  <a:gd name="T6" fmla="*/ 3 w 136"/>
                  <a:gd name="T7" fmla="*/ 1 h 63"/>
                  <a:gd name="T8" fmla="*/ 5 w 136"/>
                  <a:gd name="T9" fmla="*/ 1 h 63"/>
                  <a:gd name="T10" fmla="*/ 4 w 136"/>
                  <a:gd name="T11" fmla="*/ 0 h 63"/>
                  <a:gd name="T12" fmla="*/ 2 w 136"/>
                  <a:gd name="T13" fmla="*/ 0 h 63"/>
                  <a:gd name="T14" fmla="*/ 1 w 136"/>
                  <a:gd name="T15" fmla="*/ 0 h 63"/>
                  <a:gd name="T16" fmla="*/ 0 w 136"/>
                  <a:gd name="T17" fmla="*/ 2 h 63"/>
                  <a:gd name="T18" fmla="*/ 0 w 136"/>
                  <a:gd name="T19" fmla="*/ 2 h 63"/>
                  <a:gd name="T20" fmla="*/ 0 w 136"/>
                  <a:gd name="T21" fmla="*/ 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63"/>
                  <a:gd name="T35" fmla="*/ 136 w 136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63">
                    <a:moveTo>
                      <a:pt x="0" y="63"/>
                    </a:moveTo>
                    <a:lnTo>
                      <a:pt x="34" y="24"/>
                    </a:lnTo>
                    <a:lnTo>
                      <a:pt x="65" y="15"/>
                    </a:lnTo>
                    <a:lnTo>
                      <a:pt x="93" y="21"/>
                    </a:lnTo>
                    <a:lnTo>
                      <a:pt x="136" y="36"/>
                    </a:lnTo>
                    <a:lnTo>
                      <a:pt x="103" y="7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207"/>
              <p:cNvSpPr>
                <a:spLocks/>
              </p:cNvSpPr>
              <p:nvPr/>
            </p:nvSpPr>
            <p:spPr bwMode="auto">
              <a:xfrm>
                <a:off x="890" y="3250"/>
                <a:ext cx="132" cy="121"/>
              </a:xfrm>
              <a:custGeom>
                <a:avLst/>
                <a:gdLst>
                  <a:gd name="T0" fmla="*/ 0 w 396"/>
                  <a:gd name="T1" fmla="*/ 3 h 363"/>
                  <a:gd name="T2" fmla="*/ 2 w 396"/>
                  <a:gd name="T3" fmla="*/ 2 h 363"/>
                  <a:gd name="T4" fmla="*/ 4 w 396"/>
                  <a:gd name="T5" fmla="*/ 1 h 363"/>
                  <a:gd name="T6" fmla="*/ 6 w 396"/>
                  <a:gd name="T7" fmla="*/ 1 h 363"/>
                  <a:gd name="T8" fmla="*/ 8 w 396"/>
                  <a:gd name="T9" fmla="*/ 1 h 363"/>
                  <a:gd name="T10" fmla="*/ 10 w 396"/>
                  <a:gd name="T11" fmla="*/ 1 h 363"/>
                  <a:gd name="T12" fmla="*/ 11 w 396"/>
                  <a:gd name="T13" fmla="*/ 2 h 363"/>
                  <a:gd name="T14" fmla="*/ 11 w 396"/>
                  <a:gd name="T15" fmla="*/ 2 h 363"/>
                  <a:gd name="T16" fmla="*/ 12 w 396"/>
                  <a:gd name="T17" fmla="*/ 1 h 363"/>
                  <a:gd name="T18" fmla="*/ 11 w 396"/>
                  <a:gd name="T19" fmla="*/ 0 h 363"/>
                  <a:gd name="T20" fmla="*/ 15 w 396"/>
                  <a:gd name="T21" fmla="*/ 1 h 363"/>
                  <a:gd name="T22" fmla="*/ 14 w 396"/>
                  <a:gd name="T23" fmla="*/ 3 h 363"/>
                  <a:gd name="T24" fmla="*/ 14 w 396"/>
                  <a:gd name="T25" fmla="*/ 4 h 363"/>
                  <a:gd name="T26" fmla="*/ 13 w 396"/>
                  <a:gd name="T27" fmla="*/ 1 h 363"/>
                  <a:gd name="T28" fmla="*/ 13 w 396"/>
                  <a:gd name="T29" fmla="*/ 3 h 363"/>
                  <a:gd name="T30" fmla="*/ 12 w 396"/>
                  <a:gd name="T31" fmla="*/ 3 h 363"/>
                  <a:gd name="T32" fmla="*/ 11 w 396"/>
                  <a:gd name="T33" fmla="*/ 4 h 363"/>
                  <a:gd name="T34" fmla="*/ 10 w 396"/>
                  <a:gd name="T35" fmla="*/ 3 h 363"/>
                  <a:gd name="T36" fmla="*/ 9 w 396"/>
                  <a:gd name="T37" fmla="*/ 4 h 363"/>
                  <a:gd name="T38" fmla="*/ 12 w 396"/>
                  <a:gd name="T39" fmla="*/ 13 h 363"/>
                  <a:gd name="T40" fmla="*/ 8 w 396"/>
                  <a:gd name="T41" fmla="*/ 3 h 363"/>
                  <a:gd name="T42" fmla="*/ 7 w 396"/>
                  <a:gd name="T43" fmla="*/ 4 h 363"/>
                  <a:gd name="T44" fmla="*/ 6 w 396"/>
                  <a:gd name="T45" fmla="*/ 3 h 363"/>
                  <a:gd name="T46" fmla="*/ 5 w 396"/>
                  <a:gd name="T47" fmla="*/ 5 h 363"/>
                  <a:gd name="T48" fmla="*/ 1 w 396"/>
                  <a:gd name="T49" fmla="*/ 4 h 363"/>
                  <a:gd name="T50" fmla="*/ 0 w 396"/>
                  <a:gd name="T51" fmla="*/ 3 h 363"/>
                  <a:gd name="T52" fmla="*/ 0 w 396"/>
                  <a:gd name="T53" fmla="*/ 3 h 363"/>
                  <a:gd name="T54" fmla="*/ 0 w 396"/>
                  <a:gd name="T55" fmla="*/ 3 h 3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6"/>
                  <a:gd name="T85" fmla="*/ 0 h 363"/>
                  <a:gd name="T86" fmla="*/ 396 w 396"/>
                  <a:gd name="T87" fmla="*/ 363 h 3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6" h="363">
                    <a:moveTo>
                      <a:pt x="0" y="74"/>
                    </a:moveTo>
                    <a:lnTo>
                      <a:pt x="45" y="61"/>
                    </a:lnTo>
                    <a:lnTo>
                      <a:pt x="104" y="37"/>
                    </a:lnTo>
                    <a:lnTo>
                      <a:pt x="165" y="27"/>
                    </a:lnTo>
                    <a:lnTo>
                      <a:pt x="217" y="32"/>
                    </a:lnTo>
                    <a:lnTo>
                      <a:pt x="268" y="40"/>
                    </a:lnTo>
                    <a:lnTo>
                      <a:pt x="294" y="49"/>
                    </a:lnTo>
                    <a:lnTo>
                      <a:pt x="309" y="45"/>
                    </a:lnTo>
                    <a:lnTo>
                      <a:pt x="320" y="32"/>
                    </a:lnTo>
                    <a:lnTo>
                      <a:pt x="298" y="0"/>
                    </a:lnTo>
                    <a:lnTo>
                      <a:pt x="396" y="17"/>
                    </a:lnTo>
                    <a:lnTo>
                      <a:pt x="386" y="69"/>
                    </a:lnTo>
                    <a:lnTo>
                      <a:pt x="378" y="97"/>
                    </a:lnTo>
                    <a:lnTo>
                      <a:pt x="347" y="27"/>
                    </a:lnTo>
                    <a:lnTo>
                      <a:pt x="340" y="94"/>
                    </a:lnTo>
                    <a:lnTo>
                      <a:pt x="311" y="69"/>
                    </a:lnTo>
                    <a:lnTo>
                      <a:pt x="289" y="112"/>
                    </a:lnTo>
                    <a:lnTo>
                      <a:pt x="259" y="74"/>
                    </a:lnTo>
                    <a:lnTo>
                      <a:pt x="247" y="108"/>
                    </a:lnTo>
                    <a:lnTo>
                      <a:pt x="313" y="363"/>
                    </a:lnTo>
                    <a:lnTo>
                      <a:pt x="214" y="94"/>
                    </a:lnTo>
                    <a:lnTo>
                      <a:pt x="196" y="116"/>
                    </a:lnTo>
                    <a:lnTo>
                      <a:pt x="160" y="92"/>
                    </a:lnTo>
                    <a:lnTo>
                      <a:pt x="138" y="126"/>
                    </a:lnTo>
                    <a:lnTo>
                      <a:pt x="37" y="10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208"/>
              <p:cNvSpPr>
                <a:spLocks/>
              </p:cNvSpPr>
              <p:nvPr/>
            </p:nvSpPr>
            <p:spPr bwMode="auto">
              <a:xfrm>
                <a:off x="962" y="3310"/>
                <a:ext cx="18" cy="88"/>
              </a:xfrm>
              <a:custGeom>
                <a:avLst/>
                <a:gdLst>
                  <a:gd name="T0" fmla="*/ 0 w 56"/>
                  <a:gd name="T1" fmla="*/ 1 h 264"/>
                  <a:gd name="T2" fmla="*/ 1 w 56"/>
                  <a:gd name="T3" fmla="*/ 3 h 264"/>
                  <a:gd name="T4" fmla="*/ 1 w 56"/>
                  <a:gd name="T5" fmla="*/ 6 h 264"/>
                  <a:gd name="T6" fmla="*/ 2 w 56"/>
                  <a:gd name="T7" fmla="*/ 10 h 264"/>
                  <a:gd name="T8" fmla="*/ 2 w 56"/>
                  <a:gd name="T9" fmla="*/ 6 h 264"/>
                  <a:gd name="T10" fmla="*/ 1 w 56"/>
                  <a:gd name="T11" fmla="*/ 3 h 264"/>
                  <a:gd name="T12" fmla="*/ 0 w 56"/>
                  <a:gd name="T13" fmla="*/ 0 h 264"/>
                  <a:gd name="T14" fmla="*/ 0 w 56"/>
                  <a:gd name="T15" fmla="*/ 1 h 264"/>
                  <a:gd name="T16" fmla="*/ 0 w 56"/>
                  <a:gd name="T17" fmla="*/ 1 h 264"/>
                  <a:gd name="T18" fmla="*/ 0 w 56"/>
                  <a:gd name="T19" fmla="*/ 1 h 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64"/>
                  <a:gd name="T32" fmla="*/ 56 w 56"/>
                  <a:gd name="T33" fmla="*/ 264 h 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64">
                    <a:moveTo>
                      <a:pt x="0" y="40"/>
                    </a:moveTo>
                    <a:lnTo>
                      <a:pt x="17" y="89"/>
                    </a:lnTo>
                    <a:lnTo>
                      <a:pt x="35" y="163"/>
                    </a:lnTo>
                    <a:lnTo>
                      <a:pt x="56" y="264"/>
                    </a:lnTo>
                    <a:lnTo>
                      <a:pt x="49" y="163"/>
                    </a:lnTo>
                    <a:lnTo>
                      <a:pt x="31" y="80"/>
                    </a:lnTo>
                    <a:lnTo>
                      <a:pt x="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209"/>
              <p:cNvSpPr>
                <a:spLocks/>
              </p:cNvSpPr>
              <p:nvPr/>
            </p:nvSpPr>
            <p:spPr bwMode="auto">
              <a:xfrm>
                <a:off x="772" y="3480"/>
                <a:ext cx="73" cy="109"/>
              </a:xfrm>
              <a:custGeom>
                <a:avLst/>
                <a:gdLst>
                  <a:gd name="T0" fmla="*/ 0 w 220"/>
                  <a:gd name="T1" fmla="*/ 0 h 325"/>
                  <a:gd name="T2" fmla="*/ 0 w 220"/>
                  <a:gd name="T3" fmla="*/ 2 h 325"/>
                  <a:gd name="T4" fmla="*/ 1 w 220"/>
                  <a:gd name="T5" fmla="*/ 3 h 325"/>
                  <a:gd name="T6" fmla="*/ 3 w 220"/>
                  <a:gd name="T7" fmla="*/ 5 h 325"/>
                  <a:gd name="T8" fmla="*/ 5 w 220"/>
                  <a:gd name="T9" fmla="*/ 7 h 325"/>
                  <a:gd name="T10" fmla="*/ 6 w 220"/>
                  <a:gd name="T11" fmla="*/ 8 h 325"/>
                  <a:gd name="T12" fmla="*/ 7 w 220"/>
                  <a:gd name="T13" fmla="*/ 12 h 325"/>
                  <a:gd name="T14" fmla="*/ 7 w 220"/>
                  <a:gd name="T15" fmla="*/ 10 h 325"/>
                  <a:gd name="T16" fmla="*/ 8 w 220"/>
                  <a:gd name="T17" fmla="*/ 12 h 325"/>
                  <a:gd name="T18" fmla="*/ 8 w 220"/>
                  <a:gd name="T19" fmla="*/ 10 h 325"/>
                  <a:gd name="T20" fmla="*/ 7 w 220"/>
                  <a:gd name="T21" fmla="*/ 7 h 325"/>
                  <a:gd name="T22" fmla="*/ 3 w 220"/>
                  <a:gd name="T23" fmla="*/ 3 h 325"/>
                  <a:gd name="T24" fmla="*/ 6 w 220"/>
                  <a:gd name="T25" fmla="*/ 7 h 325"/>
                  <a:gd name="T26" fmla="*/ 3 w 220"/>
                  <a:gd name="T27" fmla="*/ 5 h 325"/>
                  <a:gd name="T28" fmla="*/ 2 w 220"/>
                  <a:gd name="T29" fmla="*/ 3 h 325"/>
                  <a:gd name="T30" fmla="*/ 1 w 220"/>
                  <a:gd name="T31" fmla="*/ 2 h 325"/>
                  <a:gd name="T32" fmla="*/ 1 w 220"/>
                  <a:gd name="T33" fmla="*/ 0 h 325"/>
                  <a:gd name="T34" fmla="*/ 0 w 220"/>
                  <a:gd name="T35" fmla="*/ 0 h 325"/>
                  <a:gd name="T36" fmla="*/ 0 w 220"/>
                  <a:gd name="T37" fmla="*/ 0 h 325"/>
                  <a:gd name="T38" fmla="*/ 0 w 220"/>
                  <a:gd name="T39" fmla="*/ 0 h 3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0"/>
                  <a:gd name="T61" fmla="*/ 0 h 325"/>
                  <a:gd name="T62" fmla="*/ 220 w 220"/>
                  <a:gd name="T63" fmla="*/ 325 h 3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0" h="325">
                    <a:moveTo>
                      <a:pt x="0" y="12"/>
                    </a:moveTo>
                    <a:lnTo>
                      <a:pt x="8" y="46"/>
                    </a:lnTo>
                    <a:lnTo>
                      <a:pt x="33" y="89"/>
                    </a:lnTo>
                    <a:lnTo>
                      <a:pt x="85" y="145"/>
                    </a:lnTo>
                    <a:lnTo>
                      <a:pt x="147" y="199"/>
                    </a:lnTo>
                    <a:lnTo>
                      <a:pt x="162" y="216"/>
                    </a:lnTo>
                    <a:lnTo>
                      <a:pt x="188" y="325"/>
                    </a:lnTo>
                    <a:lnTo>
                      <a:pt x="191" y="253"/>
                    </a:lnTo>
                    <a:lnTo>
                      <a:pt x="220" y="314"/>
                    </a:lnTo>
                    <a:lnTo>
                      <a:pt x="216" y="253"/>
                    </a:lnTo>
                    <a:lnTo>
                      <a:pt x="179" y="185"/>
                    </a:lnTo>
                    <a:lnTo>
                      <a:pt x="85" y="69"/>
                    </a:lnTo>
                    <a:lnTo>
                      <a:pt x="151" y="180"/>
                    </a:lnTo>
                    <a:lnTo>
                      <a:pt x="92" y="126"/>
                    </a:lnTo>
                    <a:lnTo>
                      <a:pt x="46" y="74"/>
                    </a:lnTo>
                    <a:lnTo>
                      <a:pt x="30" y="41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210"/>
              <p:cNvSpPr>
                <a:spLocks/>
              </p:cNvSpPr>
              <p:nvPr/>
            </p:nvSpPr>
            <p:spPr bwMode="auto">
              <a:xfrm>
                <a:off x="808" y="3497"/>
                <a:ext cx="127" cy="202"/>
              </a:xfrm>
              <a:custGeom>
                <a:avLst/>
                <a:gdLst>
                  <a:gd name="T0" fmla="*/ 0 w 382"/>
                  <a:gd name="T1" fmla="*/ 1 h 606"/>
                  <a:gd name="T2" fmla="*/ 2 w 382"/>
                  <a:gd name="T3" fmla="*/ 3 h 606"/>
                  <a:gd name="T4" fmla="*/ 4 w 382"/>
                  <a:gd name="T5" fmla="*/ 6 h 606"/>
                  <a:gd name="T6" fmla="*/ 6 w 382"/>
                  <a:gd name="T7" fmla="*/ 9 h 606"/>
                  <a:gd name="T8" fmla="*/ 7 w 382"/>
                  <a:gd name="T9" fmla="*/ 10 h 606"/>
                  <a:gd name="T10" fmla="*/ 8 w 382"/>
                  <a:gd name="T11" fmla="*/ 12 h 606"/>
                  <a:gd name="T12" fmla="*/ 8 w 382"/>
                  <a:gd name="T13" fmla="*/ 15 h 606"/>
                  <a:gd name="T14" fmla="*/ 8 w 382"/>
                  <a:gd name="T15" fmla="*/ 17 h 606"/>
                  <a:gd name="T16" fmla="*/ 8 w 382"/>
                  <a:gd name="T17" fmla="*/ 18 h 606"/>
                  <a:gd name="T18" fmla="*/ 9 w 382"/>
                  <a:gd name="T19" fmla="*/ 20 h 606"/>
                  <a:gd name="T20" fmla="*/ 11 w 382"/>
                  <a:gd name="T21" fmla="*/ 21 h 606"/>
                  <a:gd name="T22" fmla="*/ 14 w 382"/>
                  <a:gd name="T23" fmla="*/ 22 h 606"/>
                  <a:gd name="T24" fmla="*/ 11 w 382"/>
                  <a:gd name="T25" fmla="*/ 21 h 606"/>
                  <a:gd name="T26" fmla="*/ 10 w 382"/>
                  <a:gd name="T27" fmla="*/ 19 h 606"/>
                  <a:gd name="T28" fmla="*/ 9 w 382"/>
                  <a:gd name="T29" fmla="*/ 18 h 606"/>
                  <a:gd name="T30" fmla="*/ 8 w 382"/>
                  <a:gd name="T31" fmla="*/ 16 h 606"/>
                  <a:gd name="T32" fmla="*/ 8 w 382"/>
                  <a:gd name="T33" fmla="*/ 14 h 606"/>
                  <a:gd name="T34" fmla="*/ 8 w 382"/>
                  <a:gd name="T35" fmla="*/ 12 h 606"/>
                  <a:gd name="T36" fmla="*/ 8 w 382"/>
                  <a:gd name="T37" fmla="*/ 10 h 606"/>
                  <a:gd name="T38" fmla="*/ 7 w 382"/>
                  <a:gd name="T39" fmla="*/ 8 h 606"/>
                  <a:gd name="T40" fmla="*/ 5 w 382"/>
                  <a:gd name="T41" fmla="*/ 5 h 606"/>
                  <a:gd name="T42" fmla="*/ 2 w 382"/>
                  <a:gd name="T43" fmla="*/ 3 h 606"/>
                  <a:gd name="T44" fmla="*/ 0 w 382"/>
                  <a:gd name="T45" fmla="*/ 0 h 606"/>
                  <a:gd name="T46" fmla="*/ 0 w 382"/>
                  <a:gd name="T47" fmla="*/ 1 h 606"/>
                  <a:gd name="T48" fmla="*/ 0 w 382"/>
                  <a:gd name="T49" fmla="*/ 1 h 606"/>
                  <a:gd name="T50" fmla="*/ 0 w 382"/>
                  <a:gd name="T51" fmla="*/ 1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2"/>
                  <a:gd name="T79" fmla="*/ 0 h 606"/>
                  <a:gd name="T80" fmla="*/ 382 w 382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2" h="606">
                    <a:moveTo>
                      <a:pt x="0" y="14"/>
                    </a:moveTo>
                    <a:lnTo>
                      <a:pt x="50" y="79"/>
                    </a:lnTo>
                    <a:lnTo>
                      <a:pt x="108" y="158"/>
                    </a:lnTo>
                    <a:lnTo>
                      <a:pt x="171" y="231"/>
                    </a:lnTo>
                    <a:lnTo>
                      <a:pt x="197" y="283"/>
                    </a:lnTo>
                    <a:lnTo>
                      <a:pt x="206" y="321"/>
                    </a:lnTo>
                    <a:lnTo>
                      <a:pt x="208" y="409"/>
                    </a:lnTo>
                    <a:lnTo>
                      <a:pt x="213" y="447"/>
                    </a:lnTo>
                    <a:lnTo>
                      <a:pt x="228" y="491"/>
                    </a:lnTo>
                    <a:lnTo>
                      <a:pt x="253" y="531"/>
                    </a:lnTo>
                    <a:lnTo>
                      <a:pt x="296" y="570"/>
                    </a:lnTo>
                    <a:lnTo>
                      <a:pt x="382" y="606"/>
                    </a:lnTo>
                    <a:lnTo>
                      <a:pt x="311" y="557"/>
                    </a:lnTo>
                    <a:lnTo>
                      <a:pt x="265" y="522"/>
                    </a:lnTo>
                    <a:lnTo>
                      <a:pt x="242" y="479"/>
                    </a:lnTo>
                    <a:lnTo>
                      <a:pt x="228" y="441"/>
                    </a:lnTo>
                    <a:lnTo>
                      <a:pt x="227" y="390"/>
                    </a:lnTo>
                    <a:lnTo>
                      <a:pt x="225" y="314"/>
                    </a:lnTo>
                    <a:lnTo>
                      <a:pt x="213" y="271"/>
                    </a:lnTo>
                    <a:lnTo>
                      <a:pt x="183" y="211"/>
                    </a:lnTo>
                    <a:lnTo>
                      <a:pt x="122" y="142"/>
                    </a:lnTo>
                    <a:lnTo>
                      <a:pt x="60" y="73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211"/>
              <p:cNvSpPr>
                <a:spLocks/>
              </p:cNvSpPr>
              <p:nvPr/>
            </p:nvSpPr>
            <p:spPr bwMode="auto">
              <a:xfrm>
                <a:off x="864" y="3536"/>
                <a:ext cx="56" cy="138"/>
              </a:xfrm>
              <a:custGeom>
                <a:avLst/>
                <a:gdLst>
                  <a:gd name="T0" fmla="*/ 0 w 167"/>
                  <a:gd name="T1" fmla="*/ 1 h 414"/>
                  <a:gd name="T2" fmla="*/ 2 w 167"/>
                  <a:gd name="T3" fmla="*/ 4 h 414"/>
                  <a:gd name="T4" fmla="*/ 3 w 167"/>
                  <a:gd name="T5" fmla="*/ 5 h 414"/>
                  <a:gd name="T6" fmla="*/ 3 w 167"/>
                  <a:gd name="T7" fmla="*/ 7 h 414"/>
                  <a:gd name="T8" fmla="*/ 3 w 167"/>
                  <a:gd name="T9" fmla="*/ 9 h 414"/>
                  <a:gd name="T10" fmla="*/ 3 w 167"/>
                  <a:gd name="T11" fmla="*/ 12 h 414"/>
                  <a:gd name="T12" fmla="*/ 4 w 167"/>
                  <a:gd name="T13" fmla="*/ 13 h 414"/>
                  <a:gd name="T14" fmla="*/ 6 w 167"/>
                  <a:gd name="T15" fmla="*/ 15 h 414"/>
                  <a:gd name="T16" fmla="*/ 4 w 167"/>
                  <a:gd name="T17" fmla="*/ 13 h 414"/>
                  <a:gd name="T18" fmla="*/ 4 w 167"/>
                  <a:gd name="T19" fmla="*/ 12 h 414"/>
                  <a:gd name="T20" fmla="*/ 4 w 167"/>
                  <a:gd name="T21" fmla="*/ 9 h 414"/>
                  <a:gd name="T22" fmla="*/ 4 w 167"/>
                  <a:gd name="T23" fmla="*/ 6 h 414"/>
                  <a:gd name="T24" fmla="*/ 3 w 167"/>
                  <a:gd name="T25" fmla="*/ 5 h 414"/>
                  <a:gd name="T26" fmla="*/ 3 w 167"/>
                  <a:gd name="T27" fmla="*/ 3 h 414"/>
                  <a:gd name="T28" fmla="*/ 0 w 167"/>
                  <a:gd name="T29" fmla="*/ 0 h 414"/>
                  <a:gd name="T30" fmla="*/ 0 w 167"/>
                  <a:gd name="T31" fmla="*/ 1 h 414"/>
                  <a:gd name="T32" fmla="*/ 0 w 167"/>
                  <a:gd name="T33" fmla="*/ 1 h 414"/>
                  <a:gd name="T34" fmla="*/ 0 w 167"/>
                  <a:gd name="T35" fmla="*/ 1 h 4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"/>
                  <a:gd name="T55" fmla="*/ 0 h 414"/>
                  <a:gd name="T56" fmla="*/ 167 w 167"/>
                  <a:gd name="T57" fmla="*/ 414 h 4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" h="414">
                    <a:moveTo>
                      <a:pt x="0" y="14"/>
                    </a:moveTo>
                    <a:lnTo>
                      <a:pt x="53" y="96"/>
                    </a:lnTo>
                    <a:lnTo>
                      <a:pt x="73" y="143"/>
                    </a:lnTo>
                    <a:lnTo>
                      <a:pt x="78" y="186"/>
                    </a:lnTo>
                    <a:lnTo>
                      <a:pt x="83" y="248"/>
                    </a:lnTo>
                    <a:lnTo>
                      <a:pt x="87" y="324"/>
                    </a:lnTo>
                    <a:lnTo>
                      <a:pt x="101" y="360"/>
                    </a:lnTo>
                    <a:lnTo>
                      <a:pt x="167" y="414"/>
                    </a:lnTo>
                    <a:lnTo>
                      <a:pt x="115" y="352"/>
                    </a:lnTo>
                    <a:lnTo>
                      <a:pt x="103" y="312"/>
                    </a:lnTo>
                    <a:lnTo>
                      <a:pt x="98" y="241"/>
                    </a:lnTo>
                    <a:lnTo>
                      <a:pt x="101" y="172"/>
                    </a:lnTo>
                    <a:lnTo>
                      <a:pt x="93" y="137"/>
                    </a:lnTo>
                    <a:lnTo>
                      <a:pt x="78" y="9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212"/>
              <p:cNvSpPr>
                <a:spLocks/>
              </p:cNvSpPr>
              <p:nvPr/>
            </p:nvSpPr>
            <p:spPr bwMode="auto">
              <a:xfrm>
                <a:off x="880" y="3538"/>
                <a:ext cx="84" cy="185"/>
              </a:xfrm>
              <a:custGeom>
                <a:avLst/>
                <a:gdLst>
                  <a:gd name="T0" fmla="*/ 0 w 252"/>
                  <a:gd name="T1" fmla="*/ 0 h 553"/>
                  <a:gd name="T2" fmla="*/ 1 w 252"/>
                  <a:gd name="T3" fmla="*/ 2 h 553"/>
                  <a:gd name="T4" fmla="*/ 2 w 252"/>
                  <a:gd name="T5" fmla="*/ 4 h 553"/>
                  <a:gd name="T6" fmla="*/ 3 w 252"/>
                  <a:gd name="T7" fmla="*/ 6 h 553"/>
                  <a:gd name="T8" fmla="*/ 3 w 252"/>
                  <a:gd name="T9" fmla="*/ 8 h 553"/>
                  <a:gd name="T10" fmla="*/ 3 w 252"/>
                  <a:gd name="T11" fmla="*/ 10 h 553"/>
                  <a:gd name="T12" fmla="*/ 3 w 252"/>
                  <a:gd name="T13" fmla="*/ 11 h 553"/>
                  <a:gd name="T14" fmla="*/ 5 w 252"/>
                  <a:gd name="T15" fmla="*/ 13 h 553"/>
                  <a:gd name="T16" fmla="*/ 6 w 252"/>
                  <a:gd name="T17" fmla="*/ 14 h 553"/>
                  <a:gd name="T18" fmla="*/ 7 w 252"/>
                  <a:gd name="T19" fmla="*/ 16 h 553"/>
                  <a:gd name="T20" fmla="*/ 8 w 252"/>
                  <a:gd name="T21" fmla="*/ 17 h 553"/>
                  <a:gd name="T22" fmla="*/ 9 w 252"/>
                  <a:gd name="T23" fmla="*/ 18 h 553"/>
                  <a:gd name="T24" fmla="*/ 9 w 252"/>
                  <a:gd name="T25" fmla="*/ 19 h 553"/>
                  <a:gd name="T26" fmla="*/ 8 w 252"/>
                  <a:gd name="T27" fmla="*/ 21 h 553"/>
                  <a:gd name="T28" fmla="*/ 9 w 252"/>
                  <a:gd name="T29" fmla="*/ 20 h 553"/>
                  <a:gd name="T30" fmla="*/ 9 w 252"/>
                  <a:gd name="T31" fmla="*/ 18 h 553"/>
                  <a:gd name="T32" fmla="*/ 9 w 252"/>
                  <a:gd name="T33" fmla="*/ 17 h 553"/>
                  <a:gd name="T34" fmla="*/ 8 w 252"/>
                  <a:gd name="T35" fmla="*/ 15 h 553"/>
                  <a:gd name="T36" fmla="*/ 6 w 252"/>
                  <a:gd name="T37" fmla="*/ 14 h 553"/>
                  <a:gd name="T38" fmla="*/ 5 w 252"/>
                  <a:gd name="T39" fmla="*/ 13 h 553"/>
                  <a:gd name="T40" fmla="*/ 4 w 252"/>
                  <a:gd name="T41" fmla="*/ 11 h 553"/>
                  <a:gd name="T42" fmla="*/ 4 w 252"/>
                  <a:gd name="T43" fmla="*/ 10 h 553"/>
                  <a:gd name="T44" fmla="*/ 4 w 252"/>
                  <a:gd name="T45" fmla="*/ 8 h 553"/>
                  <a:gd name="T46" fmla="*/ 3 w 252"/>
                  <a:gd name="T47" fmla="*/ 5 h 553"/>
                  <a:gd name="T48" fmla="*/ 3 w 252"/>
                  <a:gd name="T49" fmla="*/ 4 h 553"/>
                  <a:gd name="T50" fmla="*/ 2 w 252"/>
                  <a:gd name="T51" fmla="*/ 2 h 553"/>
                  <a:gd name="T52" fmla="*/ 1 w 252"/>
                  <a:gd name="T53" fmla="*/ 0 h 553"/>
                  <a:gd name="T54" fmla="*/ 0 w 252"/>
                  <a:gd name="T55" fmla="*/ 0 h 553"/>
                  <a:gd name="T56" fmla="*/ 0 w 252"/>
                  <a:gd name="T57" fmla="*/ 0 h 553"/>
                  <a:gd name="T58" fmla="*/ 0 w 252"/>
                  <a:gd name="T59" fmla="*/ 0 h 5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2"/>
                  <a:gd name="T91" fmla="*/ 0 h 553"/>
                  <a:gd name="T92" fmla="*/ 252 w 252"/>
                  <a:gd name="T93" fmla="*/ 553 h 55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2" h="553">
                    <a:moveTo>
                      <a:pt x="0" y="11"/>
                    </a:moveTo>
                    <a:lnTo>
                      <a:pt x="36" y="58"/>
                    </a:lnTo>
                    <a:lnTo>
                      <a:pt x="64" y="115"/>
                    </a:lnTo>
                    <a:lnTo>
                      <a:pt x="72" y="149"/>
                    </a:lnTo>
                    <a:lnTo>
                      <a:pt x="79" y="211"/>
                    </a:lnTo>
                    <a:lnTo>
                      <a:pt x="77" y="258"/>
                    </a:lnTo>
                    <a:lnTo>
                      <a:pt x="85" y="302"/>
                    </a:lnTo>
                    <a:lnTo>
                      <a:pt x="124" y="352"/>
                    </a:lnTo>
                    <a:lnTo>
                      <a:pt x="149" y="382"/>
                    </a:lnTo>
                    <a:lnTo>
                      <a:pt x="196" y="422"/>
                    </a:lnTo>
                    <a:lnTo>
                      <a:pt x="225" y="450"/>
                    </a:lnTo>
                    <a:lnTo>
                      <a:pt x="234" y="484"/>
                    </a:lnTo>
                    <a:lnTo>
                      <a:pt x="236" y="521"/>
                    </a:lnTo>
                    <a:lnTo>
                      <a:pt x="227" y="553"/>
                    </a:lnTo>
                    <a:lnTo>
                      <a:pt x="250" y="528"/>
                    </a:lnTo>
                    <a:lnTo>
                      <a:pt x="252" y="490"/>
                    </a:lnTo>
                    <a:lnTo>
                      <a:pt x="242" y="446"/>
                    </a:lnTo>
                    <a:lnTo>
                      <a:pt x="208" y="408"/>
                    </a:lnTo>
                    <a:lnTo>
                      <a:pt x="161" y="367"/>
                    </a:lnTo>
                    <a:lnTo>
                      <a:pt x="138" y="342"/>
                    </a:lnTo>
                    <a:lnTo>
                      <a:pt x="108" y="298"/>
                    </a:lnTo>
                    <a:lnTo>
                      <a:pt x="97" y="262"/>
                    </a:lnTo>
                    <a:lnTo>
                      <a:pt x="97" y="210"/>
                    </a:lnTo>
                    <a:lnTo>
                      <a:pt x="94" y="144"/>
                    </a:lnTo>
                    <a:lnTo>
                      <a:pt x="80" y="95"/>
                    </a:lnTo>
                    <a:lnTo>
                      <a:pt x="57" y="4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213"/>
              <p:cNvSpPr>
                <a:spLocks/>
              </p:cNvSpPr>
              <p:nvPr/>
            </p:nvSpPr>
            <p:spPr bwMode="auto">
              <a:xfrm>
                <a:off x="919" y="3511"/>
                <a:ext cx="62" cy="199"/>
              </a:xfrm>
              <a:custGeom>
                <a:avLst/>
                <a:gdLst>
                  <a:gd name="T0" fmla="*/ 0 w 184"/>
                  <a:gd name="T1" fmla="*/ 0 h 598"/>
                  <a:gd name="T2" fmla="*/ 1 w 184"/>
                  <a:gd name="T3" fmla="*/ 4 h 598"/>
                  <a:gd name="T4" fmla="*/ 1 w 184"/>
                  <a:gd name="T5" fmla="*/ 7 h 598"/>
                  <a:gd name="T6" fmla="*/ 2 w 184"/>
                  <a:gd name="T7" fmla="*/ 9 h 598"/>
                  <a:gd name="T8" fmla="*/ 1 w 184"/>
                  <a:gd name="T9" fmla="*/ 11 h 598"/>
                  <a:gd name="T10" fmla="*/ 1 w 184"/>
                  <a:gd name="T11" fmla="*/ 13 h 598"/>
                  <a:gd name="T12" fmla="*/ 1 w 184"/>
                  <a:gd name="T13" fmla="*/ 14 h 598"/>
                  <a:gd name="T14" fmla="*/ 3 w 184"/>
                  <a:gd name="T15" fmla="*/ 16 h 598"/>
                  <a:gd name="T16" fmla="*/ 5 w 184"/>
                  <a:gd name="T17" fmla="*/ 18 h 598"/>
                  <a:gd name="T18" fmla="*/ 6 w 184"/>
                  <a:gd name="T19" fmla="*/ 20 h 598"/>
                  <a:gd name="T20" fmla="*/ 7 w 184"/>
                  <a:gd name="T21" fmla="*/ 22 h 598"/>
                  <a:gd name="T22" fmla="*/ 7 w 184"/>
                  <a:gd name="T23" fmla="*/ 20 h 598"/>
                  <a:gd name="T24" fmla="*/ 6 w 184"/>
                  <a:gd name="T25" fmla="*/ 18 h 598"/>
                  <a:gd name="T26" fmla="*/ 4 w 184"/>
                  <a:gd name="T27" fmla="*/ 16 h 598"/>
                  <a:gd name="T28" fmla="*/ 2 w 184"/>
                  <a:gd name="T29" fmla="*/ 14 h 598"/>
                  <a:gd name="T30" fmla="*/ 2 w 184"/>
                  <a:gd name="T31" fmla="*/ 12 h 598"/>
                  <a:gd name="T32" fmla="*/ 2 w 184"/>
                  <a:gd name="T33" fmla="*/ 11 h 598"/>
                  <a:gd name="T34" fmla="*/ 2 w 184"/>
                  <a:gd name="T35" fmla="*/ 9 h 598"/>
                  <a:gd name="T36" fmla="*/ 2 w 184"/>
                  <a:gd name="T37" fmla="*/ 7 h 598"/>
                  <a:gd name="T38" fmla="*/ 2 w 184"/>
                  <a:gd name="T39" fmla="*/ 4 h 598"/>
                  <a:gd name="T40" fmla="*/ 1 w 184"/>
                  <a:gd name="T41" fmla="*/ 0 h 598"/>
                  <a:gd name="T42" fmla="*/ 0 w 184"/>
                  <a:gd name="T43" fmla="*/ 0 h 598"/>
                  <a:gd name="T44" fmla="*/ 0 w 184"/>
                  <a:gd name="T45" fmla="*/ 0 h 598"/>
                  <a:gd name="T46" fmla="*/ 0 w 184"/>
                  <a:gd name="T47" fmla="*/ 0 h 5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598"/>
                  <a:gd name="T74" fmla="*/ 184 w 184"/>
                  <a:gd name="T75" fmla="*/ 598 h 5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598">
                    <a:moveTo>
                      <a:pt x="0" y="11"/>
                    </a:moveTo>
                    <a:lnTo>
                      <a:pt x="34" y="120"/>
                    </a:lnTo>
                    <a:lnTo>
                      <a:pt x="39" y="181"/>
                    </a:lnTo>
                    <a:lnTo>
                      <a:pt x="41" y="248"/>
                    </a:lnTo>
                    <a:lnTo>
                      <a:pt x="32" y="306"/>
                    </a:lnTo>
                    <a:lnTo>
                      <a:pt x="25" y="341"/>
                    </a:lnTo>
                    <a:lnTo>
                      <a:pt x="39" y="372"/>
                    </a:lnTo>
                    <a:lnTo>
                      <a:pt x="74" y="431"/>
                    </a:lnTo>
                    <a:lnTo>
                      <a:pt x="133" y="494"/>
                    </a:lnTo>
                    <a:lnTo>
                      <a:pt x="169" y="536"/>
                    </a:lnTo>
                    <a:lnTo>
                      <a:pt x="184" y="598"/>
                    </a:lnTo>
                    <a:lnTo>
                      <a:pt x="184" y="533"/>
                    </a:lnTo>
                    <a:lnTo>
                      <a:pt x="150" y="482"/>
                    </a:lnTo>
                    <a:lnTo>
                      <a:pt x="99" y="420"/>
                    </a:lnTo>
                    <a:lnTo>
                      <a:pt x="64" y="367"/>
                    </a:lnTo>
                    <a:lnTo>
                      <a:pt x="53" y="334"/>
                    </a:lnTo>
                    <a:lnTo>
                      <a:pt x="50" y="297"/>
                    </a:lnTo>
                    <a:lnTo>
                      <a:pt x="61" y="248"/>
                    </a:lnTo>
                    <a:lnTo>
                      <a:pt x="61" y="179"/>
                    </a:lnTo>
                    <a:lnTo>
                      <a:pt x="53" y="11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214"/>
              <p:cNvSpPr>
                <a:spLocks/>
              </p:cNvSpPr>
              <p:nvPr/>
            </p:nvSpPr>
            <p:spPr bwMode="auto">
              <a:xfrm>
                <a:off x="931" y="3494"/>
                <a:ext cx="28" cy="141"/>
              </a:xfrm>
              <a:custGeom>
                <a:avLst/>
                <a:gdLst>
                  <a:gd name="T0" fmla="*/ 0 w 83"/>
                  <a:gd name="T1" fmla="*/ 1 h 422"/>
                  <a:gd name="T2" fmla="*/ 1 w 83"/>
                  <a:gd name="T3" fmla="*/ 3 h 422"/>
                  <a:gd name="T4" fmla="*/ 2 w 83"/>
                  <a:gd name="T5" fmla="*/ 6 h 422"/>
                  <a:gd name="T6" fmla="*/ 2 w 83"/>
                  <a:gd name="T7" fmla="*/ 7 h 422"/>
                  <a:gd name="T8" fmla="*/ 2 w 83"/>
                  <a:gd name="T9" fmla="*/ 9 h 422"/>
                  <a:gd name="T10" fmla="*/ 2 w 83"/>
                  <a:gd name="T11" fmla="*/ 16 h 422"/>
                  <a:gd name="T12" fmla="*/ 3 w 83"/>
                  <a:gd name="T13" fmla="*/ 9 h 422"/>
                  <a:gd name="T14" fmla="*/ 3 w 83"/>
                  <a:gd name="T15" fmla="*/ 7 h 422"/>
                  <a:gd name="T16" fmla="*/ 3 w 83"/>
                  <a:gd name="T17" fmla="*/ 6 h 422"/>
                  <a:gd name="T18" fmla="*/ 2 w 83"/>
                  <a:gd name="T19" fmla="*/ 3 h 422"/>
                  <a:gd name="T20" fmla="*/ 1 w 83"/>
                  <a:gd name="T21" fmla="*/ 0 h 422"/>
                  <a:gd name="T22" fmla="*/ 0 w 83"/>
                  <a:gd name="T23" fmla="*/ 1 h 422"/>
                  <a:gd name="T24" fmla="*/ 0 w 83"/>
                  <a:gd name="T25" fmla="*/ 1 h 422"/>
                  <a:gd name="T26" fmla="*/ 0 w 83"/>
                  <a:gd name="T27" fmla="*/ 1 h 4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3"/>
                  <a:gd name="T43" fmla="*/ 0 h 422"/>
                  <a:gd name="T44" fmla="*/ 83 w 83"/>
                  <a:gd name="T45" fmla="*/ 422 h 4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3" h="422">
                    <a:moveTo>
                      <a:pt x="0" y="24"/>
                    </a:moveTo>
                    <a:lnTo>
                      <a:pt x="34" y="86"/>
                    </a:lnTo>
                    <a:lnTo>
                      <a:pt x="55" y="163"/>
                    </a:lnTo>
                    <a:lnTo>
                      <a:pt x="60" y="190"/>
                    </a:lnTo>
                    <a:lnTo>
                      <a:pt x="63" y="236"/>
                    </a:lnTo>
                    <a:lnTo>
                      <a:pt x="65" y="422"/>
                    </a:lnTo>
                    <a:lnTo>
                      <a:pt x="83" y="231"/>
                    </a:lnTo>
                    <a:lnTo>
                      <a:pt x="79" y="188"/>
                    </a:lnTo>
                    <a:lnTo>
                      <a:pt x="74" y="152"/>
                    </a:lnTo>
                    <a:lnTo>
                      <a:pt x="52" y="78"/>
                    </a:lnTo>
                    <a:lnTo>
                      <a:pt x="1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215"/>
              <p:cNvSpPr>
                <a:spLocks/>
              </p:cNvSpPr>
              <p:nvPr/>
            </p:nvSpPr>
            <p:spPr bwMode="auto">
              <a:xfrm>
                <a:off x="949" y="3498"/>
                <a:ext cx="54" cy="184"/>
              </a:xfrm>
              <a:custGeom>
                <a:avLst/>
                <a:gdLst>
                  <a:gd name="T0" fmla="*/ 0 w 162"/>
                  <a:gd name="T1" fmla="*/ 0 h 553"/>
                  <a:gd name="T2" fmla="*/ 1 w 162"/>
                  <a:gd name="T3" fmla="*/ 3 h 553"/>
                  <a:gd name="T4" fmla="*/ 2 w 162"/>
                  <a:gd name="T5" fmla="*/ 6 h 553"/>
                  <a:gd name="T6" fmla="*/ 2 w 162"/>
                  <a:gd name="T7" fmla="*/ 9 h 553"/>
                  <a:gd name="T8" fmla="*/ 2 w 162"/>
                  <a:gd name="T9" fmla="*/ 12 h 553"/>
                  <a:gd name="T10" fmla="*/ 2 w 162"/>
                  <a:gd name="T11" fmla="*/ 14 h 553"/>
                  <a:gd name="T12" fmla="*/ 2 w 162"/>
                  <a:gd name="T13" fmla="*/ 16 h 553"/>
                  <a:gd name="T14" fmla="*/ 3 w 162"/>
                  <a:gd name="T15" fmla="*/ 18 h 553"/>
                  <a:gd name="T16" fmla="*/ 6 w 162"/>
                  <a:gd name="T17" fmla="*/ 20 h 553"/>
                  <a:gd name="T18" fmla="*/ 4 w 162"/>
                  <a:gd name="T19" fmla="*/ 17 h 553"/>
                  <a:gd name="T20" fmla="*/ 3 w 162"/>
                  <a:gd name="T21" fmla="*/ 16 h 553"/>
                  <a:gd name="T22" fmla="*/ 3 w 162"/>
                  <a:gd name="T23" fmla="*/ 14 h 553"/>
                  <a:gd name="T24" fmla="*/ 3 w 162"/>
                  <a:gd name="T25" fmla="*/ 12 h 553"/>
                  <a:gd name="T26" fmla="*/ 3 w 162"/>
                  <a:gd name="T27" fmla="*/ 9 h 553"/>
                  <a:gd name="T28" fmla="*/ 3 w 162"/>
                  <a:gd name="T29" fmla="*/ 6 h 553"/>
                  <a:gd name="T30" fmla="*/ 2 w 162"/>
                  <a:gd name="T31" fmla="*/ 3 h 553"/>
                  <a:gd name="T32" fmla="*/ 1 w 162"/>
                  <a:gd name="T33" fmla="*/ 0 h 553"/>
                  <a:gd name="T34" fmla="*/ 0 w 162"/>
                  <a:gd name="T35" fmla="*/ 0 h 553"/>
                  <a:gd name="T36" fmla="*/ 0 w 162"/>
                  <a:gd name="T37" fmla="*/ 0 h 553"/>
                  <a:gd name="T38" fmla="*/ 0 w 162"/>
                  <a:gd name="T39" fmla="*/ 0 h 5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2"/>
                  <a:gd name="T61" fmla="*/ 0 h 553"/>
                  <a:gd name="T62" fmla="*/ 162 w 162"/>
                  <a:gd name="T63" fmla="*/ 553 h 5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2" h="553">
                    <a:moveTo>
                      <a:pt x="0" y="13"/>
                    </a:moveTo>
                    <a:lnTo>
                      <a:pt x="29" y="87"/>
                    </a:lnTo>
                    <a:lnTo>
                      <a:pt x="47" y="167"/>
                    </a:lnTo>
                    <a:lnTo>
                      <a:pt x="51" y="236"/>
                    </a:lnTo>
                    <a:lnTo>
                      <a:pt x="51" y="322"/>
                    </a:lnTo>
                    <a:lnTo>
                      <a:pt x="56" y="389"/>
                    </a:lnTo>
                    <a:lnTo>
                      <a:pt x="62" y="429"/>
                    </a:lnTo>
                    <a:lnTo>
                      <a:pt x="79" y="483"/>
                    </a:lnTo>
                    <a:lnTo>
                      <a:pt x="162" y="553"/>
                    </a:lnTo>
                    <a:lnTo>
                      <a:pt x="95" y="470"/>
                    </a:lnTo>
                    <a:lnTo>
                      <a:pt x="84" y="420"/>
                    </a:lnTo>
                    <a:lnTo>
                      <a:pt x="74" y="371"/>
                    </a:lnTo>
                    <a:lnTo>
                      <a:pt x="74" y="322"/>
                    </a:lnTo>
                    <a:lnTo>
                      <a:pt x="70" y="231"/>
                    </a:lnTo>
                    <a:lnTo>
                      <a:pt x="70" y="166"/>
                    </a:lnTo>
                    <a:lnTo>
                      <a:pt x="51" y="75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216"/>
              <p:cNvSpPr>
                <a:spLocks/>
              </p:cNvSpPr>
              <p:nvPr/>
            </p:nvSpPr>
            <p:spPr bwMode="auto">
              <a:xfrm>
                <a:off x="1003" y="3690"/>
                <a:ext cx="12" cy="27"/>
              </a:xfrm>
              <a:custGeom>
                <a:avLst/>
                <a:gdLst>
                  <a:gd name="T0" fmla="*/ 0 w 37"/>
                  <a:gd name="T1" fmla="*/ 1 h 79"/>
                  <a:gd name="T2" fmla="*/ 1 w 37"/>
                  <a:gd name="T3" fmla="*/ 1 h 79"/>
                  <a:gd name="T4" fmla="*/ 1 w 37"/>
                  <a:gd name="T5" fmla="*/ 2 h 79"/>
                  <a:gd name="T6" fmla="*/ 1 w 37"/>
                  <a:gd name="T7" fmla="*/ 3 h 79"/>
                  <a:gd name="T8" fmla="*/ 0 w 37"/>
                  <a:gd name="T9" fmla="*/ 3 h 79"/>
                  <a:gd name="T10" fmla="*/ 1 w 37"/>
                  <a:gd name="T11" fmla="*/ 3 h 79"/>
                  <a:gd name="T12" fmla="*/ 1 w 37"/>
                  <a:gd name="T13" fmla="*/ 1 h 79"/>
                  <a:gd name="T14" fmla="*/ 1 w 37"/>
                  <a:gd name="T15" fmla="*/ 0 h 79"/>
                  <a:gd name="T16" fmla="*/ 0 w 37"/>
                  <a:gd name="T17" fmla="*/ 1 h 79"/>
                  <a:gd name="T18" fmla="*/ 0 w 37"/>
                  <a:gd name="T19" fmla="*/ 1 h 79"/>
                  <a:gd name="T20" fmla="*/ 0 w 37"/>
                  <a:gd name="T21" fmla="*/ 1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79"/>
                  <a:gd name="T35" fmla="*/ 37 w 37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79">
                    <a:moveTo>
                      <a:pt x="11" y="14"/>
                    </a:moveTo>
                    <a:lnTo>
                      <a:pt x="20" y="28"/>
                    </a:lnTo>
                    <a:lnTo>
                      <a:pt x="2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1" y="63"/>
                    </a:lnTo>
                    <a:lnTo>
                      <a:pt x="37" y="34"/>
                    </a:lnTo>
                    <a:lnTo>
                      <a:pt x="31" y="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217"/>
              <p:cNvSpPr>
                <a:spLocks/>
              </p:cNvSpPr>
              <p:nvPr/>
            </p:nvSpPr>
            <p:spPr bwMode="auto">
              <a:xfrm>
                <a:off x="1003" y="3539"/>
                <a:ext cx="55" cy="173"/>
              </a:xfrm>
              <a:custGeom>
                <a:avLst/>
                <a:gdLst>
                  <a:gd name="T0" fmla="*/ 2 w 165"/>
                  <a:gd name="T1" fmla="*/ 19 h 519"/>
                  <a:gd name="T2" fmla="*/ 2 w 165"/>
                  <a:gd name="T3" fmla="*/ 17 h 519"/>
                  <a:gd name="T4" fmla="*/ 2 w 165"/>
                  <a:gd name="T5" fmla="*/ 15 h 519"/>
                  <a:gd name="T6" fmla="*/ 0 w 165"/>
                  <a:gd name="T7" fmla="*/ 14 h 519"/>
                  <a:gd name="T8" fmla="*/ 0 w 165"/>
                  <a:gd name="T9" fmla="*/ 13 h 519"/>
                  <a:gd name="T10" fmla="*/ 0 w 165"/>
                  <a:gd name="T11" fmla="*/ 12 h 519"/>
                  <a:gd name="T12" fmla="*/ 0 w 165"/>
                  <a:gd name="T13" fmla="*/ 11 h 519"/>
                  <a:gd name="T14" fmla="*/ 2 w 165"/>
                  <a:gd name="T15" fmla="*/ 9 h 519"/>
                  <a:gd name="T16" fmla="*/ 3 w 165"/>
                  <a:gd name="T17" fmla="*/ 7 h 519"/>
                  <a:gd name="T18" fmla="*/ 3 w 165"/>
                  <a:gd name="T19" fmla="*/ 8 h 519"/>
                  <a:gd name="T20" fmla="*/ 3 w 165"/>
                  <a:gd name="T21" fmla="*/ 9 h 519"/>
                  <a:gd name="T22" fmla="*/ 3 w 165"/>
                  <a:gd name="T23" fmla="*/ 11 h 519"/>
                  <a:gd name="T24" fmla="*/ 4 w 165"/>
                  <a:gd name="T25" fmla="*/ 14 h 519"/>
                  <a:gd name="T26" fmla="*/ 3 w 165"/>
                  <a:gd name="T27" fmla="*/ 11 h 519"/>
                  <a:gd name="T28" fmla="*/ 4 w 165"/>
                  <a:gd name="T29" fmla="*/ 9 h 519"/>
                  <a:gd name="T30" fmla="*/ 4 w 165"/>
                  <a:gd name="T31" fmla="*/ 7 h 519"/>
                  <a:gd name="T32" fmla="*/ 5 w 165"/>
                  <a:gd name="T33" fmla="*/ 5 h 519"/>
                  <a:gd name="T34" fmla="*/ 6 w 165"/>
                  <a:gd name="T35" fmla="*/ 3 h 519"/>
                  <a:gd name="T36" fmla="*/ 6 w 165"/>
                  <a:gd name="T37" fmla="*/ 0 h 519"/>
                  <a:gd name="T38" fmla="*/ 6 w 165"/>
                  <a:gd name="T39" fmla="*/ 3 h 519"/>
                  <a:gd name="T40" fmla="*/ 6 w 165"/>
                  <a:gd name="T41" fmla="*/ 6 h 519"/>
                  <a:gd name="T42" fmla="*/ 5 w 165"/>
                  <a:gd name="T43" fmla="*/ 7 h 519"/>
                  <a:gd name="T44" fmla="*/ 5 w 165"/>
                  <a:gd name="T45" fmla="*/ 8 h 519"/>
                  <a:gd name="T46" fmla="*/ 4 w 165"/>
                  <a:gd name="T47" fmla="*/ 9 h 519"/>
                  <a:gd name="T48" fmla="*/ 4 w 165"/>
                  <a:gd name="T49" fmla="*/ 11 h 519"/>
                  <a:gd name="T50" fmla="*/ 5 w 165"/>
                  <a:gd name="T51" fmla="*/ 15 h 519"/>
                  <a:gd name="T52" fmla="*/ 3 w 165"/>
                  <a:gd name="T53" fmla="*/ 14 h 519"/>
                  <a:gd name="T54" fmla="*/ 3 w 165"/>
                  <a:gd name="T55" fmla="*/ 13 h 519"/>
                  <a:gd name="T56" fmla="*/ 2 w 165"/>
                  <a:gd name="T57" fmla="*/ 10 h 519"/>
                  <a:gd name="T58" fmla="*/ 1 w 165"/>
                  <a:gd name="T59" fmla="*/ 11 h 519"/>
                  <a:gd name="T60" fmla="*/ 1 w 165"/>
                  <a:gd name="T61" fmla="*/ 12 h 519"/>
                  <a:gd name="T62" fmla="*/ 1 w 165"/>
                  <a:gd name="T63" fmla="*/ 13 h 519"/>
                  <a:gd name="T64" fmla="*/ 3 w 165"/>
                  <a:gd name="T65" fmla="*/ 15 h 519"/>
                  <a:gd name="T66" fmla="*/ 3 w 165"/>
                  <a:gd name="T67" fmla="*/ 16 h 519"/>
                  <a:gd name="T68" fmla="*/ 2 w 165"/>
                  <a:gd name="T69" fmla="*/ 19 h 519"/>
                  <a:gd name="T70" fmla="*/ 2 w 165"/>
                  <a:gd name="T71" fmla="*/ 19 h 519"/>
                  <a:gd name="T72" fmla="*/ 2 w 165"/>
                  <a:gd name="T73" fmla="*/ 19 h 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519"/>
                  <a:gd name="T113" fmla="*/ 165 w 165"/>
                  <a:gd name="T114" fmla="*/ 519 h 5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519">
                    <a:moveTo>
                      <a:pt x="61" y="519"/>
                    </a:moveTo>
                    <a:lnTo>
                      <a:pt x="60" y="448"/>
                    </a:lnTo>
                    <a:lnTo>
                      <a:pt x="45" y="409"/>
                    </a:lnTo>
                    <a:lnTo>
                      <a:pt x="8" y="368"/>
                    </a:lnTo>
                    <a:lnTo>
                      <a:pt x="0" y="344"/>
                    </a:lnTo>
                    <a:lnTo>
                      <a:pt x="3" y="321"/>
                    </a:lnTo>
                    <a:lnTo>
                      <a:pt x="11" y="294"/>
                    </a:lnTo>
                    <a:lnTo>
                      <a:pt x="49" y="246"/>
                    </a:lnTo>
                    <a:lnTo>
                      <a:pt x="69" y="181"/>
                    </a:lnTo>
                    <a:lnTo>
                      <a:pt x="77" y="214"/>
                    </a:lnTo>
                    <a:lnTo>
                      <a:pt x="77" y="250"/>
                    </a:lnTo>
                    <a:lnTo>
                      <a:pt x="80" y="309"/>
                    </a:lnTo>
                    <a:lnTo>
                      <a:pt x="109" y="365"/>
                    </a:lnTo>
                    <a:lnTo>
                      <a:pt x="94" y="297"/>
                    </a:lnTo>
                    <a:lnTo>
                      <a:pt x="96" y="242"/>
                    </a:lnTo>
                    <a:lnTo>
                      <a:pt x="118" y="192"/>
                    </a:lnTo>
                    <a:lnTo>
                      <a:pt x="141" y="139"/>
                    </a:lnTo>
                    <a:lnTo>
                      <a:pt x="153" y="75"/>
                    </a:lnTo>
                    <a:lnTo>
                      <a:pt x="162" y="0"/>
                    </a:lnTo>
                    <a:lnTo>
                      <a:pt x="165" y="77"/>
                    </a:lnTo>
                    <a:lnTo>
                      <a:pt x="156" y="151"/>
                    </a:lnTo>
                    <a:lnTo>
                      <a:pt x="136" y="199"/>
                    </a:lnTo>
                    <a:lnTo>
                      <a:pt x="125" y="220"/>
                    </a:lnTo>
                    <a:lnTo>
                      <a:pt x="120" y="248"/>
                    </a:lnTo>
                    <a:lnTo>
                      <a:pt x="116" y="302"/>
                    </a:lnTo>
                    <a:lnTo>
                      <a:pt x="134" y="415"/>
                    </a:lnTo>
                    <a:lnTo>
                      <a:pt x="86" y="376"/>
                    </a:lnTo>
                    <a:lnTo>
                      <a:pt x="69" y="340"/>
                    </a:lnTo>
                    <a:lnTo>
                      <a:pt x="60" y="280"/>
                    </a:lnTo>
                    <a:lnTo>
                      <a:pt x="36" y="302"/>
                    </a:lnTo>
                    <a:lnTo>
                      <a:pt x="25" y="330"/>
                    </a:lnTo>
                    <a:lnTo>
                      <a:pt x="33" y="364"/>
                    </a:lnTo>
                    <a:lnTo>
                      <a:pt x="71" y="413"/>
                    </a:lnTo>
                    <a:lnTo>
                      <a:pt x="80" y="435"/>
                    </a:lnTo>
                    <a:lnTo>
                      <a:pt x="61" y="5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218"/>
              <p:cNvSpPr>
                <a:spLocks/>
              </p:cNvSpPr>
              <p:nvPr/>
            </p:nvSpPr>
            <p:spPr bwMode="auto">
              <a:xfrm>
                <a:off x="1012" y="3430"/>
                <a:ext cx="20" cy="61"/>
              </a:xfrm>
              <a:custGeom>
                <a:avLst/>
                <a:gdLst>
                  <a:gd name="T0" fmla="*/ 0 w 62"/>
                  <a:gd name="T1" fmla="*/ 0 h 183"/>
                  <a:gd name="T2" fmla="*/ 0 w 62"/>
                  <a:gd name="T3" fmla="*/ 1 h 183"/>
                  <a:gd name="T4" fmla="*/ 1 w 62"/>
                  <a:gd name="T5" fmla="*/ 4 h 183"/>
                  <a:gd name="T6" fmla="*/ 2 w 62"/>
                  <a:gd name="T7" fmla="*/ 7 h 183"/>
                  <a:gd name="T8" fmla="*/ 1 w 62"/>
                  <a:gd name="T9" fmla="*/ 3 h 183"/>
                  <a:gd name="T10" fmla="*/ 1 w 62"/>
                  <a:gd name="T11" fmla="*/ 1 h 183"/>
                  <a:gd name="T12" fmla="*/ 0 w 62"/>
                  <a:gd name="T13" fmla="*/ 0 h 183"/>
                  <a:gd name="T14" fmla="*/ 0 w 62"/>
                  <a:gd name="T15" fmla="*/ 0 h 183"/>
                  <a:gd name="T16" fmla="*/ 0 w 62"/>
                  <a:gd name="T17" fmla="*/ 0 h 183"/>
                  <a:gd name="T18" fmla="*/ 0 w 62"/>
                  <a:gd name="T19" fmla="*/ 0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183"/>
                  <a:gd name="T32" fmla="*/ 62 w 62"/>
                  <a:gd name="T33" fmla="*/ 183 h 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183">
                    <a:moveTo>
                      <a:pt x="0" y="5"/>
                    </a:moveTo>
                    <a:lnTo>
                      <a:pt x="4" y="36"/>
                    </a:lnTo>
                    <a:lnTo>
                      <a:pt x="20" y="101"/>
                    </a:lnTo>
                    <a:lnTo>
                      <a:pt x="62" y="183"/>
                    </a:lnTo>
                    <a:lnTo>
                      <a:pt x="33" y="94"/>
                    </a:lnTo>
                    <a:lnTo>
                      <a:pt x="20" y="34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219"/>
              <p:cNvSpPr>
                <a:spLocks/>
              </p:cNvSpPr>
              <p:nvPr/>
            </p:nvSpPr>
            <p:spPr bwMode="auto">
              <a:xfrm>
                <a:off x="1019" y="3414"/>
                <a:ext cx="31" cy="92"/>
              </a:xfrm>
              <a:custGeom>
                <a:avLst/>
                <a:gdLst>
                  <a:gd name="T0" fmla="*/ 0 w 93"/>
                  <a:gd name="T1" fmla="*/ 0 h 277"/>
                  <a:gd name="T2" fmla="*/ 0 w 93"/>
                  <a:gd name="T3" fmla="*/ 2 h 277"/>
                  <a:gd name="T4" fmla="*/ 1 w 93"/>
                  <a:gd name="T5" fmla="*/ 6 h 277"/>
                  <a:gd name="T6" fmla="*/ 3 w 93"/>
                  <a:gd name="T7" fmla="*/ 10 h 277"/>
                  <a:gd name="T8" fmla="*/ 2 w 93"/>
                  <a:gd name="T9" fmla="*/ 5 h 277"/>
                  <a:gd name="T10" fmla="*/ 1 w 93"/>
                  <a:gd name="T11" fmla="*/ 2 h 277"/>
                  <a:gd name="T12" fmla="*/ 1 w 93"/>
                  <a:gd name="T13" fmla="*/ 0 h 277"/>
                  <a:gd name="T14" fmla="*/ 0 w 93"/>
                  <a:gd name="T15" fmla="*/ 0 h 277"/>
                  <a:gd name="T16" fmla="*/ 0 w 93"/>
                  <a:gd name="T17" fmla="*/ 0 h 277"/>
                  <a:gd name="T18" fmla="*/ 0 w 93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277"/>
                  <a:gd name="T32" fmla="*/ 93 w 93"/>
                  <a:gd name="T33" fmla="*/ 277 h 2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277">
                    <a:moveTo>
                      <a:pt x="0" y="2"/>
                    </a:moveTo>
                    <a:lnTo>
                      <a:pt x="10" y="66"/>
                    </a:lnTo>
                    <a:lnTo>
                      <a:pt x="32" y="153"/>
                    </a:lnTo>
                    <a:lnTo>
                      <a:pt x="93" y="277"/>
                    </a:lnTo>
                    <a:lnTo>
                      <a:pt x="47" y="149"/>
                    </a:lnTo>
                    <a:lnTo>
                      <a:pt x="25" y="64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220"/>
              <p:cNvSpPr>
                <a:spLocks/>
              </p:cNvSpPr>
              <p:nvPr/>
            </p:nvSpPr>
            <p:spPr bwMode="auto">
              <a:xfrm>
                <a:off x="1023" y="3389"/>
                <a:ext cx="38" cy="112"/>
              </a:xfrm>
              <a:custGeom>
                <a:avLst/>
                <a:gdLst>
                  <a:gd name="T0" fmla="*/ 1 w 113"/>
                  <a:gd name="T1" fmla="*/ 0 h 334"/>
                  <a:gd name="T2" fmla="*/ 0 w 113"/>
                  <a:gd name="T3" fmla="*/ 0 h 334"/>
                  <a:gd name="T4" fmla="*/ 1 w 113"/>
                  <a:gd name="T5" fmla="*/ 2 h 334"/>
                  <a:gd name="T6" fmla="*/ 1 w 113"/>
                  <a:gd name="T7" fmla="*/ 6 h 334"/>
                  <a:gd name="T8" fmla="*/ 2 w 113"/>
                  <a:gd name="T9" fmla="*/ 9 h 334"/>
                  <a:gd name="T10" fmla="*/ 4 w 113"/>
                  <a:gd name="T11" fmla="*/ 13 h 334"/>
                  <a:gd name="T12" fmla="*/ 3 w 113"/>
                  <a:gd name="T13" fmla="*/ 9 h 334"/>
                  <a:gd name="T14" fmla="*/ 2 w 113"/>
                  <a:gd name="T15" fmla="*/ 6 h 334"/>
                  <a:gd name="T16" fmla="*/ 1 w 113"/>
                  <a:gd name="T17" fmla="*/ 2 h 334"/>
                  <a:gd name="T18" fmla="*/ 1 w 113"/>
                  <a:gd name="T19" fmla="*/ 0 h 334"/>
                  <a:gd name="T20" fmla="*/ 1 w 113"/>
                  <a:gd name="T21" fmla="*/ 0 h 334"/>
                  <a:gd name="T22" fmla="*/ 1 w 113"/>
                  <a:gd name="T23" fmla="*/ 0 h 3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3"/>
                  <a:gd name="T37" fmla="*/ 0 h 334"/>
                  <a:gd name="T38" fmla="*/ 113 w 113"/>
                  <a:gd name="T39" fmla="*/ 334 h 3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3" h="334">
                    <a:moveTo>
                      <a:pt x="16" y="0"/>
                    </a:moveTo>
                    <a:lnTo>
                      <a:pt x="0" y="2"/>
                    </a:lnTo>
                    <a:lnTo>
                      <a:pt x="14" y="58"/>
                    </a:lnTo>
                    <a:lnTo>
                      <a:pt x="36" y="158"/>
                    </a:lnTo>
                    <a:lnTo>
                      <a:pt x="62" y="235"/>
                    </a:lnTo>
                    <a:lnTo>
                      <a:pt x="113" y="334"/>
                    </a:lnTo>
                    <a:lnTo>
                      <a:pt x="75" y="230"/>
                    </a:lnTo>
                    <a:lnTo>
                      <a:pt x="53" y="156"/>
                    </a:lnTo>
                    <a:lnTo>
                      <a:pt x="30" y="6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221"/>
              <p:cNvSpPr>
                <a:spLocks/>
              </p:cNvSpPr>
              <p:nvPr/>
            </p:nvSpPr>
            <p:spPr bwMode="auto">
              <a:xfrm>
                <a:off x="1038" y="3386"/>
                <a:ext cx="176" cy="246"/>
              </a:xfrm>
              <a:custGeom>
                <a:avLst/>
                <a:gdLst>
                  <a:gd name="T0" fmla="*/ 0 w 527"/>
                  <a:gd name="T1" fmla="*/ 0 h 739"/>
                  <a:gd name="T2" fmla="*/ 0 w 527"/>
                  <a:gd name="T3" fmla="*/ 2 h 739"/>
                  <a:gd name="T4" fmla="*/ 0 w 527"/>
                  <a:gd name="T5" fmla="*/ 4 h 739"/>
                  <a:gd name="T6" fmla="*/ 1 w 527"/>
                  <a:gd name="T7" fmla="*/ 6 h 739"/>
                  <a:gd name="T8" fmla="*/ 2 w 527"/>
                  <a:gd name="T9" fmla="*/ 8 h 739"/>
                  <a:gd name="T10" fmla="*/ 3 w 527"/>
                  <a:gd name="T11" fmla="*/ 10 h 739"/>
                  <a:gd name="T12" fmla="*/ 4 w 527"/>
                  <a:gd name="T13" fmla="*/ 12 h 739"/>
                  <a:gd name="T14" fmla="*/ 4 w 527"/>
                  <a:gd name="T15" fmla="*/ 16 h 739"/>
                  <a:gd name="T16" fmla="*/ 4 w 527"/>
                  <a:gd name="T17" fmla="*/ 11 h 739"/>
                  <a:gd name="T18" fmla="*/ 4 w 527"/>
                  <a:gd name="T19" fmla="*/ 8 h 739"/>
                  <a:gd name="T20" fmla="*/ 5 w 527"/>
                  <a:gd name="T21" fmla="*/ 8 h 739"/>
                  <a:gd name="T22" fmla="*/ 5 w 527"/>
                  <a:gd name="T23" fmla="*/ 9 h 739"/>
                  <a:gd name="T24" fmla="*/ 6 w 527"/>
                  <a:gd name="T25" fmla="*/ 14 h 739"/>
                  <a:gd name="T26" fmla="*/ 5 w 527"/>
                  <a:gd name="T27" fmla="*/ 18 h 739"/>
                  <a:gd name="T28" fmla="*/ 4 w 527"/>
                  <a:gd name="T29" fmla="*/ 22 h 739"/>
                  <a:gd name="T30" fmla="*/ 3 w 527"/>
                  <a:gd name="T31" fmla="*/ 24 h 739"/>
                  <a:gd name="T32" fmla="*/ 2 w 527"/>
                  <a:gd name="T33" fmla="*/ 26 h 739"/>
                  <a:gd name="T34" fmla="*/ 3 w 527"/>
                  <a:gd name="T35" fmla="*/ 24 h 739"/>
                  <a:gd name="T36" fmla="*/ 5 w 527"/>
                  <a:gd name="T37" fmla="*/ 22 h 739"/>
                  <a:gd name="T38" fmla="*/ 6 w 527"/>
                  <a:gd name="T39" fmla="*/ 18 h 739"/>
                  <a:gd name="T40" fmla="*/ 6 w 527"/>
                  <a:gd name="T41" fmla="*/ 14 h 739"/>
                  <a:gd name="T42" fmla="*/ 6 w 527"/>
                  <a:gd name="T43" fmla="*/ 10 h 739"/>
                  <a:gd name="T44" fmla="*/ 7 w 527"/>
                  <a:gd name="T45" fmla="*/ 11 h 739"/>
                  <a:gd name="T46" fmla="*/ 7 w 527"/>
                  <a:gd name="T47" fmla="*/ 14 h 739"/>
                  <a:gd name="T48" fmla="*/ 7 w 527"/>
                  <a:gd name="T49" fmla="*/ 17 h 739"/>
                  <a:gd name="T50" fmla="*/ 6 w 527"/>
                  <a:gd name="T51" fmla="*/ 19 h 739"/>
                  <a:gd name="T52" fmla="*/ 5 w 527"/>
                  <a:gd name="T53" fmla="*/ 23 h 739"/>
                  <a:gd name="T54" fmla="*/ 7 w 527"/>
                  <a:gd name="T55" fmla="*/ 20 h 739"/>
                  <a:gd name="T56" fmla="*/ 7 w 527"/>
                  <a:gd name="T57" fmla="*/ 17 h 739"/>
                  <a:gd name="T58" fmla="*/ 8 w 527"/>
                  <a:gd name="T59" fmla="*/ 14 h 739"/>
                  <a:gd name="T60" fmla="*/ 8 w 527"/>
                  <a:gd name="T61" fmla="*/ 10 h 739"/>
                  <a:gd name="T62" fmla="*/ 14 w 527"/>
                  <a:gd name="T63" fmla="*/ 14 h 739"/>
                  <a:gd name="T64" fmla="*/ 12 w 527"/>
                  <a:gd name="T65" fmla="*/ 16 h 739"/>
                  <a:gd name="T66" fmla="*/ 10 w 527"/>
                  <a:gd name="T67" fmla="*/ 23 h 739"/>
                  <a:gd name="T68" fmla="*/ 13 w 527"/>
                  <a:gd name="T69" fmla="*/ 17 h 739"/>
                  <a:gd name="T70" fmla="*/ 14 w 527"/>
                  <a:gd name="T71" fmla="*/ 17 h 739"/>
                  <a:gd name="T72" fmla="*/ 13 w 527"/>
                  <a:gd name="T73" fmla="*/ 27 h 739"/>
                  <a:gd name="T74" fmla="*/ 15 w 527"/>
                  <a:gd name="T75" fmla="*/ 22 h 739"/>
                  <a:gd name="T76" fmla="*/ 17 w 527"/>
                  <a:gd name="T77" fmla="*/ 16 h 739"/>
                  <a:gd name="T78" fmla="*/ 20 w 527"/>
                  <a:gd name="T79" fmla="*/ 12 h 739"/>
                  <a:gd name="T80" fmla="*/ 17 w 527"/>
                  <a:gd name="T81" fmla="*/ 12 h 739"/>
                  <a:gd name="T82" fmla="*/ 14 w 527"/>
                  <a:gd name="T83" fmla="*/ 11 h 739"/>
                  <a:gd name="T84" fmla="*/ 12 w 527"/>
                  <a:gd name="T85" fmla="*/ 12 h 739"/>
                  <a:gd name="T86" fmla="*/ 11 w 527"/>
                  <a:gd name="T87" fmla="*/ 12 h 739"/>
                  <a:gd name="T88" fmla="*/ 11 w 527"/>
                  <a:gd name="T89" fmla="*/ 11 h 739"/>
                  <a:gd name="T90" fmla="*/ 10 w 527"/>
                  <a:gd name="T91" fmla="*/ 9 h 739"/>
                  <a:gd name="T92" fmla="*/ 8 w 527"/>
                  <a:gd name="T93" fmla="*/ 8 h 739"/>
                  <a:gd name="T94" fmla="*/ 8 w 527"/>
                  <a:gd name="T95" fmla="*/ 6 h 739"/>
                  <a:gd name="T96" fmla="*/ 6 w 527"/>
                  <a:gd name="T97" fmla="*/ 5 h 739"/>
                  <a:gd name="T98" fmla="*/ 3 w 527"/>
                  <a:gd name="T99" fmla="*/ 4 h 739"/>
                  <a:gd name="T100" fmla="*/ 1 w 527"/>
                  <a:gd name="T101" fmla="*/ 1 h 739"/>
                  <a:gd name="T102" fmla="*/ 0 w 527"/>
                  <a:gd name="T103" fmla="*/ 0 h 739"/>
                  <a:gd name="T104" fmla="*/ 0 w 527"/>
                  <a:gd name="T105" fmla="*/ 0 h 739"/>
                  <a:gd name="T106" fmla="*/ 0 w 527"/>
                  <a:gd name="T107" fmla="*/ 0 h 7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7"/>
                  <a:gd name="T163" fmla="*/ 0 h 739"/>
                  <a:gd name="T164" fmla="*/ 527 w 527"/>
                  <a:gd name="T165" fmla="*/ 739 h 73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7" h="739">
                    <a:moveTo>
                      <a:pt x="0" y="0"/>
                    </a:moveTo>
                    <a:lnTo>
                      <a:pt x="0" y="41"/>
                    </a:lnTo>
                    <a:lnTo>
                      <a:pt x="10" y="98"/>
                    </a:lnTo>
                    <a:lnTo>
                      <a:pt x="22" y="160"/>
                    </a:lnTo>
                    <a:lnTo>
                      <a:pt x="47" y="223"/>
                    </a:lnTo>
                    <a:lnTo>
                      <a:pt x="88" y="263"/>
                    </a:lnTo>
                    <a:lnTo>
                      <a:pt x="102" y="315"/>
                    </a:lnTo>
                    <a:lnTo>
                      <a:pt x="108" y="423"/>
                    </a:lnTo>
                    <a:lnTo>
                      <a:pt x="118" y="310"/>
                    </a:lnTo>
                    <a:lnTo>
                      <a:pt x="104" y="213"/>
                    </a:lnTo>
                    <a:lnTo>
                      <a:pt x="125" y="217"/>
                    </a:lnTo>
                    <a:lnTo>
                      <a:pt x="140" y="256"/>
                    </a:lnTo>
                    <a:lnTo>
                      <a:pt x="150" y="370"/>
                    </a:lnTo>
                    <a:lnTo>
                      <a:pt x="138" y="499"/>
                    </a:lnTo>
                    <a:lnTo>
                      <a:pt x="106" y="583"/>
                    </a:lnTo>
                    <a:lnTo>
                      <a:pt x="69" y="651"/>
                    </a:lnTo>
                    <a:lnTo>
                      <a:pt x="44" y="695"/>
                    </a:lnTo>
                    <a:lnTo>
                      <a:pt x="83" y="656"/>
                    </a:lnTo>
                    <a:lnTo>
                      <a:pt x="127" y="592"/>
                    </a:lnTo>
                    <a:lnTo>
                      <a:pt x="156" y="499"/>
                    </a:lnTo>
                    <a:lnTo>
                      <a:pt x="165" y="370"/>
                    </a:lnTo>
                    <a:lnTo>
                      <a:pt x="165" y="257"/>
                    </a:lnTo>
                    <a:lnTo>
                      <a:pt x="177" y="297"/>
                    </a:lnTo>
                    <a:lnTo>
                      <a:pt x="185" y="377"/>
                    </a:lnTo>
                    <a:lnTo>
                      <a:pt x="182" y="459"/>
                    </a:lnTo>
                    <a:lnTo>
                      <a:pt x="163" y="527"/>
                    </a:lnTo>
                    <a:lnTo>
                      <a:pt x="138" y="621"/>
                    </a:lnTo>
                    <a:lnTo>
                      <a:pt x="182" y="534"/>
                    </a:lnTo>
                    <a:lnTo>
                      <a:pt x="200" y="459"/>
                    </a:lnTo>
                    <a:lnTo>
                      <a:pt x="209" y="384"/>
                    </a:lnTo>
                    <a:lnTo>
                      <a:pt x="209" y="281"/>
                    </a:lnTo>
                    <a:lnTo>
                      <a:pt x="364" y="365"/>
                    </a:lnTo>
                    <a:lnTo>
                      <a:pt x="333" y="439"/>
                    </a:lnTo>
                    <a:lnTo>
                      <a:pt x="281" y="615"/>
                    </a:lnTo>
                    <a:lnTo>
                      <a:pt x="358" y="450"/>
                    </a:lnTo>
                    <a:lnTo>
                      <a:pt x="383" y="463"/>
                    </a:lnTo>
                    <a:lnTo>
                      <a:pt x="358" y="739"/>
                    </a:lnTo>
                    <a:lnTo>
                      <a:pt x="397" y="583"/>
                    </a:lnTo>
                    <a:lnTo>
                      <a:pt x="452" y="420"/>
                    </a:lnTo>
                    <a:lnTo>
                      <a:pt x="527" y="312"/>
                    </a:lnTo>
                    <a:lnTo>
                      <a:pt x="447" y="321"/>
                    </a:lnTo>
                    <a:lnTo>
                      <a:pt x="367" y="300"/>
                    </a:lnTo>
                    <a:lnTo>
                      <a:pt x="324" y="315"/>
                    </a:lnTo>
                    <a:lnTo>
                      <a:pt x="302" y="312"/>
                    </a:lnTo>
                    <a:lnTo>
                      <a:pt x="293" y="297"/>
                    </a:lnTo>
                    <a:lnTo>
                      <a:pt x="261" y="256"/>
                    </a:lnTo>
                    <a:lnTo>
                      <a:pt x="216" y="208"/>
                    </a:lnTo>
                    <a:lnTo>
                      <a:pt x="219" y="166"/>
                    </a:lnTo>
                    <a:lnTo>
                      <a:pt x="163" y="145"/>
                    </a:lnTo>
                    <a:lnTo>
                      <a:pt x="91" y="95"/>
                    </a:lnTo>
                    <a:lnTo>
                      <a:pt x="2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222"/>
              <p:cNvSpPr>
                <a:spLocks/>
              </p:cNvSpPr>
              <p:nvPr/>
            </p:nvSpPr>
            <p:spPr bwMode="auto">
              <a:xfrm>
                <a:off x="1092" y="3368"/>
                <a:ext cx="136" cy="90"/>
              </a:xfrm>
              <a:custGeom>
                <a:avLst/>
                <a:gdLst>
                  <a:gd name="T0" fmla="*/ 0 w 407"/>
                  <a:gd name="T1" fmla="*/ 7 h 271"/>
                  <a:gd name="T2" fmla="*/ 4 w 407"/>
                  <a:gd name="T3" fmla="*/ 8 h 271"/>
                  <a:gd name="T4" fmla="*/ 6 w 407"/>
                  <a:gd name="T5" fmla="*/ 8 h 271"/>
                  <a:gd name="T6" fmla="*/ 9 w 407"/>
                  <a:gd name="T7" fmla="*/ 8 h 271"/>
                  <a:gd name="T8" fmla="*/ 11 w 407"/>
                  <a:gd name="T9" fmla="*/ 7 h 271"/>
                  <a:gd name="T10" fmla="*/ 14 w 407"/>
                  <a:gd name="T11" fmla="*/ 6 h 271"/>
                  <a:gd name="T12" fmla="*/ 14 w 407"/>
                  <a:gd name="T13" fmla="*/ 1 h 271"/>
                  <a:gd name="T14" fmla="*/ 15 w 407"/>
                  <a:gd name="T15" fmla="*/ 0 h 271"/>
                  <a:gd name="T16" fmla="*/ 14 w 407"/>
                  <a:gd name="T17" fmla="*/ 1 h 271"/>
                  <a:gd name="T18" fmla="*/ 15 w 407"/>
                  <a:gd name="T19" fmla="*/ 6 h 271"/>
                  <a:gd name="T20" fmla="*/ 14 w 407"/>
                  <a:gd name="T21" fmla="*/ 7 h 271"/>
                  <a:gd name="T22" fmla="*/ 11 w 407"/>
                  <a:gd name="T23" fmla="*/ 8 h 271"/>
                  <a:gd name="T24" fmla="*/ 9 w 407"/>
                  <a:gd name="T25" fmla="*/ 9 h 271"/>
                  <a:gd name="T26" fmla="*/ 5 w 407"/>
                  <a:gd name="T27" fmla="*/ 10 h 271"/>
                  <a:gd name="T28" fmla="*/ 5 w 407"/>
                  <a:gd name="T29" fmla="*/ 9 h 271"/>
                  <a:gd name="T30" fmla="*/ 4 w 407"/>
                  <a:gd name="T31" fmla="*/ 9 h 271"/>
                  <a:gd name="T32" fmla="*/ 1 w 407"/>
                  <a:gd name="T33" fmla="*/ 8 h 271"/>
                  <a:gd name="T34" fmla="*/ 0 w 407"/>
                  <a:gd name="T35" fmla="*/ 7 h 271"/>
                  <a:gd name="T36" fmla="*/ 0 w 407"/>
                  <a:gd name="T37" fmla="*/ 7 h 271"/>
                  <a:gd name="T38" fmla="*/ 0 w 407"/>
                  <a:gd name="T39" fmla="*/ 7 h 2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7"/>
                  <a:gd name="T61" fmla="*/ 0 h 271"/>
                  <a:gd name="T62" fmla="*/ 407 w 407"/>
                  <a:gd name="T63" fmla="*/ 271 h 2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7" h="271">
                    <a:moveTo>
                      <a:pt x="0" y="199"/>
                    </a:moveTo>
                    <a:lnTo>
                      <a:pt x="116" y="217"/>
                    </a:lnTo>
                    <a:lnTo>
                      <a:pt x="171" y="222"/>
                    </a:lnTo>
                    <a:lnTo>
                      <a:pt x="240" y="214"/>
                    </a:lnTo>
                    <a:lnTo>
                      <a:pt x="302" y="197"/>
                    </a:lnTo>
                    <a:lnTo>
                      <a:pt x="376" y="153"/>
                    </a:lnTo>
                    <a:lnTo>
                      <a:pt x="373" y="38"/>
                    </a:lnTo>
                    <a:lnTo>
                      <a:pt x="407" y="0"/>
                    </a:lnTo>
                    <a:lnTo>
                      <a:pt x="390" y="40"/>
                    </a:lnTo>
                    <a:lnTo>
                      <a:pt x="397" y="161"/>
                    </a:lnTo>
                    <a:lnTo>
                      <a:pt x="371" y="178"/>
                    </a:lnTo>
                    <a:lnTo>
                      <a:pt x="307" y="217"/>
                    </a:lnTo>
                    <a:lnTo>
                      <a:pt x="248" y="231"/>
                    </a:lnTo>
                    <a:lnTo>
                      <a:pt x="142" y="271"/>
                    </a:lnTo>
                    <a:lnTo>
                      <a:pt x="131" y="237"/>
                    </a:lnTo>
                    <a:lnTo>
                      <a:pt x="107" y="233"/>
                    </a:lnTo>
                    <a:lnTo>
                      <a:pt x="39" y="2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223"/>
              <p:cNvSpPr>
                <a:spLocks/>
              </p:cNvSpPr>
              <p:nvPr/>
            </p:nvSpPr>
            <p:spPr bwMode="auto">
              <a:xfrm>
                <a:off x="1156" y="3355"/>
                <a:ext cx="236" cy="280"/>
              </a:xfrm>
              <a:custGeom>
                <a:avLst/>
                <a:gdLst>
                  <a:gd name="T0" fmla="*/ 10 w 706"/>
                  <a:gd name="T1" fmla="*/ 0 h 840"/>
                  <a:gd name="T2" fmla="*/ 10 w 706"/>
                  <a:gd name="T3" fmla="*/ 2 h 840"/>
                  <a:gd name="T4" fmla="*/ 10 w 706"/>
                  <a:gd name="T5" fmla="*/ 3 h 840"/>
                  <a:gd name="T6" fmla="*/ 10 w 706"/>
                  <a:gd name="T7" fmla="*/ 6 h 840"/>
                  <a:gd name="T8" fmla="*/ 9 w 706"/>
                  <a:gd name="T9" fmla="*/ 8 h 840"/>
                  <a:gd name="T10" fmla="*/ 9 w 706"/>
                  <a:gd name="T11" fmla="*/ 9 h 840"/>
                  <a:gd name="T12" fmla="*/ 7 w 706"/>
                  <a:gd name="T13" fmla="*/ 11 h 840"/>
                  <a:gd name="T14" fmla="*/ 3 w 706"/>
                  <a:gd name="T15" fmla="*/ 13 h 840"/>
                  <a:gd name="T16" fmla="*/ 0 w 706"/>
                  <a:gd name="T17" fmla="*/ 15 h 840"/>
                  <a:gd name="T18" fmla="*/ 4 w 706"/>
                  <a:gd name="T19" fmla="*/ 16 h 840"/>
                  <a:gd name="T20" fmla="*/ 6 w 706"/>
                  <a:gd name="T21" fmla="*/ 15 h 840"/>
                  <a:gd name="T22" fmla="*/ 12 w 706"/>
                  <a:gd name="T23" fmla="*/ 10 h 840"/>
                  <a:gd name="T24" fmla="*/ 13 w 706"/>
                  <a:gd name="T25" fmla="*/ 9 h 840"/>
                  <a:gd name="T26" fmla="*/ 12 w 706"/>
                  <a:gd name="T27" fmla="*/ 18 h 840"/>
                  <a:gd name="T28" fmla="*/ 12 w 706"/>
                  <a:gd name="T29" fmla="*/ 23 h 840"/>
                  <a:gd name="T30" fmla="*/ 11 w 706"/>
                  <a:gd name="T31" fmla="*/ 27 h 840"/>
                  <a:gd name="T32" fmla="*/ 11 w 706"/>
                  <a:gd name="T33" fmla="*/ 28 h 840"/>
                  <a:gd name="T34" fmla="*/ 12 w 706"/>
                  <a:gd name="T35" fmla="*/ 26 h 840"/>
                  <a:gd name="T36" fmla="*/ 13 w 706"/>
                  <a:gd name="T37" fmla="*/ 23 h 840"/>
                  <a:gd name="T38" fmla="*/ 14 w 706"/>
                  <a:gd name="T39" fmla="*/ 20 h 840"/>
                  <a:gd name="T40" fmla="*/ 15 w 706"/>
                  <a:gd name="T41" fmla="*/ 14 h 840"/>
                  <a:gd name="T42" fmla="*/ 15 w 706"/>
                  <a:gd name="T43" fmla="*/ 14 h 840"/>
                  <a:gd name="T44" fmla="*/ 16 w 706"/>
                  <a:gd name="T45" fmla="*/ 15 h 840"/>
                  <a:gd name="T46" fmla="*/ 16 w 706"/>
                  <a:gd name="T47" fmla="*/ 17 h 840"/>
                  <a:gd name="T48" fmla="*/ 17 w 706"/>
                  <a:gd name="T49" fmla="*/ 26 h 840"/>
                  <a:gd name="T50" fmla="*/ 18 w 706"/>
                  <a:gd name="T51" fmla="*/ 23 h 840"/>
                  <a:gd name="T52" fmla="*/ 18 w 706"/>
                  <a:gd name="T53" fmla="*/ 19 h 840"/>
                  <a:gd name="T54" fmla="*/ 19 w 706"/>
                  <a:gd name="T55" fmla="*/ 14 h 840"/>
                  <a:gd name="T56" fmla="*/ 20 w 706"/>
                  <a:gd name="T57" fmla="*/ 17 h 840"/>
                  <a:gd name="T58" fmla="*/ 21 w 706"/>
                  <a:gd name="T59" fmla="*/ 20 h 840"/>
                  <a:gd name="T60" fmla="*/ 22 w 706"/>
                  <a:gd name="T61" fmla="*/ 24 h 840"/>
                  <a:gd name="T62" fmla="*/ 23 w 706"/>
                  <a:gd name="T63" fmla="*/ 25 h 840"/>
                  <a:gd name="T64" fmla="*/ 23 w 706"/>
                  <a:gd name="T65" fmla="*/ 27 h 840"/>
                  <a:gd name="T66" fmla="*/ 24 w 706"/>
                  <a:gd name="T67" fmla="*/ 29 h 840"/>
                  <a:gd name="T68" fmla="*/ 25 w 706"/>
                  <a:gd name="T69" fmla="*/ 30 h 840"/>
                  <a:gd name="T70" fmla="*/ 25 w 706"/>
                  <a:gd name="T71" fmla="*/ 31 h 840"/>
                  <a:gd name="T72" fmla="*/ 26 w 706"/>
                  <a:gd name="T73" fmla="*/ 30 h 840"/>
                  <a:gd name="T74" fmla="*/ 26 w 706"/>
                  <a:gd name="T75" fmla="*/ 29 h 840"/>
                  <a:gd name="T76" fmla="*/ 25 w 706"/>
                  <a:gd name="T77" fmla="*/ 26 h 840"/>
                  <a:gd name="T78" fmla="*/ 25 w 706"/>
                  <a:gd name="T79" fmla="*/ 25 h 840"/>
                  <a:gd name="T80" fmla="*/ 25 w 706"/>
                  <a:gd name="T81" fmla="*/ 21 h 840"/>
                  <a:gd name="T82" fmla="*/ 24 w 706"/>
                  <a:gd name="T83" fmla="*/ 18 h 840"/>
                  <a:gd name="T84" fmla="*/ 24 w 706"/>
                  <a:gd name="T85" fmla="*/ 15 h 840"/>
                  <a:gd name="T86" fmla="*/ 20 w 706"/>
                  <a:gd name="T87" fmla="*/ 10 h 840"/>
                  <a:gd name="T88" fmla="*/ 16 w 706"/>
                  <a:gd name="T89" fmla="*/ 6 h 840"/>
                  <a:gd name="T90" fmla="*/ 15 w 706"/>
                  <a:gd name="T91" fmla="*/ 6 h 840"/>
                  <a:gd name="T92" fmla="*/ 12 w 706"/>
                  <a:gd name="T93" fmla="*/ 8 h 840"/>
                  <a:gd name="T94" fmla="*/ 12 w 706"/>
                  <a:gd name="T95" fmla="*/ 6 h 840"/>
                  <a:gd name="T96" fmla="*/ 11 w 706"/>
                  <a:gd name="T97" fmla="*/ 3 h 840"/>
                  <a:gd name="T98" fmla="*/ 10 w 706"/>
                  <a:gd name="T99" fmla="*/ 0 h 840"/>
                  <a:gd name="T100" fmla="*/ 10 w 706"/>
                  <a:gd name="T101" fmla="*/ 0 h 840"/>
                  <a:gd name="T102" fmla="*/ 10 w 706"/>
                  <a:gd name="T103" fmla="*/ 0 h 840"/>
                  <a:gd name="T104" fmla="*/ 10 w 706"/>
                  <a:gd name="T105" fmla="*/ 0 h 8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840"/>
                  <a:gd name="T161" fmla="*/ 706 w 706"/>
                  <a:gd name="T162" fmla="*/ 840 h 8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840">
                    <a:moveTo>
                      <a:pt x="257" y="4"/>
                    </a:moveTo>
                    <a:lnTo>
                      <a:pt x="262" y="50"/>
                    </a:lnTo>
                    <a:lnTo>
                      <a:pt x="257" y="90"/>
                    </a:lnTo>
                    <a:lnTo>
                      <a:pt x="257" y="166"/>
                    </a:lnTo>
                    <a:lnTo>
                      <a:pt x="252" y="220"/>
                    </a:lnTo>
                    <a:lnTo>
                      <a:pt x="231" y="253"/>
                    </a:lnTo>
                    <a:lnTo>
                      <a:pt x="195" y="290"/>
                    </a:lnTo>
                    <a:lnTo>
                      <a:pt x="92" y="349"/>
                    </a:lnTo>
                    <a:lnTo>
                      <a:pt x="0" y="393"/>
                    </a:lnTo>
                    <a:lnTo>
                      <a:pt x="117" y="434"/>
                    </a:lnTo>
                    <a:lnTo>
                      <a:pt x="172" y="405"/>
                    </a:lnTo>
                    <a:lnTo>
                      <a:pt x="316" y="261"/>
                    </a:lnTo>
                    <a:lnTo>
                      <a:pt x="337" y="243"/>
                    </a:lnTo>
                    <a:lnTo>
                      <a:pt x="323" y="489"/>
                    </a:lnTo>
                    <a:lnTo>
                      <a:pt x="314" y="608"/>
                    </a:lnTo>
                    <a:lnTo>
                      <a:pt x="309" y="721"/>
                    </a:lnTo>
                    <a:lnTo>
                      <a:pt x="307" y="749"/>
                    </a:lnTo>
                    <a:lnTo>
                      <a:pt x="334" y="708"/>
                    </a:lnTo>
                    <a:lnTo>
                      <a:pt x="357" y="634"/>
                    </a:lnTo>
                    <a:lnTo>
                      <a:pt x="376" y="533"/>
                    </a:lnTo>
                    <a:lnTo>
                      <a:pt x="393" y="368"/>
                    </a:lnTo>
                    <a:lnTo>
                      <a:pt x="415" y="378"/>
                    </a:lnTo>
                    <a:lnTo>
                      <a:pt x="421" y="394"/>
                    </a:lnTo>
                    <a:lnTo>
                      <a:pt x="435" y="470"/>
                    </a:lnTo>
                    <a:lnTo>
                      <a:pt x="462" y="691"/>
                    </a:lnTo>
                    <a:lnTo>
                      <a:pt x="482" y="616"/>
                    </a:lnTo>
                    <a:lnTo>
                      <a:pt x="494" y="501"/>
                    </a:lnTo>
                    <a:lnTo>
                      <a:pt x="501" y="378"/>
                    </a:lnTo>
                    <a:lnTo>
                      <a:pt x="531" y="448"/>
                    </a:lnTo>
                    <a:lnTo>
                      <a:pt x="560" y="536"/>
                    </a:lnTo>
                    <a:lnTo>
                      <a:pt x="594" y="640"/>
                    </a:lnTo>
                    <a:lnTo>
                      <a:pt x="628" y="685"/>
                    </a:lnTo>
                    <a:lnTo>
                      <a:pt x="629" y="739"/>
                    </a:lnTo>
                    <a:lnTo>
                      <a:pt x="646" y="783"/>
                    </a:lnTo>
                    <a:lnTo>
                      <a:pt x="677" y="809"/>
                    </a:lnTo>
                    <a:lnTo>
                      <a:pt x="673" y="840"/>
                    </a:lnTo>
                    <a:lnTo>
                      <a:pt x="698" y="809"/>
                    </a:lnTo>
                    <a:lnTo>
                      <a:pt x="706" y="774"/>
                    </a:lnTo>
                    <a:lnTo>
                      <a:pt x="682" y="714"/>
                    </a:lnTo>
                    <a:lnTo>
                      <a:pt x="673" y="676"/>
                    </a:lnTo>
                    <a:lnTo>
                      <a:pt x="683" y="567"/>
                    </a:lnTo>
                    <a:lnTo>
                      <a:pt x="646" y="492"/>
                    </a:lnTo>
                    <a:lnTo>
                      <a:pt x="648" y="394"/>
                    </a:lnTo>
                    <a:lnTo>
                      <a:pt x="541" y="281"/>
                    </a:lnTo>
                    <a:lnTo>
                      <a:pt x="440" y="169"/>
                    </a:lnTo>
                    <a:lnTo>
                      <a:pt x="395" y="166"/>
                    </a:lnTo>
                    <a:lnTo>
                      <a:pt x="312" y="206"/>
                    </a:lnTo>
                    <a:lnTo>
                      <a:pt x="314" y="151"/>
                    </a:lnTo>
                    <a:lnTo>
                      <a:pt x="299" y="74"/>
                    </a:lnTo>
                    <a:lnTo>
                      <a:pt x="270" y="0"/>
                    </a:lnTo>
                    <a:lnTo>
                      <a:pt x="25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224"/>
              <p:cNvSpPr>
                <a:spLocks/>
              </p:cNvSpPr>
              <p:nvPr/>
            </p:nvSpPr>
            <p:spPr bwMode="auto">
              <a:xfrm>
                <a:off x="1256" y="3285"/>
                <a:ext cx="67" cy="133"/>
              </a:xfrm>
              <a:custGeom>
                <a:avLst/>
                <a:gdLst>
                  <a:gd name="T0" fmla="*/ 0 w 200"/>
                  <a:gd name="T1" fmla="*/ 14 h 397"/>
                  <a:gd name="T2" fmla="*/ 2 w 200"/>
                  <a:gd name="T3" fmla="*/ 12 h 397"/>
                  <a:gd name="T4" fmla="*/ 2 w 200"/>
                  <a:gd name="T5" fmla="*/ 11 h 397"/>
                  <a:gd name="T6" fmla="*/ 2 w 200"/>
                  <a:gd name="T7" fmla="*/ 10 h 397"/>
                  <a:gd name="T8" fmla="*/ 2 w 200"/>
                  <a:gd name="T9" fmla="*/ 6 h 397"/>
                  <a:gd name="T10" fmla="*/ 1 w 200"/>
                  <a:gd name="T11" fmla="*/ 4 h 397"/>
                  <a:gd name="T12" fmla="*/ 1 w 200"/>
                  <a:gd name="T13" fmla="*/ 2 h 397"/>
                  <a:gd name="T14" fmla="*/ 1 w 200"/>
                  <a:gd name="T15" fmla="*/ 1 h 397"/>
                  <a:gd name="T16" fmla="*/ 2 w 200"/>
                  <a:gd name="T17" fmla="*/ 0 h 397"/>
                  <a:gd name="T18" fmla="*/ 3 w 200"/>
                  <a:gd name="T19" fmla="*/ 0 h 397"/>
                  <a:gd name="T20" fmla="*/ 4 w 200"/>
                  <a:gd name="T21" fmla="*/ 0 h 397"/>
                  <a:gd name="T22" fmla="*/ 5 w 200"/>
                  <a:gd name="T23" fmla="*/ 3 h 397"/>
                  <a:gd name="T24" fmla="*/ 6 w 200"/>
                  <a:gd name="T25" fmla="*/ 6 h 397"/>
                  <a:gd name="T26" fmla="*/ 7 w 200"/>
                  <a:gd name="T27" fmla="*/ 9 h 397"/>
                  <a:gd name="T28" fmla="*/ 7 w 200"/>
                  <a:gd name="T29" fmla="*/ 11 h 397"/>
                  <a:gd name="T30" fmla="*/ 7 w 200"/>
                  <a:gd name="T31" fmla="*/ 13 h 397"/>
                  <a:gd name="T32" fmla="*/ 7 w 200"/>
                  <a:gd name="T33" fmla="*/ 14 h 397"/>
                  <a:gd name="T34" fmla="*/ 4 w 200"/>
                  <a:gd name="T35" fmla="*/ 15 h 397"/>
                  <a:gd name="T36" fmla="*/ 3 w 200"/>
                  <a:gd name="T37" fmla="*/ 14 h 397"/>
                  <a:gd name="T38" fmla="*/ 3 w 200"/>
                  <a:gd name="T39" fmla="*/ 13 h 397"/>
                  <a:gd name="T40" fmla="*/ 4 w 200"/>
                  <a:gd name="T41" fmla="*/ 12 h 397"/>
                  <a:gd name="T42" fmla="*/ 5 w 200"/>
                  <a:gd name="T43" fmla="*/ 11 h 397"/>
                  <a:gd name="T44" fmla="*/ 4 w 200"/>
                  <a:gd name="T45" fmla="*/ 9 h 397"/>
                  <a:gd name="T46" fmla="*/ 4 w 200"/>
                  <a:gd name="T47" fmla="*/ 6 h 397"/>
                  <a:gd name="T48" fmla="*/ 3 w 200"/>
                  <a:gd name="T49" fmla="*/ 5 h 397"/>
                  <a:gd name="T50" fmla="*/ 3 w 200"/>
                  <a:gd name="T51" fmla="*/ 3 h 397"/>
                  <a:gd name="T52" fmla="*/ 3 w 200"/>
                  <a:gd name="T53" fmla="*/ 1 h 397"/>
                  <a:gd name="T54" fmla="*/ 2 w 200"/>
                  <a:gd name="T55" fmla="*/ 1 h 397"/>
                  <a:gd name="T56" fmla="*/ 2 w 200"/>
                  <a:gd name="T57" fmla="*/ 2 h 397"/>
                  <a:gd name="T58" fmla="*/ 1 w 200"/>
                  <a:gd name="T59" fmla="*/ 3 h 397"/>
                  <a:gd name="T60" fmla="*/ 2 w 200"/>
                  <a:gd name="T61" fmla="*/ 4 h 397"/>
                  <a:gd name="T62" fmla="*/ 3 w 200"/>
                  <a:gd name="T63" fmla="*/ 6 h 397"/>
                  <a:gd name="T64" fmla="*/ 2 w 200"/>
                  <a:gd name="T65" fmla="*/ 10 h 397"/>
                  <a:gd name="T66" fmla="*/ 3 w 200"/>
                  <a:gd name="T67" fmla="*/ 12 h 397"/>
                  <a:gd name="T68" fmla="*/ 2 w 200"/>
                  <a:gd name="T69" fmla="*/ 13 h 397"/>
                  <a:gd name="T70" fmla="*/ 1 w 200"/>
                  <a:gd name="T71" fmla="*/ 14 h 397"/>
                  <a:gd name="T72" fmla="*/ 0 w 200"/>
                  <a:gd name="T73" fmla="*/ 15 h 397"/>
                  <a:gd name="T74" fmla="*/ 0 w 200"/>
                  <a:gd name="T75" fmla="*/ 14 h 397"/>
                  <a:gd name="T76" fmla="*/ 0 w 200"/>
                  <a:gd name="T77" fmla="*/ 14 h 397"/>
                  <a:gd name="T78" fmla="*/ 0 w 200"/>
                  <a:gd name="T79" fmla="*/ 14 h 3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"/>
                  <a:gd name="T121" fmla="*/ 0 h 397"/>
                  <a:gd name="T122" fmla="*/ 200 w 200"/>
                  <a:gd name="T123" fmla="*/ 397 h 3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" h="397">
                    <a:moveTo>
                      <a:pt x="1" y="370"/>
                    </a:moveTo>
                    <a:lnTo>
                      <a:pt x="43" y="330"/>
                    </a:lnTo>
                    <a:lnTo>
                      <a:pt x="52" y="299"/>
                    </a:lnTo>
                    <a:lnTo>
                      <a:pt x="43" y="257"/>
                    </a:lnTo>
                    <a:lnTo>
                      <a:pt x="47" y="169"/>
                    </a:lnTo>
                    <a:lnTo>
                      <a:pt x="17" y="95"/>
                    </a:lnTo>
                    <a:lnTo>
                      <a:pt x="24" y="59"/>
                    </a:lnTo>
                    <a:lnTo>
                      <a:pt x="33" y="23"/>
                    </a:lnTo>
                    <a:lnTo>
                      <a:pt x="63" y="6"/>
                    </a:lnTo>
                    <a:lnTo>
                      <a:pt x="86" y="0"/>
                    </a:lnTo>
                    <a:lnTo>
                      <a:pt x="104" y="8"/>
                    </a:lnTo>
                    <a:lnTo>
                      <a:pt x="141" y="81"/>
                    </a:lnTo>
                    <a:lnTo>
                      <a:pt x="161" y="158"/>
                    </a:lnTo>
                    <a:lnTo>
                      <a:pt x="188" y="253"/>
                    </a:lnTo>
                    <a:lnTo>
                      <a:pt x="200" y="283"/>
                    </a:lnTo>
                    <a:lnTo>
                      <a:pt x="192" y="340"/>
                    </a:lnTo>
                    <a:lnTo>
                      <a:pt x="175" y="360"/>
                    </a:lnTo>
                    <a:lnTo>
                      <a:pt x="113" y="388"/>
                    </a:lnTo>
                    <a:lnTo>
                      <a:pt x="86" y="383"/>
                    </a:lnTo>
                    <a:lnTo>
                      <a:pt x="91" y="350"/>
                    </a:lnTo>
                    <a:lnTo>
                      <a:pt x="118" y="323"/>
                    </a:lnTo>
                    <a:lnTo>
                      <a:pt x="141" y="291"/>
                    </a:lnTo>
                    <a:lnTo>
                      <a:pt x="96" y="254"/>
                    </a:lnTo>
                    <a:lnTo>
                      <a:pt x="103" y="166"/>
                    </a:lnTo>
                    <a:lnTo>
                      <a:pt x="83" y="130"/>
                    </a:lnTo>
                    <a:lnTo>
                      <a:pt x="72" y="84"/>
                    </a:lnTo>
                    <a:lnTo>
                      <a:pt x="86" y="20"/>
                    </a:lnTo>
                    <a:lnTo>
                      <a:pt x="63" y="34"/>
                    </a:lnTo>
                    <a:lnTo>
                      <a:pt x="44" y="55"/>
                    </a:lnTo>
                    <a:lnTo>
                      <a:pt x="40" y="77"/>
                    </a:lnTo>
                    <a:lnTo>
                      <a:pt x="43" y="95"/>
                    </a:lnTo>
                    <a:lnTo>
                      <a:pt x="69" y="169"/>
                    </a:lnTo>
                    <a:lnTo>
                      <a:pt x="65" y="261"/>
                    </a:lnTo>
                    <a:lnTo>
                      <a:pt x="72" y="314"/>
                    </a:lnTo>
                    <a:lnTo>
                      <a:pt x="60" y="356"/>
                    </a:lnTo>
                    <a:lnTo>
                      <a:pt x="22" y="386"/>
                    </a:lnTo>
                    <a:lnTo>
                      <a:pt x="0" y="397"/>
                    </a:lnTo>
                    <a:lnTo>
                      <a:pt x="1" y="3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225"/>
              <p:cNvSpPr>
                <a:spLocks/>
              </p:cNvSpPr>
              <p:nvPr/>
            </p:nvSpPr>
            <p:spPr bwMode="auto">
              <a:xfrm>
                <a:off x="1244" y="3457"/>
                <a:ext cx="15" cy="93"/>
              </a:xfrm>
              <a:custGeom>
                <a:avLst/>
                <a:gdLst>
                  <a:gd name="T0" fmla="*/ 1 w 47"/>
                  <a:gd name="T1" fmla="*/ 0 h 278"/>
                  <a:gd name="T2" fmla="*/ 1 w 47"/>
                  <a:gd name="T3" fmla="*/ 2 h 278"/>
                  <a:gd name="T4" fmla="*/ 1 w 47"/>
                  <a:gd name="T5" fmla="*/ 5 h 278"/>
                  <a:gd name="T6" fmla="*/ 0 w 47"/>
                  <a:gd name="T7" fmla="*/ 10 h 278"/>
                  <a:gd name="T8" fmla="*/ 1 w 47"/>
                  <a:gd name="T9" fmla="*/ 5 h 278"/>
                  <a:gd name="T10" fmla="*/ 2 w 47"/>
                  <a:gd name="T11" fmla="*/ 2 h 278"/>
                  <a:gd name="T12" fmla="*/ 1 w 47"/>
                  <a:gd name="T13" fmla="*/ 0 h 278"/>
                  <a:gd name="T14" fmla="*/ 1 w 47"/>
                  <a:gd name="T15" fmla="*/ 0 h 278"/>
                  <a:gd name="T16" fmla="*/ 1 w 47"/>
                  <a:gd name="T17" fmla="*/ 0 h 278"/>
                  <a:gd name="T18" fmla="*/ 1 w 47"/>
                  <a:gd name="T19" fmla="*/ 0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78"/>
                  <a:gd name="T32" fmla="*/ 47 w 47"/>
                  <a:gd name="T33" fmla="*/ 278 h 2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78">
                    <a:moveTo>
                      <a:pt x="22" y="0"/>
                    </a:moveTo>
                    <a:lnTo>
                      <a:pt x="27" y="64"/>
                    </a:lnTo>
                    <a:lnTo>
                      <a:pt x="18" y="138"/>
                    </a:lnTo>
                    <a:lnTo>
                      <a:pt x="0" y="278"/>
                    </a:lnTo>
                    <a:lnTo>
                      <a:pt x="32" y="147"/>
                    </a:lnTo>
                    <a:lnTo>
                      <a:pt x="47" y="67"/>
                    </a:lnTo>
                    <a:lnTo>
                      <a:pt x="38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226"/>
              <p:cNvSpPr>
                <a:spLocks/>
              </p:cNvSpPr>
              <p:nvPr/>
            </p:nvSpPr>
            <p:spPr bwMode="auto">
              <a:xfrm>
                <a:off x="1298" y="3256"/>
                <a:ext cx="81" cy="129"/>
              </a:xfrm>
              <a:custGeom>
                <a:avLst/>
                <a:gdLst>
                  <a:gd name="T0" fmla="*/ 0 w 242"/>
                  <a:gd name="T1" fmla="*/ 6 h 386"/>
                  <a:gd name="T2" fmla="*/ 0 w 242"/>
                  <a:gd name="T3" fmla="*/ 3 h 386"/>
                  <a:gd name="T4" fmla="*/ 1 w 242"/>
                  <a:gd name="T5" fmla="*/ 2 h 386"/>
                  <a:gd name="T6" fmla="*/ 2 w 242"/>
                  <a:gd name="T7" fmla="*/ 0 h 386"/>
                  <a:gd name="T8" fmla="*/ 3 w 242"/>
                  <a:gd name="T9" fmla="*/ 1 h 386"/>
                  <a:gd name="T10" fmla="*/ 3 w 242"/>
                  <a:gd name="T11" fmla="*/ 1 h 386"/>
                  <a:gd name="T12" fmla="*/ 3 w 242"/>
                  <a:gd name="T13" fmla="*/ 3 h 386"/>
                  <a:gd name="T14" fmla="*/ 5 w 242"/>
                  <a:gd name="T15" fmla="*/ 4 h 386"/>
                  <a:gd name="T16" fmla="*/ 5 w 242"/>
                  <a:gd name="T17" fmla="*/ 0 h 386"/>
                  <a:gd name="T18" fmla="*/ 6 w 242"/>
                  <a:gd name="T19" fmla="*/ 0 h 386"/>
                  <a:gd name="T20" fmla="*/ 7 w 242"/>
                  <a:gd name="T21" fmla="*/ 0 h 386"/>
                  <a:gd name="T22" fmla="*/ 7 w 242"/>
                  <a:gd name="T23" fmla="*/ 1 h 386"/>
                  <a:gd name="T24" fmla="*/ 9 w 242"/>
                  <a:gd name="T25" fmla="*/ 6 h 386"/>
                  <a:gd name="T26" fmla="*/ 9 w 242"/>
                  <a:gd name="T27" fmla="*/ 7 h 386"/>
                  <a:gd name="T28" fmla="*/ 6 w 242"/>
                  <a:gd name="T29" fmla="*/ 10 h 386"/>
                  <a:gd name="T30" fmla="*/ 6 w 242"/>
                  <a:gd name="T31" fmla="*/ 13 h 386"/>
                  <a:gd name="T32" fmla="*/ 5 w 242"/>
                  <a:gd name="T33" fmla="*/ 14 h 386"/>
                  <a:gd name="T34" fmla="*/ 3 w 242"/>
                  <a:gd name="T35" fmla="*/ 14 h 386"/>
                  <a:gd name="T36" fmla="*/ 2 w 242"/>
                  <a:gd name="T37" fmla="*/ 14 h 386"/>
                  <a:gd name="T38" fmla="*/ 3 w 242"/>
                  <a:gd name="T39" fmla="*/ 14 h 386"/>
                  <a:gd name="T40" fmla="*/ 3 w 242"/>
                  <a:gd name="T41" fmla="*/ 13 h 386"/>
                  <a:gd name="T42" fmla="*/ 4 w 242"/>
                  <a:gd name="T43" fmla="*/ 12 h 386"/>
                  <a:gd name="T44" fmla="*/ 3 w 242"/>
                  <a:gd name="T45" fmla="*/ 12 h 386"/>
                  <a:gd name="T46" fmla="*/ 2 w 242"/>
                  <a:gd name="T47" fmla="*/ 6 h 386"/>
                  <a:gd name="T48" fmla="*/ 2 w 242"/>
                  <a:gd name="T49" fmla="*/ 4 h 386"/>
                  <a:gd name="T50" fmla="*/ 2 w 242"/>
                  <a:gd name="T51" fmla="*/ 4 h 386"/>
                  <a:gd name="T52" fmla="*/ 2 w 242"/>
                  <a:gd name="T53" fmla="*/ 2 h 386"/>
                  <a:gd name="T54" fmla="*/ 2 w 242"/>
                  <a:gd name="T55" fmla="*/ 2 h 386"/>
                  <a:gd name="T56" fmla="*/ 2 w 242"/>
                  <a:gd name="T57" fmla="*/ 1 h 386"/>
                  <a:gd name="T58" fmla="*/ 1 w 242"/>
                  <a:gd name="T59" fmla="*/ 2 h 386"/>
                  <a:gd name="T60" fmla="*/ 1 w 242"/>
                  <a:gd name="T61" fmla="*/ 3 h 386"/>
                  <a:gd name="T62" fmla="*/ 1 w 242"/>
                  <a:gd name="T63" fmla="*/ 8 h 386"/>
                  <a:gd name="T64" fmla="*/ 0 w 242"/>
                  <a:gd name="T65" fmla="*/ 6 h 386"/>
                  <a:gd name="T66" fmla="*/ 0 w 242"/>
                  <a:gd name="T67" fmla="*/ 6 h 386"/>
                  <a:gd name="T68" fmla="*/ 0 w 242"/>
                  <a:gd name="T69" fmla="*/ 6 h 3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86"/>
                  <a:gd name="T107" fmla="*/ 242 w 242"/>
                  <a:gd name="T108" fmla="*/ 386 h 3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86">
                    <a:moveTo>
                      <a:pt x="0" y="154"/>
                    </a:moveTo>
                    <a:lnTo>
                      <a:pt x="0" y="78"/>
                    </a:lnTo>
                    <a:lnTo>
                      <a:pt x="16" y="42"/>
                    </a:lnTo>
                    <a:lnTo>
                      <a:pt x="44" y="13"/>
                    </a:lnTo>
                    <a:lnTo>
                      <a:pt x="68" y="15"/>
                    </a:lnTo>
                    <a:lnTo>
                      <a:pt x="84" y="35"/>
                    </a:lnTo>
                    <a:lnTo>
                      <a:pt x="94" y="93"/>
                    </a:lnTo>
                    <a:lnTo>
                      <a:pt x="126" y="121"/>
                    </a:lnTo>
                    <a:lnTo>
                      <a:pt x="137" y="4"/>
                    </a:lnTo>
                    <a:lnTo>
                      <a:pt x="151" y="0"/>
                    </a:lnTo>
                    <a:lnTo>
                      <a:pt x="181" y="5"/>
                    </a:lnTo>
                    <a:lnTo>
                      <a:pt x="200" y="33"/>
                    </a:lnTo>
                    <a:lnTo>
                      <a:pt x="242" y="154"/>
                    </a:lnTo>
                    <a:lnTo>
                      <a:pt x="233" y="184"/>
                    </a:lnTo>
                    <a:lnTo>
                      <a:pt x="164" y="265"/>
                    </a:lnTo>
                    <a:lnTo>
                      <a:pt x="161" y="355"/>
                    </a:lnTo>
                    <a:lnTo>
                      <a:pt x="134" y="373"/>
                    </a:lnTo>
                    <a:lnTo>
                      <a:pt x="94" y="384"/>
                    </a:lnTo>
                    <a:lnTo>
                      <a:pt x="56" y="386"/>
                    </a:lnTo>
                    <a:lnTo>
                      <a:pt x="73" y="370"/>
                    </a:lnTo>
                    <a:lnTo>
                      <a:pt x="94" y="358"/>
                    </a:lnTo>
                    <a:lnTo>
                      <a:pt x="103" y="335"/>
                    </a:lnTo>
                    <a:lnTo>
                      <a:pt x="87" y="321"/>
                    </a:lnTo>
                    <a:lnTo>
                      <a:pt x="61" y="174"/>
                    </a:lnTo>
                    <a:lnTo>
                      <a:pt x="50" y="118"/>
                    </a:lnTo>
                    <a:lnTo>
                      <a:pt x="45" y="98"/>
                    </a:lnTo>
                    <a:lnTo>
                      <a:pt x="53" y="62"/>
                    </a:lnTo>
                    <a:lnTo>
                      <a:pt x="59" y="42"/>
                    </a:lnTo>
                    <a:lnTo>
                      <a:pt x="48" y="35"/>
                    </a:lnTo>
                    <a:lnTo>
                      <a:pt x="29" y="59"/>
                    </a:lnTo>
                    <a:lnTo>
                      <a:pt x="23" y="73"/>
                    </a:lnTo>
                    <a:lnTo>
                      <a:pt x="16" y="20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227"/>
              <p:cNvSpPr>
                <a:spLocks/>
              </p:cNvSpPr>
              <p:nvPr/>
            </p:nvSpPr>
            <p:spPr bwMode="auto">
              <a:xfrm>
                <a:off x="1037" y="3338"/>
                <a:ext cx="167" cy="84"/>
              </a:xfrm>
              <a:custGeom>
                <a:avLst/>
                <a:gdLst>
                  <a:gd name="T0" fmla="*/ 0 w 502"/>
                  <a:gd name="T1" fmla="*/ 1 h 252"/>
                  <a:gd name="T2" fmla="*/ 0 w 502"/>
                  <a:gd name="T3" fmla="*/ 2 h 252"/>
                  <a:gd name="T4" fmla="*/ 1 w 502"/>
                  <a:gd name="T5" fmla="*/ 3 h 252"/>
                  <a:gd name="T6" fmla="*/ 3 w 502"/>
                  <a:gd name="T7" fmla="*/ 5 h 252"/>
                  <a:gd name="T8" fmla="*/ 5 w 502"/>
                  <a:gd name="T9" fmla="*/ 7 h 252"/>
                  <a:gd name="T10" fmla="*/ 7 w 502"/>
                  <a:gd name="T11" fmla="*/ 8 h 252"/>
                  <a:gd name="T12" fmla="*/ 10 w 502"/>
                  <a:gd name="T13" fmla="*/ 9 h 252"/>
                  <a:gd name="T14" fmla="*/ 13 w 502"/>
                  <a:gd name="T15" fmla="*/ 9 h 252"/>
                  <a:gd name="T16" fmla="*/ 18 w 502"/>
                  <a:gd name="T17" fmla="*/ 9 h 252"/>
                  <a:gd name="T18" fmla="*/ 19 w 502"/>
                  <a:gd name="T19" fmla="*/ 8 h 252"/>
                  <a:gd name="T20" fmla="*/ 18 w 502"/>
                  <a:gd name="T21" fmla="*/ 8 h 252"/>
                  <a:gd name="T22" fmla="*/ 16 w 502"/>
                  <a:gd name="T23" fmla="*/ 7 h 252"/>
                  <a:gd name="T24" fmla="*/ 11 w 502"/>
                  <a:gd name="T25" fmla="*/ 6 h 252"/>
                  <a:gd name="T26" fmla="*/ 8 w 502"/>
                  <a:gd name="T27" fmla="*/ 5 h 252"/>
                  <a:gd name="T28" fmla="*/ 5 w 502"/>
                  <a:gd name="T29" fmla="*/ 3 h 252"/>
                  <a:gd name="T30" fmla="*/ 3 w 502"/>
                  <a:gd name="T31" fmla="*/ 2 h 252"/>
                  <a:gd name="T32" fmla="*/ 1 w 502"/>
                  <a:gd name="T33" fmla="*/ 0 h 252"/>
                  <a:gd name="T34" fmla="*/ 0 w 502"/>
                  <a:gd name="T35" fmla="*/ 0 h 252"/>
                  <a:gd name="T36" fmla="*/ 0 w 502"/>
                  <a:gd name="T37" fmla="*/ 1 h 252"/>
                  <a:gd name="T38" fmla="*/ 0 w 502"/>
                  <a:gd name="T39" fmla="*/ 1 h 252"/>
                  <a:gd name="T40" fmla="*/ 0 w 502"/>
                  <a:gd name="T41" fmla="*/ 1 h 2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2"/>
                  <a:gd name="T64" fmla="*/ 0 h 252"/>
                  <a:gd name="T65" fmla="*/ 502 w 502"/>
                  <a:gd name="T66" fmla="*/ 252 h 2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2" h="252">
                    <a:moveTo>
                      <a:pt x="0" y="15"/>
                    </a:moveTo>
                    <a:lnTo>
                      <a:pt x="8" y="45"/>
                    </a:lnTo>
                    <a:lnTo>
                      <a:pt x="31" y="88"/>
                    </a:lnTo>
                    <a:lnTo>
                      <a:pt x="77" y="144"/>
                    </a:lnTo>
                    <a:lnTo>
                      <a:pt x="133" y="194"/>
                    </a:lnTo>
                    <a:lnTo>
                      <a:pt x="197" y="228"/>
                    </a:lnTo>
                    <a:lnTo>
                      <a:pt x="267" y="251"/>
                    </a:lnTo>
                    <a:lnTo>
                      <a:pt x="362" y="252"/>
                    </a:lnTo>
                    <a:lnTo>
                      <a:pt x="476" y="243"/>
                    </a:lnTo>
                    <a:lnTo>
                      <a:pt x="502" y="228"/>
                    </a:lnTo>
                    <a:lnTo>
                      <a:pt x="498" y="209"/>
                    </a:lnTo>
                    <a:lnTo>
                      <a:pt x="424" y="194"/>
                    </a:lnTo>
                    <a:lnTo>
                      <a:pt x="311" y="165"/>
                    </a:lnTo>
                    <a:lnTo>
                      <a:pt x="214" y="135"/>
                    </a:lnTo>
                    <a:lnTo>
                      <a:pt x="134" y="91"/>
                    </a:lnTo>
                    <a:lnTo>
                      <a:pt x="77" y="56"/>
                    </a:lnTo>
                    <a:lnTo>
                      <a:pt x="22" y="11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228"/>
              <p:cNvSpPr>
                <a:spLocks/>
              </p:cNvSpPr>
              <p:nvPr/>
            </p:nvSpPr>
            <p:spPr bwMode="auto">
              <a:xfrm>
                <a:off x="1262" y="3175"/>
                <a:ext cx="58" cy="81"/>
              </a:xfrm>
              <a:custGeom>
                <a:avLst/>
                <a:gdLst>
                  <a:gd name="T0" fmla="*/ 0 w 175"/>
                  <a:gd name="T1" fmla="*/ 0 h 243"/>
                  <a:gd name="T2" fmla="*/ 1 w 175"/>
                  <a:gd name="T3" fmla="*/ 2 h 243"/>
                  <a:gd name="T4" fmla="*/ 2 w 175"/>
                  <a:gd name="T5" fmla="*/ 4 h 243"/>
                  <a:gd name="T6" fmla="*/ 2 w 175"/>
                  <a:gd name="T7" fmla="*/ 6 h 243"/>
                  <a:gd name="T8" fmla="*/ 3 w 175"/>
                  <a:gd name="T9" fmla="*/ 8 h 243"/>
                  <a:gd name="T10" fmla="*/ 3 w 175"/>
                  <a:gd name="T11" fmla="*/ 9 h 243"/>
                  <a:gd name="T12" fmla="*/ 4 w 175"/>
                  <a:gd name="T13" fmla="*/ 9 h 243"/>
                  <a:gd name="T14" fmla="*/ 5 w 175"/>
                  <a:gd name="T15" fmla="*/ 9 h 243"/>
                  <a:gd name="T16" fmla="*/ 6 w 175"/>
                  <a:gd name="T17" fmla="*/ 8 h 243"/>
                  <a:gd name="T18" fmla="*/ 6 w 175"/>
                  <a:gd name="T19" fmla="*/ 7 h 243"/>
                  <a:gd name="T20" fmla="*/ 5 w 175"/>
                  <a:gd name="T21" fmla="*/ 4 h 243"/>
                  <a:gd name="T22" fmla="*/ 4 w 175"/>
                  <a:gd name="T23" fmla="*/ 2 h 243"/>
                  <a:gd name="T24" fmla="*/ 2 w 175"/>
                  <a:gd name="T25" fmla="*/ 1 h 243"/>
                  <a:gd name="T26" fmla="*/ 1 w 175"/>
                  <a:gd name="T27" fmla="*/ 0 h 243"/>
                  <a:gd name="T28" fmla="*/ 1 w 175"/>
                  <a:gd name="T29" fmla="*/ 0 h 243"/>
                  <a:gd name="T30" fmla="*/ 0 w 175"/>
                  <a:gd name="T31" fmla="*/ 0 h 243"/>
                  <a:gd name="T32" fmla="*/ 0 w 175"/>
                  <a:gd name="T33" fmla="*/ 0 h 243"/>
                  <a:gd name="T34" fmla="*/ 0 w 175"/>
                  <a:gd name="T35" fmla="*/ 0 h 2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243"/>
                  <a:gd name="T56" fmla="*/ 175 w 175"/>
                  <a:gd name="T57" fmla="*/ 243 h 2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243">
                    <a:moveTo>
                      <a:pt x="0" y="7"/>
                    </a:moveTo>
                    <a:lnTo>
                      <a:pt x="26" y="49"/>
                    </a:lnTo>
                    <a:lnTo>
                      <a:pt x="48" y="110"/>
                    </a:lnTo>
                    <a:lnTo>
                      <a:pt x="60" y="167"/>
                    </a:lnTo>
                    <a:lnTo>
                      <a:pt x="74" y="217"/>
                    </a:lnTo>
                    <a:lnTo>
                      <a:pt x="94" y="241"/>
                    </a:lnTo>
                    <a:lnTo>
                      <a:pt x="107" y="243"/>
                    </a:lnTo>
                    <a:lnTo>
                      <a:pt x="143" y="243"/>
                    </a:lnTo>
                    <a:lnTo>
                      <a:pt x="174" y="227"/>
                    </a:lnTo>
                    <a:lnTo>
                      <a:pt x="175" y="178"/>
                    </a:lnTo>
                    <a:lnTo>
                      <a:pt x="149" y="105"/>
                    </a:lnTo>
                    <a:lnTo>
                      <a:pt x="119" y="66"/>
                    </a:lnTo>
                    <a:lnTo>
                      <a:pt x="64" y="25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229"/>
              <p:cNvSpPr>
                <a:spLocks/>
              </p:cNvSpPr>
              <p:nvPr/>
            </p:nvSpPr>
            <p:spPr bwMode="auto">
              <a:xfrm>
                <a:off x="1011" y="3137"/>
                <a:ext cx="338" cy="300"/>
              </a:xfrm>
              <a:custGeom>
                <a:avLst/>
                <a:gdLst>
                  <a:gd name="T0" fmla="*/ 37 w 1013"/>
                  <a:gd name="T1" fmla="*/ 14 h 900"/>
                  <a:gd name="T2" fmla="*/ 36 w 1013"/>
                  <a:gd name="T3" fmla="*/ 11 h 900"/>
                  <a:gd name="T4" fmla="*/ 34 w 1013"/>
                  <a:gd name="T5" fmla="*/ 7 h 900"/>
                  <a:gd name="T6" fmla="*/ 32 w 1013"/>
                  <a:gd name="T7" fmla="*/ 4 h 900"/>
                  <a:gd name="T8" fmla="*/ 27 w 1013"/>
                  <a:gd name="T9" fmla="*/ 2 h 900"/>
                  <a:gd name="T10" fmla="*/ 22 w 1013"/>
                  <a:gd name="T11" fmla="*/ 0 h 900"/>
                  <a:gd name="T12" fmla="*/ 18 w 1013"/>
                  <a:gd name="T13" fmla="*/ 1 h 900"/>
                  <a:gd name="T14" fmla="*/ 13 w 1013"/>
                  <a:gd name="T15" fmla="*/ 2 h 900"/>
                  <a:gd name="T16" fmla="*/ 9 w 1013"/>
                  <a:gd name="T17" fmla="*/ 3 h 900"/>
                  <a:gd name="T18" fmla="*/ 6 w 1013"/>
                  <a:gd name="T19" fmla="*/ 5 h 900"/>
                  <a:gd name="T20" fmla="*/ 3 w 1013"/>
                  <a:gd name="T21" fmla="*/ 8 h 900"/>
                  <a:gd name="T22" fmla="*/ 2 w 1013"/>
                  <a:gd name="T23" fmla="*/ 12 h 900"/>
                  <a:gd name="T24" fmla="*/ 1 w 1013"/>
                  <a:gd name="T25" fmla="*/ 17 h 900"/>
                  <a:gd name="T26" fmla="*/ 1 w 1013"/>
                  <a:gd name="T27" fmla="*/ 21 h 900"/>
                  <a:gd name="T28" fmla="*/ 2 w 1013"/>
                  <a:gd name="T29" fmla="*/ 25 h 900"/>
                  <a:gd name="T30" fmla="*/ 4 w 1013"/>
                  <a:gd name="T31" fmla="*/ 28 h 900"/>
                  <a:gd name="T32" fmla="*/ 6 w 1013"/>
                  <a:gd name="T33" fmla="*/ 31 h 900"/>
                  <a:gd name="T34" fmla="*/ 7 w 1013"/>
                  <a:gd name="T35" fmla="*/ 32 h 900"/>
                  <a:gd name="T36" fmla="*/ 10 w 1013"/>
                  <a:gd name="T37" fmla="*/ 33 h 900"/>
                  <a:gd name="T38" fmla="*/ 8 w 1013"/>
                  <a:gd name="T39" fmla="*/ 33 h 900"/>
                  <a:gd name="T40" fmla="*/ 3 w 1013"/>
                  <a:gd name="T41" fmla="*/ 28 h 900"/>
                  <a:gd name="T42" fmla="*/ 2 w 1013"/>
                  <a:gd name="T43" fmla="*/ 25 h 900"/>
                  <a:gd name="T44" fmla="*/ 0 w 1013"/>
                  <a:gd name="T45" fmla="*/ 21 h 900"/>
                  <a:gd name="T46" fmla="*/ 0 w 1013"/>
                  <a:gd name="T47" fmla="*/ 17 h 900"/>
                  <a:gd name="T48" fmla="*/ 0 w 1013"/>
                  <a:gd name="T49" fmla="*/ 14 h 900"/>
                  <a:gd name="T50" fmla="*/ 2 w 1013"/>
                  <a:gd name="T51" fmla="*/ 10 h 900"/>
                  <a:gd name="T52" fmla="*/ 3 w 1013"/>
                  <a:gd name="T53" fmla="*/ 8 h 900"/>
                  <a:gd name="T54" fmla="*/ 5 w 1013"/>
                  <a:gd name="T55" fmla="*/ 5 h 900"/>
                  <a:gd name="T56" fmla="*/ 9 w 1013"/>
                  <a:gd name="T57" fmla="*/ 3 h 900"/>
                  <a:gd name="T58" fmla="*/ 12 w 1013"/>
                  <a:gd name="T59" fmla="*/ 1 h 900"/>
                  <a:gd name="T60" fmla="*/ 18 w 1013"/>
                  <a:gd name="T61" fmla="*/ 0 h 900"/>
                  <a:gd name="T62" fmla="*/ 22 w 1013"/>
                  <a:gd name="T63" fmla="*/ 0 h 900"/>
                  <a:gd name="T64" fmla="*/ 27 w 1013"/>
                  <a:gd name="T65" fmla="*/ 1 h 900"/>
                  <a:gd name="T66" fmla="*/ 32 w 1013"/>
                  <a:gd name="T67" fmla="*/ 4 h 900"/>
                  <a:gd name="T68" fmla="*/ 35 w 1013"/>
                  <a:gd name="T69" fmla="*/ 7 h 900"/>
                  <a:gd name="T70" fmla="*/ 37 w 1013"/>
                  <a:gd name="T71" fmla="*/ 11 h 900"/>
                  <a:gd name="T72" fmla="*/ 38 w 1013"/>
                  <a:gd name="T73" fmla="*/ 14 h 900"/>
                  <a:gd name="T74" fmla="*/ 37 w 1013"/>
                  <a:gd name="T75" fmla="*/ 14 h 900"/>
                  <a:gd name="T76" fmla="*/ 37 w 1013"/>
                  <a:gd name="T77" fmla="*/ 14 h 900"/>
                  <a:gd name="T78" fmla="*/ 37 w 1013"/>
                  <a:gd name="T79" fmla="*/ 14 h 9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3"/>
                  <a:gd name="T121" fmla="*/ 0 h 900"/>
                  <a:gd name="T122" fmla="*/ 1013 w 1013"/>
                  <a:gd name="T123" fmla="*/ 900 h 9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3" h="900">
                    <a:moveTo>
                      <a:pt x="993" y="383"/>
                    </a:moveTo>
                    <a:lnTo>
                      <a:pt x="967" y="297"/>
                    </a:lnTo>
                    <a:lnTo>
                      <a:pt x="923" y="193"/>
                    </a:lnTo>
                    <a:lnTo>
                      <a:pt x="851" y="113"/>
                    </a:lnTo>
                    <a:lnTo>
                      <a:pt x="730" y="44"/>
                    </a:lnTo>
                    <a:lnTo>
                      <a:pt x="593" y="12"/>
                    </a:lnTo>
                    <a:lnTo>
                      <a:pt x="487" y="17"/>
                    </a:lnTo>
                    <a:lnTo>
                      <a:pt x="339" y="55"/>
                    </a:lnTo>
                    <a:lnTo>
                      <a:pt x="244" y="91"/>
                    </a:lnTo>
                    <a:lnTo>
                      <a:pt x="162" y="139"/>
                    </a:lnTo>
                    <a:lnTo>
                      <a:pt x="91" y="218"/>
                    </a:lnTo>
                    <a:lnTo>
                      <a:pt x="46" y="323"/>
                    </a:lnTo>
                    <a:lnTo>
                      <a:pt x="20" y="455"/>
                    </a:lnTo>
                    <a:lnTo>
                      <a:pt x="27" y="565"/>
                    </a:lnTo>
                    <a:lnTo>
                      <a:pt x="64" y="678"/>
                    </a:lnTo>
                    <a:lnTo>
                      <a:pt x="116" y="758"/>
                    </a:lnTo>
                    <a:lnTo>
                      <a:pt x="167" y="827"/>
                    </a:lnTo>
                    <a:lnTo>
                      <a:pt x="201" y="853"/>
                    </a:lnTo>
                    <a:lnTo>
                      <a:pt x="270" y="900"/>
                    </a:lnTo>
                    <a:lnTo>
                      <a:pt x="226" y="900"/>
                    </a:lnTo>
                    <a:lnTo>
                      <a:pt x="81" y="746"/>
                    </a:lnTo>
                    <a:lnTo>
                      <a:pt x="47" y="683"/>
                    </a:lnTo>
                    <a:lnTo>
                      <a:pt x="11" y="572"/>
                    </a:lnTo>
                    <a:lnTo>
                      <a:pt x="0" y="461"/>
                    </a:lnTo>
                    <a:lnTo>
                      <a:pt x="8" y="383"/>
                    </a:lnTo>
                    <a:lnTo>
                      <a:pt x="47" y="257"/>
                    </a:lnTo>
                    <a:lnTo>
                      <a:pt x="80" y="207"/>
                    </a:lnTo>
                    <a:lnTo>
                      <a:pt x="144" y="125"/>
                    </a:lnTo>
                    <a:lnTo>
                      <a:pt x="237" y="72"/>
                    </a:lnTo>
                    <a:lnTo>
                      <a:pt x="331" y="37"/>
                    </a:lnTo>
                    <a:lnTo>
                      <a:pt x="478" y="1"/>
                    </a:lnTo>
                    <a:lnTo>
                      <a:pt x="596" y="0"/>
                    </a:lnTo>
                    <a:lnTo>
                      <a:pt x="736" y="32"/>
                    </a:lnTo>
                    <a:lnTo>
                      <a:pt x="865" y="100"/>
                    </a:lnTo>
                    <a:lnTo>
                      <a:pt x="944" y="182"/>
                    </a:lnTo>
                    <a:lnTo>
                      <a:pt x="990" y="286"/>
                    </a:lnTo>
                    <a:lnTo>
                      <a:pt x="1013" y="365"/>
                    </a:lnTo>
                    <a:lnTo>
                      <a:pt x="993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230"/>
              <p:cNvSpPr>
                <a:spLocks/>
              </p:cNvSpPr>
              <p:nvPr/>
            </p:nvSpPr>
            <p:spPr bwMode="auto">
              <a:xfrm>
                <a:off x="1057" y="3190"/>
                <a:ext cx="60" cy="64"/>
              </a:xfrm>
              <a:custGeom>
                <a:avLst/>
                <a:gdLst>
                  <a:gd name="T0" fmla="*/ 6 w 180"/>
                  <a:gd name="T1" fmla="*/ 0 h 193"/>
                  <a:gd name="T2" fmla="*/ 4 w 180"/>
                  <a:gd name="T3" fmla="*/ 0 h 193"/>
                  <a:gd name="T4" fmla="*/ 2 w 180"/>
                  <a:gd name="T5" fmla="*/ 2 h 193"/>
                  <a:gd name="T6" fmla="*/ 0 w 180"/>
                  <a:gd name="T7" fmla="*/ 5 h 193"/>
                  <a:gd name="T8" fmla="*/ 0 w 180"/>
                  <a:gd name="T9" fmla="*/ 7 h 193"/>
                  <a:gd name="T10" fmla="*/ 1 w 180"/>
                  <a:gd name="T11" fmla="*/ 5 h 193"/>
                  <a:gd name="T12" fmla="*/ 2 w 180"/>
                  <a:gd name="T13" fmla="*/ 2 h 193"/>
                  <a:gd name="T14" fmla="*/ 4 w 180"/>
                  <a:gd name="T15" fmla="*/ 1 h 193"/>
                  <a:gd name="T16" fmla="*/ 6 w 180"/>
                  <a:gd name="T17" fmla="*/ 1 h 193"/>
                  <a:gd name="T18" fmla="*/ 3 w 180"/>
                  <a:gd name="T19" fmla="*/ 5 h 193"/>
                  <a:gd name="T20" fmla="*/ 7 w 180"/>
                  <a:gd name="T21" fmla="*/ 0 h 193"/>
                  <a:gd name="T22" fmla="*/ 6 w 180"/>
                  <a:gd name="T23" fmla="*/ 0 h 193"/>
                  <a:gd name="T24" fmla="*/ 6 w 180"/>
                  <a:gd name="T25" fmla="*/ 0 h 193"/>
                  <a:gd name="T26" fmla="*/ 6 w 180"/>
                  <a:gd name="T27" fmla="*/ 0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193"/>
                  <a:gd name="T44" fmla="*/ 180 w 180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193">
                    <a:moveTo>
                      <a:pt x="163" y="7"/>
                    </a:moveTo>
                    <a:lnTo>
                      <a:pt x="99" y="0"/>
                    </a:lnTo>
                    <a:lnTo>
                      <a:pt x="50" y="55"/>
                    </a:lnTo>
                    <a:lnTo>
                      <a:pt x="7" y="134"/>
                    </a:lnTo>
                    <a:lnTo>
                      <a:pt x="0" y="193"/>
                    </a:lnTo>
                    <a:lnTo>
                      <a:pt x="23" y="141"/>
                    </a:lnTo>
                    <a:lnTo>
                      <a:pt x="64" y="64"/>
                    </a:lnTo>
                    <a:lnTo>
                      <a:pt x="105" y="22"/>
                    </a:lnTo>
                    <a:lnTo>
                      <a:pt x="149" y="29"/>
                    </a:lnTo>
                    <a:lnTo>
                      <a:pt x="86" y="143"/>
                    </a:lnTo>
                    <a:lnTo>
                      <a:pt x="180" y="12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231"/>
              <p:cNvSpPr>
                <a:spLocks/>
              </p:cNvSpPr>
              <p:nvPr/>
            </p:nvSpPr>
            <p:spPr bwMode="auto">
              <a:xfrm>
                <a:off x="1063" y="3250"/>
                <a:ext cx="16" cy="3"/>
              </a:xfrm>
              <a:custGeom>
                <a:avLst/>
                <a:gdLst>
                  <a:gd name="T0" fmla="*/ 0 w 48"/>
                  <a:gd name="T1" fmla="*/ 0 h 11"/>
                  <a:gd name="T2" fmla="*/ 2 w 48"/>
                  <a:gd name="T3" fmla="*/ 0 h 11"/>
                  <a:gd name="T4" fmla="*/ 2 w 48"/>
                  <a:gd name="T5" fmla="*/ 0 h 11"/>
                  <a:gd name="T6" fmla="*/ 0 w 48"/>
                  <a:gd name="T7" fmla="*/ 0 h 11"/>
                  <a:gd name="T8" fmla="*/ 0 w 48"/>
                  <a:gd name="T9" fmla="*/ 0 h 11"/>
                  <a:gd name="T10" fmla="*/ 0 w 48"/>
                  <a:gd name="T11" fmla="*/ 0 h 11"/>
                  <a:gd name="T12" fmla="*/ 0 w 4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1"/>
                  <a:gd name="T23" fmla="*/ 48 w 4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1">
                    <a:moveTo>
                      <a:pt x="0" y="0"/>
                    </a:moveTo>
                    <a:lnTo>
                      <a:pt x="48" y="0"/>
                    </a:lnTo>
                    <a:lnTo>
                      <a:pt x="44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232"/>
              <p:cNvSpPr>
                <a:spLocks/>
              </p:cNvSpPr>
              <p:nvPr/>
            </p:nvSpPr>
            <p:spPr bwMode="auto">
              <a:xfrm>
                <a:off x="444" y="3620"/>
                <a:ext cx="67" cy="66"/>
              </a:xfrm>
              <a:custGeom>
                <a:avLst/>
                <a:gdLst>
                  <a:gd name="T0" fmla="*/ 1 w 200"/>
                  <a:gd name="T1" fmla="*/ 1 h 198"/>
                  <a:gd name="T2" fmla="*/ 1 w 200"/>
                  <a:gd name="T3" fmla="*/ 3 h 198"/>
                  <a:gd name="T4" fmla="*/ 0 w 200"/>
                  <a:gd name="T5" fmla="*/ 4 h 198"/>
                  <a:gd name="T6" fmla="*/ 0 w 200"/>
                  <a:gd name="T7" fmla="*/ 5 h 198"/>
                  <a:gd name="T8" fmla="*/ 2 w 200"/>
                  <a:gd name="T9" fmla="*/ 5 h 198"/>
                  <a:gd name="T10" fmla="*/ 2 w 200"/>
                  <a:gd name="T11" fmla="*/ 7 h 198"/>
                  <a:gd name="T12" fmla="*/ 4 w 200"/>
                  <a:gd name="T13" fmla="*/ 5 h 198"/>
                  <a:gd name="T14" fmla="*/ 7 w 200"/>
                  <a:gd name="T15" fmla="*/ 5 h 198"/>
                  <a:gd name="T16" fmla="*/ 5 w 200"/>
                  <a:gd name="T17" fmla="*/ 3 h 198"/>
                  <a:gd name="T18" fmla="*/ 7 w 200"/>
                  <a:gd name="T19" fmla="*/ 0 h 198"/>
                  <a:gd name="T20" fmla="*/ 4 w 200"/>
                  <a:gd name="T21" fmla="*/ 1 h 198"/>
                  <a:gd name="T22" fmla="*/ 4 w 200"/>
                  <a:gd name="T23" fmla="*/ 2 h 198"/>
                  <a:gd name="T24" fmla="*/ 5 w 200"/>
                  <a:gd name="T25" fmla="*/ 1 h 198"/>
                  <a:gd name="T26" fmla="*/ 5 w 200"/>
                  <a:gd name="T27" fmla="*/ 3 h 198"/>
                  <a:gd name="T28" fmla="*/ 6 w 200"/>
                  <a:gd name="T29" fmla="*/ 5 h 198"/>
                  <a:gd name="T30" fmla="*/ 4 w 200"/>
                  <a:gd name="T31" fmla="*/ 4 h 198"/>
                  <a:gd name="T32" fmla="*/ 3 w 200"/>
                  <a:gd name="T33" fmla="*/ 6 h 198"/>
                  <a:gd name="T34" fmla="*/ 2 w 200"/>
                  <a:gd name="T35" fmla="*/ 5 h 198"/>
                  <a:gd name="T36" fmla="*/ 1 w 200"/>
                  <a:gd name="T37" fmla="*/ 5 h 198"/>
                  <a:gd name="T38" fmla="*/ 2 w 200"/>
                  <a:gd name="T39" fmla="*/ 3 h 198"/>
                  <a:gd name="T40" fmla="*/ 2 w 200"/>
                  <a:gd name="T41" fmla="*/ 0 h 198"/>
                  <a:gd name="T42" fmla="*/ 1 w 200"/>
                  <a:gd name="T43" fmla="*/ 1 h 198"/>
                  <a:gd name="T44" fmla="*/ 1 w 200"/>
                  <a:gd name="T45" fmla="*/ 1 h 198"/>
                  <a:gd name="T46" fmla="*/ 1 w 200"/>
                  <a:gd name="T47" fmla="*/ 1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198"/>
                  <a:gd name="T74" fmla="*/ 200 w 200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198">
                    <a:moveTo>
                      <a:pt x="40" y="15"/>
                    </a:moveTo>
                    <a:lnTo>
                      <a:pt x="40" y="74"/>
                    </a:lnTo>
                    <a:lnTo>
                      <a:pt x="0" y="112"/>
                    </a:lnTo>
                    <a:lnTo>
                      <a:pt x="3" y="133"/>
                    </a:lnTo>
                    <a:lnTo>
                      <a:pt x="48" y="137"/>
                    </a:lnTo>
                    <a:lnTo>
                      <a:pt x="65" y="198"/>
                    </a:lnTo>
                    <a:lnTo>
                      <a:pt x="106" y="138"/>
                    </a:lnTo>
                    <a:lnTo>
                      <a:pt x="200" y="139"/>
                    </a:lnTo>
                    <a:lnTo>
                      <a:pt x="143" y="77"/>
                    </a:lnTo>
                    <a:lnTo>
                      <a:pt x="176" y="0"/>
                    </a:lnTo>
                    <a:lnTo>
                      <a:pt x="98" y="39"/>
                    </a:lnTo>
                    <a:lnTo>
                      <a:pt x="106" y="50"/>
                    </a:lnTo>
                    <a:lnTo>
                      <a:pt x="146" y="28"/>
                    </a:lnTo>
                    <a:lnTo>
                      <a:pt x="123" y="74"/>
                    </a:lnTo>
                    <a:lnTo>
                      <a:pt x="167" y="124"/>
                    </a:lnTo>
                    <a:lnTo>
                      <a:pt x="106" y="121"/>
                    </a:lnTo>
                    <a:lnTo>
                      <a:pt x="72" y="162"/>
                    </a:lnTo>
                    <a:lnTo>
                      <a:pt x="59" y="127"/>
                    </a:lnTo>
                    <a:lnTo>
                      <a:pt x="18" y="122"/>
                    </a:lnTo>
                    <a:lnTo>
                      <a:pt x="53" y="80"/>
                    </a:lnTo>
                    <a:lnTo>
                      <a:pt x="55" y="11"/>
                    </a:ln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233"/>
              <p:cNvSpPr>
                <a:spLocks/>
              </p:cNvSpPr>
              <p:nvPr/>
            </p:nvSpPr>
            <p:spPr bwMode="auto">
              <a:xfrm>
                <a:off x="458" y="3622"/>
                <a:ext cx="23" cy="14"/>
              </a:xfrm>
              <a:custGeom>
                <a:avLst/>
                <a:gdLst>
                  <a:gd name="T0" fmla="*/ 0 w 69"/>
                  <a:gd name="T1" fmla="*/ 0 h 44"/>
                  <a:gd name="T2" fmla="*/ 1 w 69"/>
                  <a:gd name="T3" fmla="*/ 0 h 44"/>
                  <a:gd name="T4" fmla="*/ 3 w 69"/>
                  <a:gd name="T5" fmla="*/ 1 h 44"/>
                  <a:gd name="T6" fmla="*/ 2 w 69"/>
                  <a:gd name="T7" fmla="*/ 1 h 44"/>
                  <a:gd name="T8" fmla="*/ 1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w 6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44"/>
                  <a:gd name="T29" fmla="*/ 69 w 6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44">
                    <a:moveTo>
                      <a:pt x="0" y="9"/>
                    </a:moveTo>
                    <a:lnTo>
                      <a:pt x="20" y="0"/>
                    </a:lnTo>
                    <a:lnTo>
                      <a:pt x="69" y="34"/>
                    </a:lnTo>
                    <a:lnTo>
                      <a:pt x="66" y="44"/>
                    </a:lnTo>
                    <a:lnTo>
                      <a:pt x="18" y="13"/>
                    </a:lnTo>
                    <a:lnTo>
                      <a:pt x="9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234"/>
              <p:cNvSpPr>
                <a:spLocks/>
              </p:cNvSpPr>
              <p:nvPr/>
            </p:nvSpPr>
            <p:spPr bwMode="auto">
              <a:xfrm>
                <a:off x="508" y="3535"/>
                <a:ext cx="90" cy="86"/>
              </a:xfrm>
              <a:custGeom>
                <a:avLst/>
                <a:gdLst>
                  <a:gd name="T0" fmla="*/ 6 w 272"/>
                  <a:gd name="T1" fmla="*/ 0 h 259"/>
                  <a:gd name="T2" fmla="*/ 3 w 272"/>
                  <a:gd name="T3" fmla="*/ 3 h 259"/>
                  <a:gd name="T4" fmla="*/ 0 w 272"/>
                  <a:gd name="T5" fmla="*/ 3 h 259"/>
                  <a:gd name="T6" fmla="*/ 2 w 272"/>
                  <a:gd name="T7" fmla="*/ 5 h 259"/>
                  <a:gd name="T8" fmla="*/ 1 w 272"/>
                  <a:gd name="T9" fmla="*/ 9 h 259"/>
                  <a:gd name="T10" fmla="*/ 4 w 272"/>
                  <a:gd name="T11" fmla="*/ 7 h 259"/>
                  <a:gd name="T12" fmla="*/ 6 w 272"/>
                  <a:gd name="T13" fmla="*/ 10 h 259"/>
                  <a:gd name="T14" fmla="*/ 7 w 272"/>
                  <a:gd name="T15" fmla="*/ 6 h 259"/>
                  <a:gd name="T16" fmla="*/ 10 w 272"/>
                  <a:gd name="T17" fmla="*/ 4 h 259"/>
                  <a:gd name="T18" fmla="*/ 7 w 272"/>
                  <a:gd name="T19" fmla="*/ 3 h 259"/>
                  <a:gd name="T20" fmla="*/ 6 w 272"/>
                  <a:gd name="T21" fmla="*/ 3 h 259"/>
                  <a:gd name="T22" fmla="*/ 9 w 272"/>
                  <a:gd name="T23" fmla="*/ 4 h 259"/>
                  <a:gd name="T24" fmla="*/ 7 w 272"/>
                  <a:gd name="T25" fmla="*/ 5 h 259"/>
                  <a:gd name="T26" fmla="*/ 6 w 272"/>
                  <a:gd name="T27" fmla="*/ 8 h 259"/>
                  <a:gd name="T28" fmla="*/ 4 w 272"/>
                  <a:gd name="T29" fmla="*/ 6 h 259"/>
                  <a:gd name="T30" fmla="*/ 2 w 272"/>
                  <a:gd name="T31" fmla="*/ 7 h 259"/>
                  <a:gd name="T32" fmla="*/ 3 w 272"/>
                  <a:gd name="T33" fmla="*/ 5 h 259"/>
                  <a:gd name="T34" fmla="*/ 1 w 272"/>
                  <a:gd name="T35" fmla="*/ 4 h 259"/>
                  <a:gd name="T36" fmla="*/ 4 w 272"/>
                  <a:gd name="T37" fmla="*/ 3 h 259"/>
                  <a:gd name="T38" fmla="*/ 6 w 272"/>
                  <a:gd name="T39" fmla="*/ 1 h 259"/>
                  <a:gd name="T40" fmla="*/ 6 w 272"/>
                  <a:gd name="T41" fmla="*/ 0 h 259"/>
                  <a:gd name="T42" fmla="*/ 6 w 272"/>
                  <a:gd name="T43" fmla="*/ 0 h 259"/>
                  <a:gd name="T44" fmla="*/ 6 w 272"/>
                  <a:gd name="T45" fmla="*/ 0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2"/>
                  <a:gd name="T70" fmla="*/ 0 h 259"/>
                  <a:gd name="T71" fmla="*/ 272 w 272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2" h="259">
                    <a:moveTo>
                      <a:pt x="165" y="0"/>
                    </a:moveTo>
                    <a:lnTo>
                      <a:pt x="95" y="77"/>
                    </a:lnTo>
                    <a:lnTo>
                      <a:pt x="0" y="88"/>
                    </a:lnTo>
                    <a:lnTo>
                      <a:pt x="54" y="147"/>
                    </a:lnTo>
                    <a:lnTo>
                      <a:pt x="24" y="231"/>
                    </a:lnTo>
                    <a:lnTo>
                      <a:pt x="111" y="189"/>
                    </a:lnTo>
                    <a:lnTo>
                      <a:pt x="175" y="259"/>
                    </a:lnTo>
                    <a:lnTo>
                      <a:pt x="198" y="162"/>
                    </a:lnTo>
                    <a:lnTo>
                      <a:pt x="272" y="98"/>
                    </a:lnTo>
                    <a:lnTo>
                      <a:pt x="180" y="74"/>
                    </a:lnTo>
                    <a:lnTo>
                      <a:pt x="170" y="83"/>
                    </a:lnTo>
                    <a:lnTo>
                      <a:pt x="243" y="103"/>
                    </a:lnTo>
                    <a:lnTo>
                      <a:pt x="182" y="147"/>
                    </a:lnTo>
                    <a:lnTo>
                      <a:pt x="169" y="227"/>
                    </a:lnTo>
                    <a:lnTo>
                      <a:pt x="120" y="167"/>
                    </a:lnTo>
                    <a:lnTo>
                      <a:pt x="50" y="199"/>
                    </a:lnTo>
                    <a:lnTo>
                      <a:pt x="69" y="147"/>
                    </a:lnTo>
                    <a:lnTo>
                      <a:pt x="26" y="98"/>
                    </a:lnTo>
                    <a:lnTo>
                      <a:pt x="111" y="90"/>
                    </a:lnTo>
                    <a:lnTo>
                      <a:pt x="162" y="18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235"/>
              <p:cNvSpPr>
                <a:spLocks/>
              </p:cNvSpPr>
              <p:nvPr/>
            </p:nvSpPr>
            <p:spPr bwMode="auto">
              <a:xfrm>
                <a:off x="562" y="3535"/>
                <a:ext cx="6" cy="27"/>
              </a:xfrm>
              <a:custGeom>
                <a:avLst/>
                <a:gdLst>
                  <a:gd name="T0" fmla="*/ 0 w 18"/>
                  <a:gd name="T1" fmla="*/ 0 h 83"/>
                  <a:gd name="T2" fmla="*/ 1 w 18"/>
                  <a:gd name="T3" fmla="*/ 3 h 83"/>
                  <a:gd name="T4" fmla="*/ 0 w 18"/>
                  <a:gd name="T5" fmla="*/ 3 h 83"/>
                  <a:gd name="T6" fmla="*/ 0 w 18"/>
                  <a:gd name="T7" fmla="*/ 1 h 83"/>
                  <a:gd name="T8" fmla="*/ 0 w 18"/>
                  <a:gd name="T9" fmla="*/ 0 h 83"/>
                  <a:gd name="T10" fmla="*/ 0 w 18"/>
                  <a:gd name="T11" fmla="*/ 0 h 83"/>
                  <a:gd name="T12" fmla="*/ 0 w 18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83"/>
                  <a:gd name="T23" fmla="*/ 18 w 18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83">
                    <a:moveTo>
                      <a:pt x="3" y="0"/>
                    </a:moveTo>
                    <a:lnTo>
                      <a:pt x="18" y="74"/>
                    </a:lnTo>
                    <a:lnTo>
                      <a:pt x="8" y="83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236"/>
              <p:cNvSpPr>
                <a:spLocks/>
              </p:cNvSpPr>
              <p:nvPr/>
            </p:nvSpPr>
            <p:spPr bwMode="auto">
              <a:xfrm>
                <a:off x="594" y="3606"/>
                <a:ext cx="61" cy="57"/>
              </a:xfrm>
              <a:custGeom>
                <a:avLst/>
                <a:gdLst>
                  <a:gd name="T0" fmla="*/ 4 w 185"/>
                  <a:gd name="T1" fmla="*/ 0 h 169"/>
                  <a:gd name="T2" fmla="*/ 2 w 185"/>
                  <a:gd name="T3" fmla="*/ 2 h 169"/>
                  <a:gd name="T4" fmla="*/ 0 w 185"/>
                  <a:gd name="T5" fmla="*/ 2 h 169"/>
                  <a:gd name="T6" fmla="*/ 1 w 185"/>
                  <a:gd name="T7" fmla="*/ 3 h 169"/>
                  <a:gd name="T8" fmla="*/ 1 w 185"/>
                  <a:gd name="T9" fmla="*/ 6 h 169"/>
                  <a:gd name="T10" fmla="*/ 2 w 185"/>
                  <a:gd name="T11" fmla="*/ 5 h 169"/>
                  <a:gd name="T12" fmla="*/ 5 w 185"/>
                  <a:gd name="T13" fmla="*/ 6 h 169"/>
                  <a:gd name="T14" fmla="*/ 5 w 185"/>
                  <a:gd name="T15" fmla="*/ 4 h 169"/>
                  <a:gd name="T16" fmla="*/ 7 w 185"/>
                  <a:gd name="T17" fmla="*/ 2 h 169"/>
                  <a:gd name="T18" fmla="*/ 5 w 185"/>
                  <a:gd name="T19" fmla="*/ 2 h 169"/>
                  <a:gd name="T20" fmla="*/ 4 w 185"/>
                  <a:gd name="T21" fmla="*/ 2 h 169"/>
                  <a:gd name="T22" fmla="*/ 6 w 185"/>
                  <a:gd name="T23" fmla="*/ 2 h 169"/>
                  <a:gd name="T24" fmla="*/ 4 w 185"/>
                  <a:gd name="T25" fmla="*/ 3 h 169"/>
                  <a:gd name="T26" fmla="*/ 4 w 185"/>
                  <a:gd name="T27" fmla="*/ 5 h 169"/>
                  <a:gd name="T28" fmla="*/ 3 w 185"/>
                  <a:gd name="T29" fmla="*/ 4 h 169"/>
                  <a:gd name="T30" fmla="*/ 1 w 185"/>
                  <a:gd name="T31" fmla="*/ 5 h 169"/>
                  <a:gd name="T32" fmla="*/ 2 w 185"/>
                  <a:gd name="T33" fmla="*/ 3 h 169"/>
                  <a:gd name="T34" fmla="*/ 1 w 185"/>
                  <a:gd name="T35" fmla="*/ 2 h 169"/>
                  <a:gd name="T36" fmla="*/ 3 w 185"/>
                  <a:gd name="T37" fmla="*/ 2 h 169"/>
                  <a:gd name="T38" fmla="*/ 4 w 185"/>
                  <a:gd name="T39" fmla="*/ 1 h 169"/>
                  <a:gd name="T40" fmla="*/ 4 w 185"/>
                  <a:gd name="T41" fmla="*/ 0 h 169"/>
                  <a:gd name="T42" fmla="*/ 4 w 185"/>
                  <a:gd name="T43" fmla="*/ 0 h 169"/>
                  <a:gd name="T44" fmla="*/ 4 w 185"/>
                  <a:gd name="T45" fmla="*/ 0 h 169"/>
                  <a:gd name="T46" fmla="*/ 4 w 185"/>
                  <a:gd name="T47" fmla="*/ 0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5"/>
                  <a:gd name="T73" fmla="*/ 0 h 169"/>
                  <a:gd name="T74" fmla="*/ 185 w 185"/>
                  <a:gd name="T75" fmla="*/ 169 h 1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5" h="169">
                    <a:moveTo>
                      <a:pt x="97" y="1"/>
                    </a:moveTo>
                    <a:lnTo>
                      <a:pt x="67" y="43"/>
                    </a:lnTo>
                    <a:lnTo>
                      <a:pt x="0" y="48"/>
                    </a:lnTo>
                    <a:lnTo>
                      <a:pt x="35" y="84"/>
                    </a:lnTo>
                    <a:lnTo>
                      <a:pt x="14" y="155"/>
                    </a:lnTo>
                    <a:lnTo>
                      <a:pt x="68" y="134"/>
                    </a:lnTo>
                    <a:lnTo>
                      <a:pt x="130" y="169"/>
                    </a:lnTo>
                    <a:lnTo>
                      <a:pt x="130" y="103"/>
                    </a:lnTo>
                    <a:lnTo>
                      <a:pt x="185" y="61"/>
                    </a:lnTo>
                    <a:lnTo>
                      <a:pt x="126" y="44"/>
                    </a:lnTo>
                    <a:lnTo>
                      <a:pt x="111" y="50"/>
                    </a:lnTo>
                    <a:lnTo>
                      <a:pt x="156" y="61"/>
                    </a:lnTo>
                    <a:lnTo>
                      <a:pt x="117" y="92"/>
                    </a:lnTo>
                    <a:lnTo>
                      <a:pt x="120" y="143"/>
                    </a:lnTo>
                    <a:lnTo>
                      <a:pt x="76" y="119"/>
                    </a:lnTo>
                    <a:lnTo>
                      <a:pt x="38" y="132"/>
                    </a:lnTo>
                    <a:lnTo>
                      <a:pt x="59" y="83"/>
                    </a:lnTo>
                    <a:lnTo>
                      <a:pt x="35" y="59"/>
                    </a:lnTo>
                    <a:lnTo>
                      <a:pt x="82" y="55"/>
                    </a:lnTo>
                    <a:lnTo>
                      <a:pt x="107" y="16"/>
                    </a:lnTo>
                    <a:lnTo>
                      <a:pt x="107" y="0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237"/>
              <p:cNvSpPr>
                <a:spLocks/>
              </p:cNvSpPr>
              <p:nvPr/>
            </p:nvSpPr>
            <p:spPr bwMode="auto">
              <a:xfrm>
                <a:off x="627" y="3606"/>
                <a:ext cx="9" cy="17"/>
              </a:xfrm>
              <a:custGeom>
                <a:avLst/>
                <a:gdLst>
                  <a:gd name="T0" fmla="*/ 0 w 25"/>
                  <a:gd name="T1" fmla="*/ 0 h 50"/>
                  <a:gd name="T2" fmla="*/ 1 w 25"/>
                  <a:gd name="T3" fmla="*/ 2 h 50"/>
                  <a:gd name="T4" fmla="*/ 0 w 25"/>
                  <a:gd name="T5" fmla="*/ 2 h 50"/>
                  <a:gd name="T6" fmla="*/ 0 w 25"/>
                  <a:gd name="T7" fmla="*/ 1 h 50"/>
                  <a:gd name="T8" fmla="*/ 0 w 25"/>
                  <a:gd name="T9" fmla="*/ 0 h 50"/>
                  <a:gd name="T10" fmla="*/ 0 w 25"/>
                  <a:gd name="T11" fmla="*/ 0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50"/>
                  <a:gd name="T23" fmla="*/ 25 w 25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50">
                    <a:moveTo>
                      <a:pt x="6" y="0"/>
                    </a:moveTo>
                    <a:lnTo>
                      <a:pt x="25" y="44"/>
                    </a:lnTo>
                    <a:lnTo>
                      <a:pt x="10" y="50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238"/>
              <p:cNvSpPr>
                <a:spLocks/>
              </p:cNvSpPr>
              <p:nvPr/>
            </p:nvSpPr>
            <p:spPr bwMode="auto">
              <a:xfrm>
                <a:off x="567" y="3396"/>
                <a:ext cx="49" cy="42"/>
              </a:xfrm>
              <a:custGeom>
                <a:avLst/>
                <a:gdLst>
                  <a:gd name="T0" fmla="*/ 2 w 145"/>
                  <a:gd name="T1" fmla="*/ 1 h 125"/>
                  <a:gd name="T2" fmla="*/ 2 w 145"/>
                  <a:gd name="T3" fmla="*/ 2 h 125"/>
                  <a:gd name="T4" fmla="*/ 1 w 145"/>
                  <a:gd name="T5" fmla="*/ 3 h 125"/>
                  <a:gd name="T6" fmla="*/ 1 w 145"/>
                  <a:gd name="T7" fmla="*/ 4 h 125"/>
                  <a:gd name="T8" fmla="*/ 2 w 145"/>
                  <a:gd name="T9" fmla="*/ 3 h 125"/>
                  <a:gd name="T10" fmla="*/ 4 w 145"/>
                  <a:gd name="T11" fmla="*/ 4 h 125"/>
                  <a:gd name="T12" fmla="*/ 4 w 145"/>
                  <a:gd name="T13" fmla="*/ 2 h 125"/>
                  <a:gd name="T14" fmla="*/ 5 w 145"/>
                  <a:gd name="T15" fmla="*/ 1 h 125"/>
                  <a:gd name="T16" fmla="*/ 6 w 145"/>
                  <a:gd name="T17" fmla="*/ 2 h 125"/>
                  <a:gd name="T18" fmla="*/ 4 w 145"/>
                  <a:gd name="T19" fmla="*/ 3 h 125"/>
                  <a:gd name="T20" fmla="*/ 4 w 145"/>
                  <a:gd name="T21" fmla="*/ 5 h 125"/>
                  <a:gd name="T22" fmla="*/ 4 w 145"/>
                  <a:gd name="T23" fmla="*/ 4 h 125"/>
                  <a:gd name="T24" fmla="*/ 3 w 145"/>
                  <a:gd name="T25" fmla="*/ 4 h 125"/>
                  <a:gd name="T26" fmla="*/ 2 w 145"/>
                  <a:gd name="T27" fmla="*/ 5 h 125"/>
                  <a:gd name="T28" fmla="*/ 1 w 145"/>
                  <a:gd name="T29" fmla="*/ 5 h 125"/>
                  <a:gd name="T30" fmla="*/ 0 w 145"/>
                  <a:gd name="T31" fmla="*/ 3 h 125"/>
                  <a:gd name="T32" fmla="*/ 1 w 145"/>
                  <a:gd name="T33" fmla="*/ 2 h 125"/>
                  <a:gd name="T34" fmla="*/ 2 w 145"/>
                  <a:gd name="T35" fmla="*/ 0 h 125"/>
                  <a:gd name="T36" fmla="*/ 3 w 145"/>
                  <a:gd name="T37" fmla="*/ 1 h 125"/>
                  <a:gd name="T38" fmla="*/ 2 w 145"/>
                  <a:gd name="T39" fmla="*/ 1 h 125"/>
                  <a:gd name="T40" fmla="*/ 2 w 145"/>
                  <a:gd name="T41" fmla="*/ 1 h 125"/>
                  <a:gd name="T42" fmla="*/ 2 w 145"/>
                  <a:gd name="T43" fmla="*/ 1 h 1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5"/>
                  <a:gd name="T67" fmla="*/ 0 h 125"/>
                  <a:gd name="T68" fmla="*/ 145 w 145"/>
                  <a:gd name="T69" fmla="*/ 125 h 1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5" h="125">
                    <a:moveTo>
                      <a:pt x="62" y="28"/>
                    </a:moveTo>
                    <a:lnTo>
                      <a:pt x="50" y="55"/>
                    </a:lnTo>
                    <a:lnTo>
                      <a:pt x="15" y="84"/>
                    </a:lnTo>
                    <a:lnTo>
                      <a:pt x="35" y="115"/>
                    </a:lnTo>
                    <a:lnTo>
                      <a:pt x="62" y="85"/>
                    </a:lnTo>
                    <a:lnTo>
                      <a:pt x="101" y="105"/>
                    </a:lnTo>
                    <a:lnTo>
                      <a:pt x="96" y="60"/>
                    </a:lnTo>
                    <a:lnTo>
                      <a:pt x="141" y="33"/>
                    </a:lnTo>
                    <a:lnTo>
                      <a:pt x="145" y="44"/>
                    </a:lnTo>
                    <a:lnTo>
                      <a:pt x="113" y="68"/>
                    </a:lnTo>
                    <a:lnTo>
                      <a:pt x="116" y="122"/>
                    </a:lnTo>
                    <a:lnTo>
                      <a:pt x="96" y="117"/>
                    </a:lnTo>
                    <a:lnTo>
                      <a:pt x="68" y="100"/>
                    </a:lnTo>
                    <a:lnTo>
                      <a:pt x="42" y="125"/>
                    </a:lnTo>
                    <a:lnTo>
                      <a:pt x="23" y="124"/>
                    </a:lnTo>
                    <a:lnTo>
                      <a:pt x="0" y="88"/>
                    </a:lnTo>
                    <a:lnTo>
                      <a:pt x="35" y="53"/>
                    </a:lnTo>
                    <a:lnTo>
                      <a:pt x="62" y="0"/>
                    </a:lnTo>
                    <a:lnTo>
                      <a:pt x="82" y="24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239"/>
              <p:cNvSpPr>
                <a:spLocks/>
              </p:cNvSpPr>
              <p:nvPr/>
            </p:nvSpPr>
            <p:spPr bwMode="auto">
              <a:xfrm>
                <a:off x="590" y="3404"/>
                <a:ext cx="26" cy="7"/>
              </a:xfrm>
              <a:custGeom>
                <a:avLst/>
                <a:gdLst>
                  <a:gd name="T0" fmla="*/ 0 w 76"/>
                  <a:gd name="T1" fmla="*/ 0 h 21"/>
                  <a:gd name="T2" fmla="*/ 2 w 76"/>
                  <a:gd name="T3" fmla="*/ 0 h 21"/>
                  <a:gd name="T4" fmla="*/ 3 w 76"/>
                  <a:gd name="T5" fmla="*/ 0 h 21"/>
                  <a:gd name="T6" fmla="*/ 3 w 76"/>
                  <a:gd name="T7" fmla="*/ 1 h 21"/>
                  <a:gd name="T8" fmla="*/ 0 w 76"/>
                  <a:gd name="T9" fmla="*/ 0 h 21"/>
                  <a:gd name="T10" fmla="*/ 0 w 76"/>
                  <a:gd name="T11" fmla="*/ 0 h 21"/>
                  <a:gd name="T12" fmla="*/ 0 w 76"/>
                  <a:gd name="T13" fmla="*/ 0 h 21"/>
                  <a:gd name="T14" fmla="*/ 0 w 76"/>
                  <a:gd name="T15" fmla="*/ 0 h 21"/>
                  <a:gd name="T16" fmla="*/ 0 w 7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21"/>
                  <a:gd name="T29" fmla="*/ 76 w 7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21">
                    <a:moveTo>
                      <a:pt x="13" y="1"/>
                    </a:moveTo>
                    <a:lnTo>
                      <a:pt x="48" y="6"/>
                    </a:lnTo>
                    <a:lnTo>
                      <a:pt x="72" y="10"/>
                    </a:lnTo>
                    <a:lnTo>
                      <a:pt x="76" y="21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240"/>
              <p:cNvSpPr>
                <a:spLocks/>
              </p:cNvSpPr>
              <p:nvPr/>
            </p:nvSpPr>
            <p:spPr bwMode="auto">
              <a:xfrm>
                <a:off x="560" y="3437"/>
                <a:ext cx="43" cy="16"/>
              </a:xfrm>
              <a:custGeom>
                <a:avLst/>
                <a:gdLst>
                  <a:gd name="T0" fmla="*/ 0 w 129"/>
                  <a:gd name="T1" fmla="*/ 0 h 49"/>
                  <a:gd name="T2" fmla="*/ 2 w 129"/>
                  <a:gd name="T3" fmla="*/ 0 h 49"/>
                  <a:gd name="T4" fmla="*/ 4 w 129"/>
                  <a:gd name="T5" fmla="*/ 1 h 49"/>
                  <a:gd name="T6" fmla="*/ 5 w 129"/>
                  <a:gd name="T7" fmla="*/ 1 h 49"/>
                  <a:gd name="T8" fmla="*/ 5 w 129"/>
                  <a:gd name="T9" fmla="*/ 2 h 49"/>
                  <a:gd name="T10" fmla="*/ 4 w 129"/>
                  <a:gd name="T11" fmla="*/ 2 h 49"/>
                  <a:gd name="T12" fmla="*/ 3 w 129"/>
                  <a:gd name="T13" fmla="*/ 2 h 49"/>
                  <a:gd name="T14" fmla="*/ 1 w 129"/>
                  <a:gd name="T15" fmla="*/ 1 h 49"/>
                  <a:gd name="T16" fmla="*/ 0 w 129"/>
                  <a:gd name="T17" fmla="*/ 0 h 49"/>
                  <a:gd name="T18" fmla="*/ 0 w 129"/>
                  <a:gd name="T19" fmla="*/ 0 h 49"/>
                  <a:gd name="T20" fmla="*/ 0 w 129"/>
                  <a:gd name="T21" fmla="*/ 0 h 49"/>
                  <a:gd name="T22" fmla="*/ 0 w 129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49"/>
                  <a:gd name="T38" fmla="*/ 129 w 12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49">
                    <a:moveTo>
                      <a:pt x="0" y="0"/>
                    </a:moveTo>
                    <a:lnTo>
                      <a:pt x="63" y="2"/>
                    </a:lnTo>
                    <a:lnTo>
                      <a:pt x="107" y="16"/>
                    </a:lnTo>
                    <a:lnTo>
                      <a:pt x="127" y="26"/>
                    </a:lnTo>
                    <a:lnTo>
                      <a:pt x="129" y="43"/>
                    </a:lnTo>
                    <a:lnTo>
                      <a:pt x="107" y="49"/>
                    </a:lnTo>
                    <a:lnTo>
                      <a:pt x="68" y="43"/>
                    </a:lnTo>
                    <a:lnTo>
                      <a:pt x="38" y="25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241"/>
              <p:cNvSpPr>
                <a:spLocks/>
              </p:cNvSpPr>
              <p:nvPr/>
            </p:nvSpPr>
            <p:spPr bwMode="auto">
              <a:xfrm>
                <a:off x="1177" y="3528"/>
                <a:ext cx="63" cy="67"/>
              </a:xfrm>
              <a:custGeom>
                <a:avLst/>
                <a:gdLst>
                  <a:gd name="T0" fmla="*/ 3 w 189"/>
                  <a:gd name="T1" fmla="*/ 1 h 203"/>
                  <a:gd name="T2" fmla="*/ 2 w 189"/>
                  <a:gd name="T3" fmla="*/ 3 h 203"/>
                  <a:gd name="T4" fmla="*/ 0 w 189"/>
                  <a:gd name="T5" fmla="*/ 4 h 203"/>
                  <a:gd name="T6" fmla="*/ 0 w 189"/>
                  <a:gd name="T7" fmla="*/ 5 h 203"/>
                  <a:gd name="T8" fmla="*/ 2 w 189"/>
                  <a:gd name="T9" fmla="*/ 5 h 203"/>
                  <a:gd name="T10" fmla="*/ 2 w 189"/>
                  <a:gd name="T11" fmla="*/ 7 h 203"/>
                  <a:gd name="T12" fmla="*/ 4 w 189"/>
                  <a:gd name="T13" fmla="*/ 6 h 203"/>
                  <a:gd name="T14" fmla="*/ 6 w 189"/>
                  <a:gd name="T15" fmla="*/ 6 h 203"/>
                  <a:gd name="T16" fmla="*/ 5 w 189"/>
                  <a:gd name="T17" fmla="*/ 3 h 203"/>
                  <a:gd name="T18" fmla="*/ 7 w 189"/>
                  <a:gd name="T19" fmla="*/ 1 h 203"/>
                  <a:gd name="T20" fmla="*/ 4 w 189"/>
                  <a:gd name="T21" fmla="*/ 2 h 203"/>
                  <a:gd name="T22" fmla="*/ 4 w 189"/>
                  <a:gd name="T23" fmla="*/ 2 h 203"/>
                  <a:gd name="T24" fmla="*/ 6 w 189"/>
                  <a:gd name="T25" fmla="*/ 2 h 203"/>
                  <a:gd name="T26" fmla="*/ 5 w 189"/>
                  <a:gd name="T27" fmla="*/ 3 h 203"/>
                  <a:gd name="T28" fmla="*/ 6 w 189"/>
                  <a:gd name="T29" fmla="*/ 5 h 203"/>
                  <a:gd name="T30" fmla="*/ 4 w 189"/>
                  <a:gd name="T31" fmla="*/ 5 h 203"/>
                  <a:gd name="T32" fmla="*/ 3 w 189"/>
                  <a:gd name="T33" fmla="*/ 6 h 203"/>
                  <a:gd name="T34" fmla="*/ 2 w 189"/>
                  <a:gd name="T35" fmla="*/ 7 h 203"/>
                  <a:gd name="T36" fmla="*/ 2 w 189"/>
                  <a:gd name="T37" fmla="*/ 5 h 203"/>
                  <a:gd name="T38" fmla="*/ 1 w 189"/>
                  <a:gd name="T39" fmla="*/ 4 h 203"/>
                  <a:gd name="T40" fmla="*/ 3 w 189"/>
                  <a:gd name="T41" fmla="*/ 3 h 203"/>
                  <a:gd name="T42" fmla="*/ 3 w 189"/>
                  <a:gd name="T43" fmla="*/ 1 h 203"/>
                  <a:gd name="T44" fmla="*/ 3 w 189"/>
                  <a:gd name="T45" fmla="*/ 0 h 203"/>
                  <a:gd name="T46" fmla="*/ 3 w 189"/>
                  <a:gd name="T47" fmla="*/ 1 h 203"/>
                  <a:gd name="T48" fmla="*/ 3 w 189"/>
                  <a:gd name="T49" fmla="*/ 1 h 203"/>
                  <a:gd name="T50" fmla="*/ 3 w 189"/>
                  <a:gd name="T51" fmla="*/ 1 h 2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9"/>
                  <a:gd name="T79" fmla="*/ 0 h 203"/>
                  <a:gd name="T80" fmla="*/ 189 w 189"/>
                  <a:gd name="T81" fmla="*/ 203 h 2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9" h="203">
                    <a:moveTo>
                      <a:pt x="74" y="16"/>
                    </a:moveTo>
                    <a:lnTo>
                      <a:pt x="66" y="79"/>
                    </a:lnTo>
                    <a:lnTo>
                      <a:pt x="7" y="117"/>
                    </a:lnTo>
                    <a:lnTo>
                      <a:pt x="0" y="128"/>
                    </a:lnTo>
                    <a:lnTo>
                      <a:pt x="45" y="143"/>
                    </a:lnTo>
                    <a:lnTo>
                      <a:pt x="55" y="203"/>
                    </a:lnTo>
                    <a:lnTo>
                      <a:pt x="98" y="157"/>
                    </a:lnTo>
                    <a:lnTo>
                      <a:pt x="173" y="167"/>
                    </a:lnTo>
                    <a:lnTo>
                      <a:pt x="142" y="93"/>
                    </a:lnTo>
                    <a:lnTo>
                      <a:pt x="189" y="34"/>
                    </a:lnTo>
                    <a:lnTo>
                      <a:pt x="113" y="45"/>
                    </a:lnTo>
                    <a:lnTo>
                      <a:pt x="109" y="55"/>
                    </a:lnTo>
                    <a:lnTo>
                      <a:pt x="163" y="48"/>
                    </a:lnTo>
                    <a:lnTo>
                      <a:pt x="126" y="89"/>
                    </a:lnTo>
                    <a:lnTo>
                      <a:pt x="153" y="148"/>
                    </a:lnTo>
                    <a:lnTo>
                      <a:pt x="98" y="139"/>
                    </a:lnTo>
                    <a:lnTo>
                      <a:pt x="71" y="166"/>
                    </a:lnTo>
                    <a:lnTo>
                      <a:pt x="60" y="182"/>
                    </a:lnTo>
                    <a:lnTo>
                      <a:pt x="60" y="134"/>
                    </a:lnTo>
                    <a:lnTo>
                      <a:pt x="20" y="122"/>
                    </a:lnTo>
                    <a:lnTo>
                      <a:pt x="81" y="90"/>
                    </a:lnTo>
                    <a:lnTo>
                      <a:pt x="86" y="30"/>
                    </a:lnTo>
                    <a:lnTo>
                      <a:pt x="81" y="0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242"/>
              <p:cNvSpPr>
                <a:spLocks/>
              </p:cNvSpPr>
              <p:nvPr/>
            </p:nvSpPr>
            <p:spPr bwMode="auto">
              <a:xfrm>
                <a:off x="1204" y="3528"/>
                <a:ext cx="11" cy="18"/>
              </a:xfrm>
              <a:custGeom>
                <a:avLst/>
                <a:gdLst>
                  <a:gd name="T0" fmla="*/ 0 w 32"/>
                  <a:gd name="T1" fmla="*/ 0 h 55"/>
                  <a:gd name="T2" fmla="*/ 1 w 32"/>
                  <a:gd name="T3" fmla="*/ 2 h 55"/>
                  <a:gd name="T4" fmla="*/ 1 w 32"/>
                  <a:gd name="T5" fmla="*/ 2 h 55"/>
                  <a:gd name="T6" fmla="*/ 0 w 32"/>
                  <a:gd name="T7" fmla="*/ 1 h 55"/>
                  <a:gd name="T8" fmla="*/ 0 w 32"/>
                  <a:gd name="T9" fmla="*/ 0 h 55"/>
                  <a:gd name="T10" fmla="*/ 0 w 32"/>
                  <a:gd name="T11" fmla="*/ 0 h 55"/>
                  <a:gd name="T12" fmla="*/ 0 w 32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55"/>
                  <a:gd name="T23" fmla="*/ 32 w 32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55">
                    <a:moveTo>
                      <a:pt x="0" y="0"/>
                    </a:moveTo>
                    <a:lnTo>
                      <a:pt x="32" y="45"/>
                    </a:lnTo>
                    <a:lnTo>
                      <a:pt x="28" y="55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243"/>
              <p:cNvSpPr>
                <a:spLocks/>
              </p:cNvSpPr>
              <p:nvPr/>
            </p:nvSpPr>
            <p:spPr bwMode="auto">
              <a:xfrm>
                <a:off x="1280" y="3584"/>
                <a:ext cx="84" cy="81"/>
              </a:xfrm>
              <a:custGeom>
                <a:avLst/>
                <a:gdLst>
                  <a:gd name="T0" fmla="*/ 6 w 251"/>
                  <a:gd name="T1" fmla="*/ 0 h 245"/>
                  <a:gd name="T2" fmla="*/ 4 w 251"/>
                  <a:gd name="T3" fmla="*/ 2 h 245"/>
                  <a:gd name="T4" fmla="*/ 1 w 251"/>
                  <a:gd name="T5" fmla="*/ 2 h 245"/>
                  <a:gd name="T6" fmla="*/ 2 w 251"/>
                  <a:gd name="T7" fmla="*/ 4 h 245"/>
                  <a:gd name="T8" fmla="*/ 0 w 251"/>
                  <a:gd name="T9" fmla="*/ 6 h 245"/>
                  <a:gd name="T10" fmla="*/ 3 w 251"/>
                  <a:gd name="T11" fmla="*/ 6 h 245"/>
                  <a:gd name="T12" fmla="*/ 4 w 251"/>
                  <a:gd name="T13" fmla="*/ 9 h 245"/>
                  <a:gd name="T14" fmla="*/ 6 w 251"/>
                  <a:gd name="T15" fmla="*/ 6 h 245"/>
                  <a:gd name="T16" fmla="*/ 9 w 251"/>
                  <a:gd name="T17" fmla="*/ 5 h 245"/>
                  <a:gd name="T18" fmla="*/ 7 w 251"/>
                  <a:gd name="T19" fmla="*/ 4 h 245"/>
                  <a:gd name="T20" fmla="*/ 6 w 251"/>
                  <a:gd name="T21" fmla="*/ 4 h 245"/>
                  <a:gd name="T22" fmla="*/ 8 w 251"/>
                  <a:gd name="T23" fmla="*/ 5 h 245"/>
                  <a:gd name="T24" fmla="*/ 5 w 251"/>
                  <a:gd name="T25" fmla="*/ 6 h 245"/>
                  <a:gd name="T26" fmla="*/ 4 w 251"/>
                  <a:gd name="T27" fmla="*/ 8 h 245"/>
                  <a:gd name="T28" fmla="*/ 3 w 251"/>
                  <a:gd name="T29" fmla="*/ 6 h 245"/>
                  <a:gd name="T30" fmla="*/ 1 w 251"/>
                  <a:gd name="T31" fmla="*/ 6 h 245"/>
                  <a:gd name="T32" fmla="*/ 3 w 251"/>
                  <a:gd name="T33" fmla="*/ 4 h 245"/>
                  <a:gd name="T34" fmla="*/ 2 w 251"/>
                  <a:gd name="T35" fmla="*/ 2 h 245"/>
                  <a:gd name="T36" fmla="*/ 4 w 251"/>
                  <a:gd name="T37" fmla="*/ 3 h 245"/>
                  <a:gd name="T38" fmla="*/ 6 w 251"/>
                  <a:gd name="T39" fmla="*/ 1 h 245"/>
                  <a:gd name="T40" fmla="*/ 7 w 251"/>
                  <a:gd name="T41" fmla="*/ 0 h 245"/>
                  <a:gd name="T42" fmla="*/ 6 w 251"/>
                  <a:gd name="T43" fmla="*/ 0 h 245"/>
                  <a:gd name="T44" fmla="*/ 6 w 251"/>
                  <a:gd name="T45" fmla="*/ 0 h 245"/>
                  <a:gd name="T46" fmla="*/ 6 w 251"/>
                  <a:gd name="T47" fmla="*/ 0 h 2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245"/>
                  <a:gd name="T74" fmla="*/ 251 w 251"/>
                  <a:gd name="T75" fmla="*/ 245 h 2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245">
                    <a:moveTo>
                      <a:pt x="168" y="10"/>
                    </a:moveTo>
                    <a:lnTo>
                      <a:pt x="113" y="59"/>
                    </a:lnTo>
                    <a:lnTo>
                      <a:pt x="39" y="50"/>
                    </a:lnTo>
                    <a:lnTo>
                      <a:pt x="59" y="108"/>
                    </a:lnTo>
                    <a:lnTo>
                      <a:pt x="0" y="170"/>
                    </a:lnTo>
                    <a:lnTo>
                      <a:pt x="77" y="173"/>
                    </a:lnTo>
                    <a:lnTo>
                      <a:pt x="113" y="245"/>
                    </a:lnTo>
                    <a:lnTo>
                      <a:pt x="157" y="171"/>
                    </a:lnTo>
                    <a:lnTo>
                      <a:pt x="251" y="148"/>
                    </a:lnTo>
                    <a:lnTo>
                      <a:pt x="180" y="96"/>
                    </a:lnTo>
                    <a:lnTo>
                      <a:pt x="164" y="99"/>
                    </a:lnTo>
                    <a:lnTo>
                      <a:pt x="220" y="138"/>
                    </a:lnTo>
                    <a:lnTo>
                      <a:pt x="139" y="163"/>
                    </a:lnTo>
                    <a:lnTo>
                      <a:pt x="117" y="216"/>
                    </a:lnTo>
                    <a:lnTo>
                      <a:pt x="83" y="157"/>
                    </a:lnTo>
                    <a:lnTo>
                      <a:pt x="31" y="161"/>
                    </a:lnTo>
                    <a:lnTo>
                      <a:pt x="74" y="114"/>
                    </a:lnTo>
                    <a:lnTo>
                      <a:pt x="58" y="64"/>
                    </a:lnTo>
                    <a:lnTo>
                      <a:pt x="119" y="72"/>
                    </a:lnTo>
                    <a:lnTo>
                      <a:pt x="161" y="34"/>
                    </a:lnTo>
                    <a:lnTo>
                      <a:pt x="181" y="0"/>
                    </a:lnTo>
                    <a:lnTo>
                      <a:pt x="16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244"/>
              <p:cNvSpPr>
                <a:spLocks/>
              </p:cNvSpPr>
              <p:nvPr/>
            </p:nvSpPr>
            <p:spPr bwMode="auto">
              <a:xfrm>
                <a:off x="1335" y="3584"/>
                <a:ext cx="6" cy="33"/>
              </a:xfrm>
              <a:custGeom>
                <a:avLst/>
                <a:gdLst>
                  <a:gd name="T0" fmla="*/ 1 w 17"/>
                  <a:gd name="T1" fmla="*/ 0 h 99"/>
                  <a:gd name="T2" fmla="*/ 1 w 17"/>
                  <a:gd name="T3" fmla="*/ 4 h 99"/>
                  <a:gd name="T4" fmla="*/ 0 w 17"/>
                  <a:gd name="T5" fmla="*/ 4 h 99"/>
                  <a:gd name="T6" fmla="*/ 0 w 17"/>
                  <a:gd name="T7" fmla="*/ 1 h 99"/>
                  <a:gd name="T8" fmla="*/ 1 w 17"/>
                  <a:gd name="T9" fmla="*/ 0 h 99"/>
                  <a:gd name="T10" fmla="*/ 1 w 17"/>
                  <a:gd name="T11" fmla="*/ 0 h 99"/>
                  <a:gd name="T12" fmla="*/ 1 w 1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99"/>
                  <a:gd name="T23" fmla="*/ 17 w 1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99">
                    <a:moveTo>
                      <a:pt x="17" y="0"/>
                    </a:moveTo>
                    <a:lnTo>
                      <a:pt x="16" y="96"/>
                    </a:lnTo>
                    <a:lnTo>
                      <a:pt x="0" y="99"/>
                    </a:lnTo>
                    <a:lnTo>
                      <a:pt x="3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7" name="Text Box 37"/>
            <p:cNvSpPr txBox="1">
              <a:spLocks noChangeArrowheads="1"/>
            </p:cNvSpPr>
            <p:nvPr/>
          </p:nvSpPr>
          <p:spPr bwMode="auto">
            <a:xfrm>
              <a:off x="4898320" y="5145242"/>
              <a:ext cx="29937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Variables </a:t>
              </a:r>
              <a:r>
                <a:rPr lang="en-CA" altLang="en-US" sz="2400" dirty="0" smtClean="0">
                  <a:latin typeface="Calibri" pitchFamily="34" charset="0"/>
                </a:rPr>
                <a:t>x</a:t>
              </a:r>
              <a:r>
                <a:rPr lang="en-CA" altLang="en-US" sz="2400" baseline="-25000" dirty="0" smtClean="0">
                  <a:latin typeface="Calibri" pitchFamily="34" charset="0"/>
                  <a:sym typeface="Symbol"/>
                </a:rPr>
                <a:t>1</a:t>
              </a:r>
              <a:r>
                <a:rPr lang="en-CA" altLang="en-US" sz="2400" dirty="0" smtClean="0">
                  <a:latin typeface="Calibri" pitchFamily="34" charset="0"/>
                  <a:sym typeface="Symbol"/>
                </a:rPr>
                <a:t>,…,</a:t>
              </a:r>
              <a:r>
                <a:rPr lang="en-CA" altLang="en-US" sz="2400" dirty="0" err="1" smtClean="0">
                  <a:latin typeface="Calibri" pitchFamily="34" charset="0"/>
                  <a:sym typeface="Symbol"/>
                </a:rPr>
                <a:t>x</a:t>
              </a:r>
              <a:r>
                <a:rPr lang="en-CA" altLang="en-US" sz="2400" baseline="-25000" dirty="0" err="1" smtClean="0">
                  <a:latin typeface="Calibri" pitchFamily="34" charset="0"/>
                  <a:sym typeface="Symbol"/>
                </a:rPr>
                <a:t>L</a:t>
              </a:r>
              <a:endParaRPr lang="en-CA" altLang="en-US" sz="2400" baseline="-25000" dirty="0">
                <a:latin typeface="Calibri" pitchFamily="34" charset="0"/>
              </a:endParaRPr>
            </a:p>
          </p:txBody>
        </p:sp>
        <p:cxnSp>
          <p:nvCxnSpPr>
            <p:cNvPr id="688" name="Straight Arrow Connector 687"/>
            <p:cNvCxnSpPr/>
            <p:nvPr/>
          </p:nvCxnSpPr>
          <p:spPr>
            <a:xfrm flipH="1">
              <a:off x="4811075" y="6640893"/>
              <a:ext cx="26648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Arrow Connector 688"/>
            <p:cNvCxnSpPr/>
            <p:nvPr/>
          </p:nvCxnSpPr>
          <p:spPr>
            <a:xfrm>
              <a:off x="1679420" y="6640622"/>
              <a:ext cx="252594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0" name="Text Box 37"/>
            <p:cNvSpPr txBox="1">
              <a:spLocks noChangeArrowheads="1"/>
            </p:cNvSpPr>
            <p:nvPr/>
          </p:nvSpPr>
          <p:spPr bwMode="auto">
            <a:xfrm>
              <a:off x="1603593" y="6213617"/>
              <a:ext cx="26954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 smtClean="0">
                  <a:latin typeface="Calibri" pitchFamily="34" charset="0"/>
                </a:rPr>
                <a:t>Assignments to C</a:t>
              </a:r>
              <a:r>
                <a:rPr lang="en-CA" altLang="en-US" sz="2000" baseline="-25000" dirty="0" smtClean="0">
                  <a:latin typeface="Calibri" pitchFamily="34" charset="0"/>
                </a:rPr>
                <a:t>1</a:t>
              </a:r>
              <a:r>
                <a:rPr lang="en-CA" altLang="en-US" sz="2000" dirty="0" smtClean="0">
                  <a:latin typeface="Calibri" pitchFamily="34" charset="0"/>
                </a:rPr>
                <a:t>,…,C</a:t>
              </a:r>
              <a:r>
                <a:rPr lang="en-CA" altLang="en-US" sz="2000" baseline="-25000" dirty="0" smtClean="0">
                  <a:latin typeface="Calibri" pitchFamily="34" charset="0"/>
                </a:rPr>
                <a:t>K</a:t>
              </a:r>
              <a:endParaRPr lang="en-CA" altLang="en-US" sz="2000" baseline="-25000" dirty="0">
                <a:latin typeface="Calibri" pitchFamily="34" charset="0"/>
              </a:endParaRPr>
            </a:p>
          </p:txBody>
        </p:sp>
        <p:sp>
          <p:nvSpPr>
            <p:cNvPr id="691" name="Text Box 37"/>
            <p:cNvSpPr txBox="1">
              <a:spLocks noChangeArrowheads="1"/>
            </p:cNvSpPr>
            <p:nvPr/>
          </p:nvSpPr>
          <p:spPr bwMode="auto">
            <a:xfrm>
              <a:off x="4984378" y="6213012"/>
              <a:ext cx="260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 smtClean="0">
                  <a:latin typeface="Calibri" pitchFamily="34" charset="0"/>
                </a:rPr>
                <a:t>Assignments to x</a:t>
              </a:r>
              <a:r>
                <a:rPr lang="en-CA" altLang="en-US" sz="2000" baseline="-25000" dirty="0" smtClean="0">
                  <a:latin typeface="Calibri" pitchFamily="34" charset="0"/>
                </a:rPr>
                <a:t>1</a:t>
              </a:r>
              <a:r>
                <a:rPr lang="en-CA" altLang="en-US" sz="2000" dirty="0" smtClean="0">
                  <a:latin typeface="Calibri" pitchFamily="34" charset="0"/>
                </a:rPr>
                <a:t>,…,</a:t>
              </a:r>
              <a:r>
                <a:rPr lang="en-CA" altLang="en-US" sz="2000" dirty="0" err="1" smtClean="0">
                  <a:latin typeface="Calibri" pitchFamily="34" charset="0"/>
                </a:rPr>
                <a:t>x</a:t>
              </a:r>
              <a:r>
                <a:rPr lang="en-CA" altLang="en-US" sz="2000" baseline="-25000" dirty="0" err="1" smtClean="0">
                  <a:latin typeface="Calibri" pitchFamily="34" charset="0"/>
                </a:rPr>
                <a:t>L</a:t>
              </a:r>
              <a:endParaRPr lang="en-CA" altLang="en-US" sz="2000" baseline="-25000" dirty="0">
                <a:latin typeface="Calibri" pitchFamily="34" charset="0"/>
              </a:endParaRPr>
            </a:p>
          </p:txBody>
        </p:sp>
        <p:sp>
          <p:nvSpPr>
            <p:cNvPr id="692" name="Text Box 37"/>
            <p:cNvSpPr txBox="1">
              <a:spLocks noChangeArrowheads="1"/>
            </p:cNvSpPr>
            <p:nvPr/>
          </p:nvSpPr>
          <p:spPr bwMode="auto">
            <a:xfrm>
              <a:off x="1036553" y="5813877"/>
              <a:ext cx="7247686" cy="40011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9900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b="1" dirty="0" smtClean="0">
                  <a:solidFill>
                    <a:srgbClr val="00B050"/>
                  </a:solidFill>
                  <a:latin typeface="Calibri" pitchFamily="34" charset="0"/>
                </a:rPr>
                <a:t>CHECKS SATISFACTION &amp; CONSISTENCY ON BIRTHDAY COLLISIONS</a:t>
              </a:r>
              <a:endParaRPr lang="en-CA" altLang="en-US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graphicFrame>
          <p:nvGraphicFramePr>
            <p:cNvPr id="3091" name="Object 30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9688383"/>
                </p:ext>
              </p:extLst>
            </p:nvPr>
          </p:nvGraphicFramePr>
          <p:xfrm>
            <a:off x="6400800" y="4481513"/>
            <a:ext cx="17176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name="Equation" r:id="rId5" imgW="660240" imgH="241200" progId="Equation.3">
                    <p:embed/>
                  </p:oleObj>
                </mc:Choice>
                <mc:Fallback>
                  <p:oleObj name="Equation" r:id="rId5" imgW="660240" imgH="241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4481513"/>
                          <a:ext cx="171767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367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693" y="1524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Proving The </a:t>
            </a:r>
            <a:r>
              <a:rPr lang="en-US" altLang="en-US" cap="smal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3Sat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Protocol Sound</a:t>
            </a:r>
            <a:endParaRPr lang="en-US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67967" y="1066800"/>
            <a:ext cx="83065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Suppose the </a:t>
            </a:r>
            <a:r>
              <a:rPr lang="en-CA" altLang="en-US" sz="2800" dirty="0" err="1" smtClean="0">
                <a:latin typeface="Calibri" pitchFamily="34" charset="0"/>
              </a:rPr>
              <a:t>Merlins</a:t>
            </a:r>
            <a:r>
              <a:rPr lang="en-CA" altLang="en-US" sz="2800" dirty="0" smtClean="0">
                <a:latin typeface="Calibri" pitchFamily="34" charset="0"/>
              </a:rPr>
              <a:t> can cheat in the “birthday game.” We show how they can </a:t>
            </a: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also</a:t>
            </a:r>
            <a:r>
              <a:rPr lang="en-CA" altLang="en-US" sz="2800" dirty="0" smtClean="0">
                <a:latin typeface="Calibri" pitchFamily="34" charset="0"/>
              </a:rPr>
              <a:t> cheat in the original clause/variable game, thereby giving a contradiction</a:t>
            </a:r>
            <a:endParaRPr lang="en-CA" altLang="en-US" sz="24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16964"/>
              </p:ext>
            </p:extLst>
          </p:nvPr>
        </p:nvGraphicFramePr>
        <p:xfrm>
          <a:off x="6934926" y="8963026"/>
          <a:ext cx="1078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4" imgW="634680" imgH="507960" progId="Equation.3">
                  <p:embed/>
                </p:oleObj>
              </mc:Choice>
              <mc:Fallback>
                <p:oleObj name="Equation" r:id="rId4" imgW="634680" imgH="5079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926" y="8963026"/>
                        <a:ext cx="10786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11" y="2572190"/>
            <a:ext cx="1187875" cy="16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263639" y="2770274"/>
            <a:ext cx="1483081" cy="1422630"/>
            <a:chOff x="408" y="2781"/>
            <a:chExt cx="992" cy="952"/>
          </a:xfrm>
        </p:grpSpPr>
        <p:sp>
          <p:nvSpPr>
            <p:cNvPr id="9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5063544" y="3158596"/>
            <a:ext cx="252594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37"/>
          <p:cNvSpPr txBox="1">
            <a:spLocks noChangeArrowheads="1"/>
          </p:cNvSpPr>
          <p:nvPr/>
        </p:nvSpPr>
        <p:spPr bwMode="auto">
          <a:xfrm>
            <a:off x="1453692" y="2698202"/>
            <a:ext cx="2695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 smtClean="0">
                <a:latin typeface="Calibri" pitchFamily="34" charset="0"/>
              </a:rPr>
              <a:t>Clause C</a:t>
            </a:r>
            <a:r>
              <a:rPr lang="en-CA" altLang="en-US" sz="2400" dirty="0" smtClean="0">
                <a:latin typeface="Calibri" pitchFamily="34" charset="0"/>
                <a:sym typeface="Symbol"/>
              </a:rPr>
              <a:t></a:t>
            </a:r>
            <a:endParaRPr lang="en-CA" altLang="en-US" sz="2400" dirty="0">
              <a:latin typeface="Calibri" pitchFamily="34" charset="0"/>
            </a:endParaRPr>
          </a:p>
        </p:txBody>
      </p:sp>
      <p:grpSp>
        <p:nvGrpSpPr>
          <p:cNvPr id="139" name="Group 118"/>
          <p:cNvGrpSpPr>
            <a:grpSpLocks/>
          </p:cNvGrpSpPr>
          <p:nvPr/>
        </p:nvGrpSpPr>
        <p:grpSpPr bwMode="auto">
          <a:xfrm>
            <a:off x="7565566" y="2846462"/>
            <a:ext cx="1483081" cy="1422630"/>
            <a:chOff x="408" y="2781"/>
            <a:chExt cx="992" cy="952"/>
          </a:xfrm>
        </p:grpSpPr>
        <p:sp>
          <p:nvSpPr>
            <p:cNvPr id="140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0 w 2942"/>
                <a:gd name="T1" fmla="*/ 3 h 1493"/>
                <a:gd name="T2" fmla="*/ 12 w 2942"/>
                <a:gd name="T3" fmla="*/ 17 h 1493"/>
                <a:gd name="T4" fmla="*/ 11 w 2942"/>
                <a:gd name="T5" fmla="*/ 22 h 1493"/>
                <a:gd name="T6" fmla="*/ 10 w 2942"/>
                <a:gd name="T7" fmla="*/ 24 h 1493"/>
                <a:gd name="T8" fmla="*/ 6 w 2942"/>
                <a:gd name="T9" fmla="*/ 26 h 1493"/>
                <a:gd name="T10" fmla="*/ 6 w 2942"/>
                <a:gd name="T11" fmla="*/ 31 h 1493"/>
                <a:gd name="T12" fmla="*/ 4 w 2942"/>
                <a:gd name="T13" fmla="*/ 31 h 1493"/>
                <a:gd name="T14" fmla="*/ 4 w 2942"/>
                <a:gd name="T15" fmla="*/ 34 h 1493"/>
                <a:gd name="T16" fmla="*/ 2 w 2942"/>
                <a:gd name="T17" fmla="*/ 36 h 1493"/>
                <a:gd name="T18" fmla="*/ 0 w 2942"/>
                <a:gd name="T19" fmla="*/ 38 h 1493"/>
                <a:gd name="T20" fmla="*/ 2 w 2942"/>
                <a:gd name="T21" fmla="*/ 42 h 1493"/>
                <a:gd name="T22" fmla="*/ 2 w 2942"/>
                <a:gd name="T23" fmla="*/ 44 h 1493"/>
                <a:gd name="T24" fmla="*/ 1 w 2942"/>
                <a:gd name="T25" fmla="*/ 46 h 1493"/>
                <a:gd name="T26" fmla="*/ 4 w 2942"/>
                <a:gd name="T27" fmla="*/ 49 h 1493"/>
                <a:gd name="T28" fmla="*/ 4 w 2942"/>
                <a:gd name="T29" fmla="*/ 55 h 1493"/>
                <a:gd name="T30" fmla="*/ 109 w 2942"/>
                <a:gd name="T31" fmla="*/ 55 h 1493"/>
                <a:gd name="T32" fmla="*/ 108 w 2942"/>
                <a:gd name="T33" fmla="*/ 44 h 1493"/>
                <a:gd name="T34" fmla="*/ 107 w 2942"/>
                <a:gd name="T35" fmla="*/ 41 h 1493"/>
                <a:gd name="T36" fmla="*/ 106 w 2942"/>
                <a:gd name="T37" fmla="*/ 36 h 1493"/>
                <a:gd name="T38" fmla="*/ 103 w 2942"/>
                <a:gd name="T39" fmla="*/ 28 h 1493"/>
                <a:gd name="T40" fmla="*/ 95 w 2942"/>
                <a:gd name="T41" fmla="*/ 20 h 1493"/>
                <a:gd name="T42" fmla="*/ 20 w 2942"/>
                <a:gd name="T43" fmla="*/ 0 h 1493"/>
                <a:gd name="T44" fmla="*/ 20 w 2942"/>
                <a:gd name="T45" fmla="*/ 3 h 1493"/>
                <a:gd name="T46" fmla="*/ 20 w 2942"/>
                <a:gd name="T47" fmla="*/ 3 h 1493"/>
                <a:gd name="T48" fmla="*/ 20 w 2942"/>
                <a:gd name="T49" fmla="*/ 3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6 w 923"/>
                <a:gd name="T1" fmla="*/ 0 h 484"/>
                <a:gd name="T2" fmla="*/ 1 w 923"/>
                <a:gd name="T3" fmla="*/ 12 h 484"/>
                <a:gd name="T4" fmla="*/ 0 w 923"/>
                <a:gd name="T5" fmla="*/ 18 h 484"/>
                <a:gd name="T6" fmla="*/ 5 w 923"/>
                <a:gd name="T7" fmla="*/ 18 h 484"/>
                <a:gd name="T8" fmla="*/ 34 w 923"/>
                <a:gd name="T9" fmla="*/ 17 h 484"/>
                <a:gd name="T10" fmla="*/ 29 w 923"/>
                <a:gd name="T11" fmla="*/ 3 h 484"/>
                <a:gd name="T12" fmla="*/ 26 w 923"/>
                <a:gd name="T13" fmla="*/ 11 h 484"/>
                <a:gd name="T14" fmla="*/ 25 w 923"/>
                <a:gd name="T15" fmla="*/ 4 h 484"/>
                <a:gd name="T16" fmla="*/ 19 w 923"/>
                <a:gd name="T17" fmla="*/ 13 h 484"/>
                <a:gd name="T18" fmla="*/ 20 w 923"/>
                <a:gd name="T19" fmla="*/ 2 h 484"/>
                <a:gd name="T20" fmla="*/ 16 w 923"/>
                <a:gd name="T21" fmla="*/ 9 h 484"/>
                <a:gd name="T22" fmla="*/ 16 w 923"/>
                <a:gd name="T23" fmla="*/ 0 h 484"/>
                <a:gd name="T24" fmla="*/ 9 w 923"/>
                <a:gd name="T25" fmla="*/ 15 h 484"/>
                <a:gd name="T26" fmla="*/ 8 w 923"/>
                <a:gd name="T27" fmla="*/ 8 h 484"/>
                <a:gd name="T28" fmla="*/ 4 w 923"/>
                <a:gd name="T29" fmla="*/ 11 h 484"/>
                <a:gd name="T30" fmla="*/ 6 w 923"/>
                <a:gd name="T31" fmla="*/ 1 h 484"/>
                <a:gd name="T32" fmla="*/ 6 w 923"/>
                <a:gd name="T33" fmla="*/ 0 h 484"/>
                <a:gd name="T34" fmla="*/ 6 w 923"/>
                <a:gd name="T35" fmla="*/ 0 h 484"/>
                <a:gd name="T36" fmla="*/ 6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3 w 1057"/>
                <a:gd name="T1" fmla="*/ 12 h 708"/>
                <a:gd name="T2" fmla="*/ 1 w 1057"/>
                <a:gd name="T3" fmla="*/ 15 h 708"/>
                <a:gd name="T4" fmla="*/ 0 w 1057"/>
                <a:gd name="T5" fmla="*/ 20 h 708"/>
                <a:gd name="T6" fmla="*/ 0 w 1057"/>
                <a:gd name="T7" fmla="*/ 26 h 708"/>
                <a:gd name="T8" fmla="*/ 39 w 1057"/>
                <a:gd name="T9" fmla="*/ 26 h 708"/>
                <a:gd name="T10" fmla="*/ 38 w 1057"/>
                <a:gd name="T11" fmla="*/ 23 h 708"/>
                <a:gd name="T12" fmla="*/ 32 w 1057"/>
                <a:gd name="T13" fmla="*/ 20 h 708"/>
                <a:gd name="T14" fmla="*/ 29 w 1057"/>
                <a:gd name="T15" fmla="*/ 18 h 708"/>
                <a:gd name="T16" fmla="*/ 28 w 1057"/>
                <a:gd name="T17" fmla="*/ 13 h 708"/>
                <a:gd name="T18" fmla="*/ 26 w 1057"/>
                <a:gd name="T19" fmla="*/ 1 h 708"/>
                <a:gd name="T20" fmla="*/ 26 w 1057"/>
                <a:gd name="T21" fmla="*/ 13 h 708"/>
                <a:gd name="T22" fmla="*/ 26 w 1057"/>
                <a:gd name="T23" fmla="*/ 18 h 708"/>
                <a:gd name="T24" fmla="*/ 23 w 1057"/>
                <a:gd name="T25" fmla="*/ 17 h 708"/>
                <a:gd name="T26" fmla="*/ 22 w 1057"/>
                <a:gd name="T27" fmla="*/ 12 h 708"/>
                <a:gd name="T28" fmla="*/ 19 w 1057"/>
                <a:gd name="T29" fmla="*/ 17 h 708"/>
                <a:gd name="T30" fmla="*/ 18 w 1057"/>
                <a:gd name="T31" fmla="*/ 14 h 708"/>
                <a:gd name="T32" fmla="*/ 20 w 1057"/>
                <a:gd name="T33" fmla="*/ 0 h 708"/>
                <a:gd name="T34" fmla="*/ 16 w 1057"/>
                <a:gd name="T35" fmla="*/ 11 h 708"/>
                <a:gd name="T36" fmla="*/ 14 w 1057"/>
                <a:gd name="T37" fmla="*/ 12 h 708"/>
                <a:gd name="T38" fmla="*/ 15 w 1057"/>
                <a:gd name="T39" fmla="*/ 3 h 708"/>
                <a:gd name="T40" fmla="*/ 14 w 1057"/>
                <a:gd name="T41" fmla="*/ 2 h 708"/>
                <a:gd name="T42" fmla="*/ 8 w 1057"/>
                <a:gd name="T43" fmla="*/ 8 h 708"/>
                <a:gd name="T44" fmla="*/ 4 w 1057"/>
                <a:gd name="T45" fmla="*/ 15 h 708"/>
                <a:gd name="T46" fmla="*/ 3 w 1057"/>
                <a:gd name="T47" fmla="*/ 12 h 708"/>
                <a:gd name="T48" fmla="*/ 3 w 1057"/>
                <a:gd name="T49" fmla="*/ 12 h 708"/>
                <a:gd name="T50" fmla="*/ 3 w 1057"/>
                <a:gd name="T51" fmla="*/ 12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16 w 536"/>
                <a:gd name="T1" fmla="*/ 3 h 1149"/>
                <a:gd name="T2" fmla="*/ 12 w 536"/>
                <a:gd name="T3" fmla="*/ 12 h 1149"/>
                <a:gd name="T4" fmla="*/ 11 w 536"/>
                <a:gd name="T5" fmla="*/ 15 h 1149"/>
                <a:gd name="T6" fmla="*/ 12 w 536"/>
                <a:gd name="T7" fmla="*/ 16 h 1149"/>
                <a:gd name="T8" fmla="*/ 8 w 536"/>
                <a:gd name="T9" fmla="*/ 21 h 1149"/>
                <a:gd name="T10" fmla="*/ 6 w 536"/>
                <a:gd name="T11" fmla="*/ 22 h 1149"/>
                <a:gd name="T12" fmla="*/ 7 w 536"/>
                <a:gd name="T13" fmla="*/ 24 h 1149"/>
                <a:gd name="T14" fmla="*/ 4 w 536"/>
                <a:gd name="T15" fmla="*/ 27 h 1149"/>
                <a:gd name="T16" fmla="*/ 2 w 536"/>
                <a:gd name="T17" fmla="*/ 28 h 1149"/>
                <a:gd name="T18" fmla="*/ 4 w 536"/>
                <a:gd name="T19" fmla="*/ 30 h 1149"/>
                <a:gd name="T20" fmla="*/ 0 w 536"/>
                <a:gd name="T21" fmla="*/ 33 h 1149"/>
                <a:gd name="T22" fmla="*/ 1 w 536"/>
                <a:gd name="T23" fmla="*/ 35 h 1149"/>
                <a:gd name="T24" fmla="*/ 1 w 536"/>
                <a:gd name="T25" fmla="*/ 39 h 1149"/>
                <a:gd name="T26" fmla="*/ 2 w 536"/>
                <a:gd name="T27" fmla="*/ 43 h 1149"/>
                <a:gd name="T28" fmla="*/ 3 w 536"/>
                <a:gd name="T29" fmla="*/ 34 h 1149"/>
                <a:gd name="T30" fmla="*/ 8 w 536"/>
                <a:gd name="T31" fmla="*/ 28 h 1149"/>
                <a:gd name="T32" fmla="*/ 13 w 536"/>
                <a:gd name="T33" fmla="*/ 24 h 1149"/>
                <a:gd name="T34" fmla="*/ 19 w 536"/>
                <a:gd name="T35" fmla="*/ 21 h 1149"/>
                <a:gd name="T36" fmla="*/ 20 w 536"/>
                <a:gd name="T37" fmla="*/ 13 h 1149"/>
                <a:gd name="T38" fmla="*/ 19 w 536"/>
                <a:gd name="T39" fmla="*/ 6 h 1149"/>
                <a:gd name="T40" fmla="*/ 19 w 536"/>
                <a:gd name="T41" fmla="*/ 0 h 1149"/>
                <a:gd name="T42" fmla="*/ 16 w 536"/>
                <a:gd name="T43" fmla="*/ 3 h 1149"/>
                <a:gd name="T44" fmla="*/ 16 w 536"/>
                <a:gd name="T45" fmla="*/ 3 h 1149"/>
                <a:gd name="T46" fmla="*/ 16 w 536"/>
                <a:gd name="T47" fmla="*/ 3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5 w 215"/>
                <a:gd name="T1" fmla="*/ 0 h 216"/>
                <a:gd name="T2" fmla="*/ 3 w 215"/>
                <a:gd name="T3" fmla="*/ 2 h 216"/>
                <a:gd name="T4" fmla="*/ 1 w 215"/>
                <a:gd name="T5" fmla="*/ 2 h 216"/>
                <a:gd name="T6" fmla="*/ 2 w 215"/>
                <a:gd name="T7" fmla="*/ 3 h 216"/>
                <a:gd name="T8" fmla="*/ 0 w 215"/>
                <a:gd name="T9" fmla="*/ 6 h 216"/>
                <a:gd name="T10" fmla="*/ 2 w 215"/>
                <a:gd name="T11" fmla="*/ 6 h 216"/>
                <a:gd name="T12" fmla="*/ 3 w 215"/>
                <a:gd name="T13" fmla="*/ 8 h 216"/>
                <a:gd name="T14" fmla="*/ 5 w 215"/>
                <a:gd name="T15" fmla="*/ 6 h 216"/>
                <a:gd name="T16" fmla="*/ 8 w 215"/>
                <a:gd name="T17" fmla="*/ 5 h 216"/>
                <a:gd name="T18" fmla="*/ 6 w 215"/>
                <a:gd name="T19" fmla="*/ 3 h 216"/>
                <a:gd name="T20" fmla="*/ 6 w 215"/>
                <a:gd name="T21" fmla="*/ 0 h 216"/>
                <a:gd name="T22" fmla="*/ 5 w 215"/>
                <a:gd name="T23" fmla="*/ 0 h 216"/>
                <a:gd name="T24" fmla="*/ 5 w 215"/>
                <a:gd name="T25" fmla="*/ 0 h 216"/>
                <a:gd name="T26" fmla="*/ 5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3 w 170"/>
                <a:gd name="T1" fmla="*/ 0 h 175"/>
                <a:gd name="T2" fmla="*/ 3 w 170"/>
                <a:gd name="T3" fmla="*/ 3 h 175"/>
                <a:gd name="T4" fmla="*/ 0 w 170"/>
                <a:gd name="T5" fmla="*/ 4 h 175"/>
                <a:gd name="T6" fmla="*/ 2 w 170"/>
                <a:gd name="T7" fmla="*/ 4 h 175"/>
                <a:gd name="T8" fmla="*/ 2 w 170"/>
                <a:gd name="T9" fmla="*/ 6 h 175"/>
                <a:gd name="T10" fmla="*/ 3 w 170"/>
                <a:gd name="T11" fmla="*/ 5 h 175"/>
                <a:gd name="T12" fmla="*/ 6 w 170"/>
                <a:gd name="T13" fmla="*/ 5 h 175"/>
                <a:gd name="T14" fmla="*/ 5 w 170"/>
                <a:gd name="T15" fmla="*/ 3 h 175"/>
                <a:gd name="T16" fmla="*/ 6 w 170"/>
                <a:gd name="T17" fmla="*/ 1 h 175"/>
                <a:gd name="T18" fmla="*/ 4 w 170"/>
                <a:gd name="T19" fmla="*/ 1 h 175"/>
                <a:gd name="T20" fmla="*/ 3 w 170"/>
                <a:gd name="T21" fmla="*/ 0 h 175"/>
                <a:gd name="T22" fmla="*/ 3 w 170"/>
                <a:gd name="T23" fmla="*/ 0 h 175"/>
                <a:gd name="T24" fmla="*/ 3 w 170"/>
                <a:gd name="T25" fmla="*/ 0 h 175"/>
                <a:gd name="T26" fmla="*/ 3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3 w 143"/>
                <a:gd name="T1" fmla="*/ 0 h 138"/>
                <a:gd name="T2" fmla="*/ 2 w 143"/>
                <a:gd name="T3" fmla="*/ 1 h 138"/>
                <a:gd name="T4" fmla="*/ 0 w 143"/>
                <a:gd name="T5" fmla="*/ 1 h 138"/>
                <a:gd name="T6" fmla="*/ 1 w 143"/>
                <a:gd name="T7" fmla="*/ 2 h 138"/>
                <a:gd name="T8" fmla="*/ 0 w 143"/>
                <a:gd name="T9" fmla="*/ 5 h 138"/>
                <a:gd name="T10" fmla="*/ 2 w 143"/>
                <a:gd name="T11" fmla="*/ 4 h 138"/>
                <a:gd name="T12" fmla="*/ 4 w 143"/>
                <a:gd name="T13" fmla="*/ 5 h 138"/>
                <a:gd name="T14" fmla="*/ 4 w 143"/>
                <a:gd name="T15" fmla="*/ 3 h 138"/>
                <a:gd name="T16" fmla="*/ 5 w 143"/>
                <a:gd name="T17" fmla="*/ 2 h 138"/>
                <a:gd name="T18" fmla="*/ 4 w 143"/>
                <a:gd name="T19" fmla="*/ 1 h 138"/>
                <a:gd name="T20" fmla="*/ 3 w 143"/>
                <a:gd name="T21" fmla="*/ 0 h 138"/>
                <a:gd name="T22" fmla="*/ 3 w 143"/>
                <a:gd name="T23" fmla="*/ 0 h 138"/>
                <a:gd name="T24" fmla="*/ 3 w 143"/>
                <a:gd name="T25" fmla="*/ 0 h 138"/>
                <a:gd name="T26" fmla="*/ 3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2 w 175"/>
                <a:gd name="T1" fmla="*/ 0 h 163"/>
                <a:gd name="T2" fmla="*/ 2 w 175"/>
                <a:gd name="T3" fmla="*/ 2 h 163"/>
                <a:gd name="T4" fmla="*/ 0 w 175"/>
                <a:gd name="T5" fmla="*/ 4 h 163"/>
                <a:gd name="T6" fmla="*/ 2 w 175"/>
                <a:gd name="T7" fmla="*/ 4 h 163"/>
                <a:gd name="T8" fmla="*/ 2 w 175"/>
                <a:gd name="T9" fmla="*/ 6 h 163"/>
                <a:gd name="T10" fmla="*/ 4 w 175"/>
                <a:gd name="T11" fmla="*/ 4 h 163"/>
                <a:gd name="T12" fmla="*/ 7 w 175"/>
                <a:gd name="T13" fmla="*/ 4 h 163"/>
                <a:gd name="T14" fmla="*/ 5 w 175"/>
                <a:gd name="T15" fmla="*/ 2 h 163"/>
                <a:gd name="T16" fmla="*/ 6 w 175"/>
                <a:gd name="T17" fmla="*/ 0 h 163"/>
                <a:gd name="T18" fmla="*/ 4 w 175"/>
                <a:gd name="T19" fmla="*/ 1 h 163"/>
                <a:gd name="T20" fmla="*/ 2 w 175"/>
                <a:gd name="T21" fmla="*/ 0 h 163"/>
                <a:gd name="T22" fmla="*/ 2 w 175"/>
                <a:gd name="T23" fmla="*/ 0 h 163"/>
                <a:gd name="T24" fmla="*/ 2 w 175"/>
                <a:gd name="T25" fmla="*/ 0 h 163"/>
                <a:gd name="T26" fmla="*/ 2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5 w 241"/>
                <a:gd name="T1" fmla="*/ 0 h 223"/>
                <a:gd name="T2" fmla="*/ 3 w 241"/>
                <a:gd name="T3" fmla="*/ 2 h 223"/>
                <a:gd name="T4" fmla="*/ 0 w 241"/>
                <a:gd name="T5" fmla="*/ 3 h 223"/>
                <a:gd name="T6" fmla="*/ 2 w 241"/>
                <a:gd name="T7" fmla="*/ 5 h 223"/>
                <a:gd name="T8" fmla="*/ 1 w 241"/>
                <a:gd name="T9" fmla="*/ 7 h 223"/>
                <a:gd name="T10" fmla="*/ 4 w 241"/>
                <a:gd name="T11" fmla="*/ 6 h 223"/>
                <a:gd name="T12" fmla="*/ 6 w 241"/>
                <a:gd name="T13" fmla="*/ 8 h 223"/>
                <a:gd name="T14" fmla="*/ 6 w 241"/>
                <a:gd name="T15" fmla="*/ 5 h 223"/>
                <a:gd name="T16" fmla="*/ 9 w 241"/>
                <a:gd name="T17" fmla="*/ 3 h 223"/>
                <a:gd name="T18" fmla="*/ 6 w 241"/>
                <a:gd name="T19" fmla="*/ 2 h 223"/>
                <a:gd name="T20" fmla="*/ 6 w 241"/>
                <a:gd name="T21" fmla="*/ 0 h 223"/>
                <a:gd name="T22" fmla="*/ 5 w 241"/>
                <a:gd name="T23" fmla="*/ 0 h 223"/>
                <a:gd name="T24" fmla="*/ 5 w 241"/>
                <a:gd name="T25" fmla="*/ 0 h 223"/>
                <a:gd name="T26" fmla="*/ 5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2 w 127"/>
                <a:gd name="T1" fmla="*/ 0 h 109"/>
                <a:gd name="T2" fmla="*/ 1 w 127"/>
                <a:gd name="T3" fmla="*/ 1 h 109"/>
                <a:gd name="T4" fmla="*/ 0 w 127"/>
                <a:gd name="T5" fmla="*/ 3 h 109"/>
                <a:gd name="T6" fmla="*/ 1 w 127"/>
                <a:gd name="T7" fmla="*/ 4 h 109"/>
                <a:gd name="T8" fmla="*/ 2 w 127"/>
                <a:gd name="T9" fmla="*/ 3 h 109"/>
                <a:gd name="T10" fmla="*/ 4 w 127"/>
                <a:gd name="T11" fmla="*/ 4 h 109"/>
                <a:gd name="T12" fmla="*/ 4 w 127"/>
                <a:gd name="T13" fmla="*/ 2 h 109"/>
                <a:gd name="T14" fmla="*/ 5 w 127"/>
                <a:gd name="T15" fmla="*/ 1 h 109"/>
                <a:gd name="T16" fmla="*/ 3 w 127"/>
                <a:gd name="T17" fmla="*/ 1 h 109"/>
                <a:gd name="T18" fmla="*/ 2 w 127"/>
                <a:gd name="T19" fmla="*/ 0 h 109"/>
                <a:gd name="T20" fmla="*/ 2 w 127"/>
                <a:gd name="T21" fmla="*/ 0 h 109"/>
                <a:gd name="T22" fmla="*/ 2 w 127"/>
                <a:gd name="T23" fmla="*/ 0 h 109"/>
                <a:gd name="T24" fmla="*/ 2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3 w 169"/>
                <a:gd name="T1" fmla="*/ 1 h 215"/>
                <a:gd name="T2" fmla="*/ 4 w 169"/>
                <a:gd name="T3" fmla="*/ 0 h 215"/>
                <a:gd name="T4" fmla="*/ 4 w 169"/>
                <a:gd name="T5" fmla="*/ 3 h 215"/>
                <a:gd name="T6" fmla="*/ 6 w 169"/>
                <a:gd name="T7" fmla="*/ 4 h 215"/>
                <a:gd name="T8" fmla="*/ 4 w 169"/>
                <a:gd name="T9" fmla="*/ 5 h 215"/>
                <a:gd name="T10" fmla="*/ 4 w 169"/>
                <a:gd name="T11" fmla="*/ 8 h 215"/>
                <a:gd name="T12" fmla="*/ 2 w 169"/>
                <a:gd name="T13" fmla="*/ 6 h 215"/>
                <a:gd name="T14" fmla="*/ 0 w 169"/>
                <a:gd name="T15" fmla="*/ 7 h 215"/>
                <a:gd name="T16" fmla="*/ 0 w 169"/>
                <a:gd name="T17" fmla="*/ 6 h 215"/>
                <a:gd name="T18" fmla="*/ 3 w 169"/>
                <a:gd name="T19" fmla="*/ 2 h 215"/>
                <a:gd name="T20" fmla="*/ 3 w 169"/>
                <a:gd name="T21" fmla="*/ 1 h 215"/>
                <a:gd name="T22" fmla="*/ 3 w 169"/>
                <a:gd name="T23" fmla="*/ 1 h 215"/>
                <a:gd name="T24" fmla="*/ 3 w 169"/>
                <a:gd name="T25" fmla="*/ 1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2 w 1024"/>
                <a:gd name="T1" fmla="*/ 0 h 943"/>
                <a:gd name="T2" fmla="*/ 18 w 1024"/>
                <a:gd name="T3" fmla="*/ 0 h 943"/>
                <a:gd name="T4" fmla="*/ 14 w 1024"/>
                <a:gd name="T5" fmla="*/ 1 h 943"/>
                <a:gd name="T6" fmla="*/ 7 w 1024"/>
                <a:gd name="T7" fmla="*/ 3 h 943"/>
                <a:gd name="T8" fmla="*/ 2 w 1024"/>
                <a:gd name="T9" fmla="*/ 8 h 943"/>
                <a:gd name="T10" fmla="*/ 0 w 1024"/>
                <a:gd name="T11" fmla="*/ 20 h 943"/>
                <a:gd name="T12" fmla="*/ 3 w 1024"/>
                <a:gd name="T13" fmla="*/ 30 h 943"/>
                <a:gd name="T14" fmla="*/ 13 w 1024"/>
                <a:gd name="T15" fmla="*/ 35 h 943"/>
                <a:gd name="T16" fmla="*/ 26 w 1024"/>
                <a:gd name="T17" fmla="*/ 33 h 943"/>
                <a:gd name="T18" fmla="*/ 31 w 1024"/>
                <a:gd name="T19" fmla="*/ 30 h 943"/>
                <a:gd name="T20" fmla="*/ 37 w 1024"/>
                <a:gd name="T21" fmla="*/ 23 h 943"/>
                <a:gd name="T22" fmla="*/ 38 w 1024"/>
                <a:gd name="T23" fmla="*/ 14 h 943"/>
                <a:gd name="T24" fmla="*/ 36 w 1024"/>
                <a:gd name="T25" fmla="*/ 9 h 943"/>
                <a:gd name="T26" fmla="*/ 35 w 1024"/>
                <a:gd name="T27" fmla="*/ 6 h 943"/>
                <a:gd name="T28" fmla="*/ 32 w 1024"/>
                <a:gd name="T29" fmla="*/ 3 h 943"/>
                <a:gd name="T30" fmla="*/ 28 w 1024"/>
                <a:gd name="T31" fmla="*/ 1 h 943"/>
                <a:gd name="T32" fmla="*/ 25 w 1024"/>
                <a:gd name="T33" fmla="*/ 0 h 943"/>
                <a:gd name="T34" fmla="*/ 24 w 1024"/>
                <a:gd name="T35" fmla="*/ 0 h 943"/>
                <a:gd name="T36" fmla="*/ 22 w 1024"/>
                <a:gd name="T37" fmla="*/ 0 h 943"/>
                <a:gd name="T38" fmla="*/ 22 w 1024"/>
                <a:gd name="T39" fmla="*/ 0 h 943"/>
                <a:gd name="T40" fmla="*/ 2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0 w 747"/>
                <a:gd name="T1" fmla="*/ 0 h 717"/>
                <a:gd name="T2" fmla="*/ 19 w 747"/>
                <a:gd name="T3" fmla="*/ 0 h 717"/>
                <a:gd name="T4" fmla="*/ 14 w 747"/>
                <a:gd name="T5" fmla="*/ 0 h 717"/>
                <a:gd name="T6" fmla="*/ 9 w 747"/>
                <a:gd name="T7" fmla="*/ 2 h 717"/>
                <a:gd name="T8" fmla="*/ 5 w 747"/>
                <a:gd name="T9" fmla="*/ 4 h 717"/>
                <a:gd name="T10" fmla="*/ 2 w 747"/>
                <a:gd name="T11" fmla="*/ 8 h 717"/>
                <a:gd name="T12" fmla="*/ 0 w 747"/>
                <a:gd name="T13" fmla="*/ 12 h 717"/>
                <a:gd name="T14" fmla="*/ 0 w 747"/>
                <a:gd name="T15" fmla="*/ 16 h 717"/>
                <a:gd name="T16" fmla="*/ 1 w 747"/>
                <a:gd name="T17" fmla="*/ 19 h 717"/>
                <a:gd name="T18" fmla="*/ 3 w 747"/>
                <a:gd name="T19" fmla="*/ 21 h 717"/>
                <a:gd name="T20" fmla="*/ 6 w 747"/>
                <a:gd name="T21" fmla="*/ 23 h 717"/>
                <a:gd name="T22" fmla="*/ 12 w 747"/>
                <a:gd name="T23" fmla="*/ 25 h 717"/>
                <a:gd name="T24" fmla="*/ 16 w 747"/>
                <a:gd name="T25" fmla="*/ 26 h 717"/>
                <a:gd name="T26" fmla="*/ 19 w 747"/>
                <a:gd name="T27" fmla="*/ 27 h 717"/>
                <a:gd name="T28" fmla="*/ 20 w 747"/>
                <a:gd name="T29" fmla="*/ 25 h 717"/>
                <a:gd name="T30" fmla="*/ 21 w 747"/>
                <a:gd name="T31" fmla="*/ 23 h 717"/>
                <a:gd name="T32" fmla="*/ 22 w 747"/>
                <a:gd name="T33" fmla="*/ 22 h 717"/>
                <a:gd name="T34" fmla="*/ 24 w 747"/>
                <a:gd name="T35" fmla="*/ 22 h 717"/>
                <a:gd name="T36" fmla="*/ 25 w 747"/>
                <a:gd name="T37" fmla="*/ 20 h 717"/>
                <a:gd name="T38" fmla="*/ 25 w 747"/>
                <a:gd name="T39" fmla="*/ 18 h 717"/>
                <a:gd name="T40" fmla="*/ 25 w 747"/>
                <a:gd name="T41" fmla="*/ 15 h 717"/>
                <a:gd name="T42" fmla="*/ 28 w 747"/>
                <a:gd name="T43" fmla="*/ 14 h 717"/>
                <a:gd name="T44" fmla="*/ 28 w 747"/>
                <a:gd name="T45" fmla="*/ 11 h 717"/>
                <a:gd name="T46" fmla="*/ 27 w 747"/>
                <a:gd name="T47" fmla="*/ 7 h 717"/>
                <a:gd name="T48" fmla="*/ 25 w 747"/>
                <a:gd name="T49" fmla="*/ 3 h 717"/>
                <a:gd name="T50" fmla="*/ 22 w 747"/>
                <a:gd name="T51" fmla="*/ 1 h 717"/>
                <a:gd name="T52" fmla="*/ 20 w 747"/>
                <a:gd name="T53" fmla="*/ 0 h 717"/>
                <a:gd name="T54" fmla="*/ 20 w 747"/>
                <a:gd name="T55" fmla="*/ 0 h 717"/>
                <a:gd name="T56" fmla="*/ 20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28 w 2144"/>
                <a:gd name="T1" fmla="*/ 4 h 2803"/>
                <a:gd name="T2" fmla="*/ 20 w 2144"/>
                <a:gd name="T3" fmla="*/ 12 h 2803"/>
                <a:gd name="T4" fmla="*/ 17 w 2144"/>
                <a:gd name="T5" fmla="*/ 22 h 2803"/>
                <a:gd name="T6" fmla="*/ 15 w 2144"/>
                <a:gd name="T7" fmla="*/ 29 h 2803"/>
                <a:gd name="T8" fmla="*/ 19 w 2144"/>
                <a:gd name="T9" fmla="*/ 23 h 2803"/>
                <a:gd name="T10" fmla="*/ 17 w 2144"/>
                <a:gd name="T11" fmla="*/ 30 h 2803"/>
                <a:gd name="T12" fmla="*/ 13 w 2144"/>
                <a:gd name="T13" fmla="*/ 40 h 2803"/>
                <a:gd name="T14" fmla="*/ 2 w 2144"/>
                <a:gd name="T15" fmla="*/ 49 h 2803"/>
                <a:gd name="T16" fmla="*/ 4 w 2144"/>
                <a:gd name="T17" fmla="*/ 51 h 2803"/>
                <a:gd name="T18" fmla="*/ 16 w 2144"/>
                <a:gd name="T19" fmla="*/ 41 h 2803"/>
                <a:gd name="T20" fmla="*/ 6 w 2144"/>
                <a:gd name="T21" fmla="*/ 53 h 2803"/>
                <a:gd name="T22" fmla="*/ 5 w 2144"/>
                <a:gd name="T23" fmla="*/ 62 h 2803"/>
                <a:gd name="T24" fmla="*/ 0 w 2144"/>
                <a:gd name="T25" fmla="*/ 68 h 2803"/>
                <a:gd name="T26" fmla="*/ 2 w 2144"/>
                <a:gd name="T27" fmla="*/ 68 h 2803"/>
                <a:gd name="T28" fmla="*/ 7 w 2144"/>
                <a:gd name="T29" fmla="*/ 64 h 2803"/>
                <a:gd name="T30" fmla="*/ 12 w 2144"/>
                <a:gd name="T31" fmla="*/ 59 h 2803"/>
                <a:gd name="T32" fmla="*/ 21 w 2144"/>
                <a:gd name="T33" fmla="*/ 58 h 2803"/>
                <a:gd name="T34" fmla="*/ 20 w 2144"/>
                <a:gd name="T35" fmla="*/ 69 h 2803"/>
                <a:gd name="T36" fmla="*/ 23 w 2144"/>
                <a:gd name="T37" fmla="*/ 73 h 2803"/>
                <a:gd name="T38" fmla="*/ 26 w 2144"/>
                <a:gd name="T39" fmla="*/ 70 h 2803"/>
                <a:gd name="T40" fmla="*/ 34 w 2144"/>
                <a:gd name="T41" fmla="*/ 68 h 2803"/>
                <a:gd name="T42" fmla="*/ 38 w 2144"/>
                <a:gd name="T43" fmla="*/ 79 h 2803"/>
                <a:gd name="T44" fmla="*/ 45 w 2144"/>
                <a:gd name="T45" fmla="*/ 85 h 2803"/>
                <a:gd name="T46" fmla="*/ 49 w 2144"/>
                <a:gd name="T47" fmla="*/ 95 h 2803"/>
                <a:gd name="T48" fmla="*/ 57 w 2144"/>
                <a:gd name="T49" fmla="*/ 103 h 2803"/>
                <a:gd name="T50" fmla="*/ 65 w 2144"/>
                <a:gd name="T51" fmla="*/ 103 h 2803"/>
                <a:gd name="T52" fmla="*/ 63 w 2144"/>
                <a:gd name="T53" fmla="*/ 94 h 2803"/>
                <a:gd name="T54" fmla="*/ 67 w 2144"/>
                <a:gd name="T55" fmla="*/ 98 h 2803"/>
                <a:gd name="T56" fmla="*/ 70 w 2144"/>
                <a:gd name="T57" fmla="*/ 88 h 2803"/>
                <a:gd name="T58" fmla="*/ 74 w 2144"/>
                <a:gd name="T59" fmla="*/ 76 h 2803"/>
                <a:gd name="T60" fmla="*/ 65 w 2144"/>
                <a:gd name="T61" fmla="*/ 62 h 2803"/>
                <a:gd name="T62" fmla="*/ 66 w 2144"/>
                <a:gd name="T63" fmla="*/ 47 h 2803"/>
                <a:gd name="T64" fmla="*/ 77 w 2144"/>
                <a:gd name="T65" fmla="*/ 40 h 2803"/>
                <a:gd name="T66" fmla="*/ 77 w 2144"/>
                <a:gd name="T67" fmla="*/ 33 h 2803"/>
                <a:gd name="T68" fmla="*/ 66 w 2144"/>
                <a:gd name="T69" fmla="*/ 18 h 2803"/>
                <a:gd name="T70" fmla="*/ 71 w 2144"/>
                <a:gd name="T71" fmla="*/ 12 h 2803"/>
                <a:gd name="T72" fmla="*/ 66 w 2144"/>
                <a:gd name="T73" fmla="*/ 12 h 2803"/>
                <a:gd name="T74" fmla="*/ 67 w 2144"/>
                <a:gd name="T75" fmla="*/ 7 h 2803"/>
                <a:gd name="T76" fmla="*/ 61 w 2144"/>
                <a:gd name="T77" fmla="*/ 10 h 2803"/>
                <a:gd name="T78" fmla="*/ 53 w 2144"/>
                <a:gd name="T79" fmla="*/ 1 h 2803"/>
                <a:gd name="T80" fmla="*/ 40 w 2144"/>
                <a:gd name="T81" fmla="*/ 1 h 2803"/>
                <a:gd name="T82" fmla="*/ 35 w 2144"/>
                <a:gd name="T83" fmla="*/ 2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23 h 1221"/>
                <a:gd name="T2" fmla="*/ 1 w 838"/>
                <a:gd name="T3" fmla="*/ 25 h 1221"/>
                <a:gd name="T4" fmla="*/ 2 w 838"/>
                <a:gd name="T5" fmla="*/ 22 h 1221"/>
                <a:gd name="T6" fmla="*/ 8 w 838"/>
                <a:gd name="T7" fmla="*/ 28 h 1221"/>
                <a:gd name="T8" fmla="*/ 8 w 838"/>
                <a:gd name="T9" fmla="*/ 26 h 1221"/>
                <a:gd name="T10" fmla="*/ 12 w 838"/>
                <a:gd name="T11" fmla="*/ 31 h 1221"/>
                <a:gd name="T12" fmla="*/ 11 w 838"/>
                <a:gd name="T13" fmla="*/ 25 h 1221"/>
                <a:gd name="T14" fmla="*/ 15 w 838"/>
                <a:gd name="T15" fmla="*/ 36 h 1221"/>
                <a:gd name="T16" fmla="*/ 15 w 838"/>
                <a:gd name="T17" fmla="*/ 24 h 1221"/>
                <a:gd name="T18" fmla="*/ 17 w 838"/>
                <a:gd name="T19" fmla="*/ 27 h 1221"/>
                <a:gd name="T20" fmla="*/ 17 w 838"/>
                <a:gd name="T21" fmla="*/ 31 h 1221"/>
                <a:gd name="T22" fmla="*/ 18 w 838"/>
                <a:gd name="T23" fmla="*/ 38 h 1221"/>
                <a:gd name="T24" fmla="*/ 20 w 838"/>
                <a:gd name="T25" fmla="*/ 41 h 1221"/>
                <a:gd name="T26" fmla="*/ 18 w 838"/>
                <a:gd name="T27" fmla="*/ 37 h 1221"/>
                <a:gd name="T28" fmla="*/ 19 w 838"/>
                <a:gd name="T29" fmla="*/ 30 h 1221"/>
                <a:gd name="T30" fmla="*/ 19 w 838"/>
                <a:gd name="T31" fmla="*/ 27 h 1221"/>
                <a:gd name="T32" fmla="*/ 19 w 838"/>
                <a:gd name="T33" fmla="*/ 31 h 1221"/>
                <a:gd name="T34" fmla="*/ 20 w 838"/>
                <a:gd name="T35" fmla="*/ 38 h 1221"/>
                <a:gd name="T36" fmla="*/ 22 w 838"/>
                <a:gd name="T37" fmla="*/ 43 h 1221"/>
                <a:gd name="T38" fmla="*/ 21 w 838"/>
                <a:gd name="T39" fmla="*/ 39 h 1221"/>
                <a:gd name="T40" fmla="*/ 22 w 838"/>
                <a:gd name="T41" fmla="*/ 34 h 1221"/>
                <a:gd name="T42" fmla="*/ 23 w 838"/>
                <a:gd name="T43" fmla="*/ 31 h 1221"/>
                <a:gd name="T44" fmla="*/ 22 w 838"/>
                <a:gd name="T45" fmla="*/ 38 h 1221"/>
                <a:gd name="T46" fmla="*/ 24 w 838"/>
                <a:gd name="T47" fmla="*/ 43 h 1221"/>
                <a:gd name="T48" fmla="*/ 24 w 838"/>
                <a:gd name="T49" fmla="*/ 45 h 1221"/>
                <a:gd name="T50" fmla="*/ 24 w 838"/>
                <a:gd name="T51" fmla="*/ 42 h 1221"/>
                <a:gd name="T52" fmla="*/ 24 w 838"/>
                <a:gd name="T53" fmla="*/ 38 h 1221"/>
                <a:gd name="T54" fmla="*/ 25 w 838"/>
                <a:gd name="T55" fmla="*/ 34 h 1221"/>
                <a:gd name="T56" fmla="*/ 27 w 838"/>
                <a:gd name="T57" fmla="*/ 32 h 1221"/>
                <a:gd name="T58" fmla="*/ 27 w 838"/>
                <a:gd name="T59" fmla="*/ 34 h 1221"/>
                <a:gd name="T60" fmla="*/ 29 w 838"/>
                <a:gd name="T61" fmla="*/ 29 h 1221"/>
                <a:gd name="T62" fmla="*/ 30 w 838"/>
                <a:gd name="T63" fmla="*/ 26 h 1221"/>
                <a:gd name="T64" fmla="*/ 31 w 838"/>
                <a:gd name="T65" fmla="*/ 29 h 1221"/>
                <a:gd name="T66" fmla="*/ 31 w 838"/>
                <a:gd name="T67" fmla="*/ 24 h 1221"/>
                <a:gd name="T68" fmla="*/ 29 w 838"/>
                <a:gd name="T69" fmla="*/ 19 h 1221"/>
                <a:gd name="T70" fmla="*/ 26 w 838"/>
                <a:gd name="T71" fmla="*/ 12 h 1221"/>
                <a:gd name="T72" fmla="*/ 24 w 838"/>
                <a:gd name="T73" fmla="*/ 3 h 1221"/>
                <a:gd name="T74" fmla="*/ 24 w 838"/>
                <a:gd name="T75" fmla="*/ 0 h 1221"/>
                <a:gd name="T76" fmla="*/ 21 w 838"/>
                <a:gd name="T77" fmla="*/ 1 h 1221"/>
                <a:gd name="T78" fmla="*/ 20 w 838"/>
                <a:gd name="T79" fmla="*/ 5 h 1221"/>
                <a:gd name="T80" fmla="*/ 20 w 838"/>
                <a:gd name="T81" fmla="*/ 11 h 1221"/>
                <a:gd name="T82" fmla="*/ 17 w 838"/>
                <a:gd name="T83" fmla="*/ 13 h 1221"/>
                <a:gd name="T84" fmla="*/ 16 w 838"/>
                <a:gd name="T85" fmla="*/ 16 h 1221"/>
                <a:gd name="T86" fmla="*/ 8 w 838"/>
                <a:gd name="T87" fmla="*/ 19 h 1221"/>
                <a:gd name="T88" fmla="*/ 8 w 838"/>
                <a:gd name="T89" fmla="*/ 23 h 1221"/>
                <a:gd name="T90" fmla="*/ 6 w 838"/>
                <a:gd name="T91" fmla="*/ 20 h 1221"/>
                <a:gd name="T92" fmla="*/ 7 w 838"/>
                <a:gd name="T93" fmla="*/ 23 h 1221"/>
                <a:gd name="T94" fmla="*/ 3 w 838"/>
                <a:gd name="T95" fmla="*/ 21 h 1221"/>
                <a:gd name="T96" fmla="*/ 1 w 838"/>
                <a:gd name="T97" fmla="*/ 22 h 1221"/>
                <a:gd name="T98" fmla="*/ 0 w 838"/>
                <a:gd name="T99" fmla="*/ 23 h 1221"/>
                <a:gd name="T100" fmla="*/ 0 w 838"/>
                <a:gd name="T101" fmla="*/ 23 h 1221"/>
                <a:gd name="T102" fmla="*/ 0 w 838"/>
                <a:gd name="T103" fmla="*/ 2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2 w 414"/>
                <a:gd name="T1" fmla="*/ 12 h 565"/>
                <a:gd name="T2" fmla="*/ 4 w 414"/>
                <a:gd name="T3" fmla="*/ 19 h 565"/>
                <a:gd name="T4" fmla="*/ 3 w 414"/>
                <a:gd name="T5" fmla="*/ 11 h 565"/>
                <a:gd name="T6" fmla="*/ 6 w 414"/>
                <a:gd name="T7" fmla="*/ 20 h 565"/>
                <a:gd name="T8" fmla="*/ 5 w 414"/>
                <a:gd name="T9" fmla="*/ 10 h 565"/>
                <a:gd name="T10" fmla="*/ 8 w 414"/>
                <a:gd name="T11" fmla="*/ 19 h 565"/>
                <a:gd name="T12" fmla="*/ 7 w 414"/>
                <a:gd name="T13" fmla="*/ 12 h 565"/>
                <a:gd name="T14" fmla="*/ 11 w 414"/>
                <a:gd name="T15" fmla="*/ 21 h 565"/>
                <a:gd name="T16" fmla="*/ 10 w 414"/>
                <a:gd name="T17" fmla="*/ 14 h 565"/>
                <a:gd name="T18" fmla="*/ 15 w 414"/>
                <a:gd name="T19" fmla="*/ 18 h 565"/>
                <a:gd name="T20" fmla="*/ 10 w 414"/>
                <a:gd name="T21" fmla="*/ 13 h 565"/>
                <a:gd name="T22" fmla="*/ 7 w 414"/>
                <a:gd name="T23" fmla="*/ 8 h 565"/>
                <a:gd name="T24" fmla="*/ 6 w 414"/>
                <a:gd name="T25" fmla="*/ 3 h 565"/>
                <a:gd name="T26" fmla="*/ 3 w 414"/>
                <a:gd name="T27" fmla="*/ 0 h 565"/>
                <a:gd name="T28" fmla="*/ 0 w 414"/>
                <a:gd name="T29" fmla="*/ 2 h 565"/>
                <a:gd name="T30" fmla="*/ 1 w 414"/>
                <a:gd name="T31" fmla="*/ 5 h 565"/>
                <a:gd name="T32" fmla="*/ 1 w 414"/>
                <a:gd name="T33" fmla="*/ 11 h 565"/>
                <a:gd name="T34" fmla="*/ 2 w 414"/>
                <a:gd name="T35" fmla="*/ 12 h 565"/>
                <a:gd name="T36" fmla="*/ 2 w 414"/>
                <a:gd name="T37" fmla="*/ 12 h 565"/>
                <a:gd name="T38" fmla="*/ 2 w 414"/>
                <a:gd name="T39" fmla="*/ 12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2 w 310"/>
                <a:gd name="T1" fmla="*/ 0 h 259"/>
                <a:gd name="T2" fmla="*/ 4 w 310"/>
                <a:gd name="T3" fmla="*/ 0 h 259"/>
                <a:gd name="T4" fmla="*/ 3 w 310"/>
                <a:gd name="T5" fmla="*/ 1 h 259"/>
                <a:gd name="T6" fmla="*/ 9 w 310"/>
                <a:gd name="T7" fmla="*/ 2 h 259"/>
                <a:gd name="T8" fmla="*/ 8 w 310"/>
                <a:gd name="T9" fmla="*/ 2 h 259"/>
                <a:gd name="T10" fmla="*/ 11 w 310"/>
                <a:gd name="T11" fmla="*/ 4 h 259"/>
                <a:gd name="T12" fmla="*/ 10 w 310"/>
                <a:gd name="T13" fmla="*/ 6 h 259"/>
                <a:gd name="T14" fmla="*/ 8 w 310"/>
                <a:gd name="T15" fmla="*/ 8 h 259"/>
                <a:gd name="T16" fmla="*/ 7 w 310"/>
                <a:gd name="T17" fmla="*/ 10 h 259"/>
                <a:gd name="T18" fmla="*/ 6 w 310"/>
                <a:gd name="T19" fmla="*/ 9 h 259"/>
                <a:gd name="T20" fmla="*/ 1 w 310"/>
                <a:gd name="T21" fmla="*/ 6 h 259"/>
                <a:gd name="T22" fmla="*/ 1 w 310"/>
                <a:gd name="T23" fmla="*/ 8 h 259"/>
                <a:gd name="T24" fmla="*/ 0 w 310"/>
                <a:gd name="T25" fmla="*/ 6 h 259"/>
                <a:gd name="T26" fmla="*/ 1 w 310"/>
                <a:gd name="T27" fmla="*/ 5 h 259"/>
                <a:gd name="T28" fmla="*/ 2 w 310"/>
                <a:gd name="T29" fmla="*/ 4 h 259"/>
                <a:gd name="T30" fmla="*/ 2 w 310"/>
                <a:gd name="T31" fmla="*/ 1 h 259"/>
                <a:gd name="T32" fmla="*/ 2 w 310"/>
                <a:gd name="T33" fmla="*/ 0 h 259"/>
                <a:gd name="T34" fmla="*/ 2 w 310"/>
                <a:gd name="T35" fmla="*/ 0 h 259"/>
                <a:gd name="T36" fmla="*/ 2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1 w 411"/>
                <a:gd name="T1" fmla="*/ 0 h 452"/>
                <a:gd name="T2" fmla="*/ 9 w 411"/>
                <a:gd name="T3" fmla="*/ 1 h 452"/>
                <a:gd name="T4" fmla="*/ 5 w 411"/>
                <a:gd name="T5" fmla="*/ 2 h 452"/>
                <a:gd name="T6" fmla="*/ 3 w 411"/>
                <a:gd name="T7" fmla="*/ 5 h 452"/>
                <a:gd name="T8" fmla="*/ 4 w 411"/>
                <a:gd name="T9" fmla="*/ 5 h 452"/>
                <a:gd name="T10" fmla="*/ 2 w 411"/>
                <a:gd name="T11" fmla="*/ 8 h 452"/>
                <a:gd name="T12" fmla="*/ 3 w 411"/>
                <a:gd name="T13" fmla="*/ 8 h 452"/>
                <a:gd name="T14" fmla="*/ 1 w 411"/>
                <a:gd name="T15" fmla="*/ 10 h 452"/>
                <a:gd name="T16" fmla="*/ 3 w 411"/>
                <a:gd name="T17" fmla="*/ 10 h 452"/>
                <a:gd name="T18" fmla="*/ 1 w 411"/>
                <a:gd name="T19" fmla="*/ 13 h 452"/>
                <a:gd name="T20" fmla="*/ 0 w 411"/>
                <a:gd name="T21" fmla="*/ 15 h 452"/>
                <a:gd name="T22" fmla="*/ 2 w 411"/>
                <a:gd name="T23" fmla="*/ 13 h 452"/>
                <a:gd name="T24" fmla="*/ 2 w 411"/>
                <a:gd name="T25" fmla="*/ 17 h 452"/>
                <a:gd name="T26" fmla="*/ 3 w 411"/>
                <a:gd name="T27" fmla="*/ 11 h 452"/>
                <a:gd name="T28" fmla="*/ 6 w 411"/>
                <a:gd name="T29" fmla="*/ 7 h 452"/>
                <a:gd name="T30" fmla="*/ 8 w 411"/>
                <a:gd name="T31" fmla="*/ 6 h 452"/>
                <a:gd name="T32" fmla="*/ 6 w 411"/>
                <a:gd name="T33" fmla="*/ 9 h 452"/>
                <a:gd name="T34" fmla="*/ 8 w 411"/>
                <a:gd name="T35" fmla="*/ 9 h 452"/>
                <a:gd name="T36" fmla="*/ 7 w 411"/>
                <a:gd name="T37" fmla="*/ 12 h 452"/>
                <a:gd name="T38" fmla="*/ 9 w 411"/>
                <a:gd name="T39" fmla="*/ 11 h 452"/>
                <a:gd name="T40" fmla="*/ 10 w 411"/>
                <a:gd name="T41" fmla="*/ 6 h 452"/>
                <a:gd name="T42" fmla="*/ 11 w 411"/>
                <a:gd name="T43" fmla="*/ 6 h 452"/>
                <a:gd name="T44" fmla="*/ 13 w 411"/>
                <a:gd name="T45" fmla="*/ 5 h 452"/>
                <a:gd name="T46" fmla="*/ 15 w 411"/>
                <a:gd name="T47" fmla="*/ 3 h 452"/>
                <a:gd name="T48" fmla="*/ 14 w 411"/>
                <a:gd name="T49" fmla="*/ 1 h 452"/>
                <a:gd name="T50" fmla="*/ 11 w 411"/>
                <a:gd name="T51" fmla="*/ 0 h 452"/>
                <a:gd name="T52" fmla="*/ 11 w 411"/>
                <a:gd name="T53" fmla="*/ 0 h 452"/>
                <a:gd name="T54" fmla="*/ 11 w 411"/>
                <a:gd name="T55" fmla="*/ 0 h 452"/>
                <a:gd name="T56" fmla="*/ 1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9 w 640"/>
                <a:gd name="T1" fmla="*/ 7 h 902"/>
                <a:gd name="T2" fmla="*/ 8 w 640"/>
                <a:gd name="T3" fmla="*/ 12 h 902"/>
                <a:gd name="T4" fmla="*/ 7 w 640"/>
                <a:gd name="T5" fmla="*/ 16 h 902"/>
                <a:gd name="T6" fmla="*/ 0 w 640"/>
                <a:gd name="T7" fmla="*/ 20 h 902"/>
                <a:gd name="T8" fmla="*/ 8 w 640"/>
                <a:gd name="T9" fmla="*/ 16 h 902"/>
                <a:gd name="T10" fmla="*/ 9 w 640"/>
                <a:gd name="T11" fmla="*/ 17 h 902"/>
                <a:gd name="T12" fmla="*/ 3 w 640"/>
                <a:gd name="T13" fmla="*/ 24 h 902"/>
                <a:gd name="T14" fmla="*/ 1 w 640"/>
                <a:gd name="T15" fmla="*/ 27 h 902"/>
                <a:gd name="T16" fmla="*/ 0 w 640"/>
                <a:gd name="T17" fmla="*/ 32 h 902"/>
                <a:gd name="T18" fmla="*/ 3 w 640"/>
                <a:gd name="T19" fmla="*/ 26 h 902"/>
                <a:gd name="T20" fmla="*/ 7 w 640"/>
                <a:gd name="T21" fmla="*/ 23 h 902"/>
                <a:gd name="T22" fmla="*/ 4 w 640"/>
                <a:gd name="T23" fmla="*/ 29 h 902"/>
                <a:gd name="T24" fmla="*/ 4 w 640"/>
                <a:gd name="T25" fmla="*/ 33 h 902"/>
                <a:gd name="T26" fmla="*/ 7 w 640"/>
                <a:gd name="T27" fmla="*/ 27 h 902"/>
                <a:gd name="T28" fmla="*/ 10 w 640"/>
                <a:gd name="T29" fmla="*/ 22 h 902"/>
                <a:gd name="T30" fmla="*/ 13 w 640"/>
                <a:gd name="T31" fmla="*/ 18 h 902"/>
                <a:gd name="T32" fmla="*/ 13 w 640"/>
                <a:gd name="T33" fmla="*/ 12 h 902"/>
                <a:gd name="T34" fmla="*/ 14 w 640"/>
                <a:gd name="T35" fmla="*/ 7 h 902"/>
                <a:gd name="T36" fmla="*/ 14 w 640"/>
                <a:gd name="T37" fmla="*/ 13 h 902"/>
                <a:gd name="T38" fmla="*/ 15 w 640"/>
                <a:gd name="T39" fmla="*/ 10 h 902"/>
                <a:gd name="T40" fmla="*/ 15 w 640"/>
                <a:gd name="T41" fmla="*/ 19 h 902"/>
                <a:gd name="T42" fmla="*/ 16 w 640"/>
                <a:gd name="T43" fmla="*/ 14 h 902"/>
                <a:gd name="T44" fmla="*/ 16 w 640"/>
                <a:gd name="T45" fmla="*/ 25 h 902"/>
                <a:gd name="T46" fmla="*/ 19 w 640"/>
                <a:gd name="T47" fmla="*/ 12 h 902"/>
                <a:gd name="T48" fmla="*/ 19 w 640"/>
                <a:gd name="T49" fmla="*/ 19 h 902"/>
                <a:gd name="T50" fmla="*/ 20 w 640"/>
                <a:gd name="T51" fmla="*/ 11 h 902"/>
                <a:gd name="T52" fmla="*/ 21 w 640"/>
                <a:gd name="T53" fmla="*/ 16 h 902"/>
                <a:gd name="T54" fmla="*/ 22 w 640"/>
                <a:gd name="T55" fmla="*/ 8 h 902"/>
                <a:gd name="T56" fmla="*/ 24 w 640"/>
                <a:gd name="T57" fmla="*/ 4 h 902"/>
                <a:gd name="T58" fmla="*/ 23 w 640"/>
                <a:gd name="T59" fmla="*/ 2 h 902"/>
                <a:gd name="T60" fmla="*/ 19 w 640"/>
                <a:gd name="T61" fmla="*/ 2 h 902"/>
                <a:gd name="T62" fmla="*/ 15 w 640"/>
                <a:gd name="T63" fmla="*/ 1 h 902"/>
                <a:gd name="T64" fmla="*/ 13 w 640"/>
                <a:gd name="T65" fmla="*/ 0 h 902"/>
                <a:gd name="T66" fmla="*/ 12 w 640"/>
                <a:gd name="T67" fmla="*/ 1 h 902"/>
                <a:gd name="T68" fmla="*/ 11 w 640"/>
                <a:gd name="T69" fmla="*/ 4 h 902"/>
                <a:gd name="T70" fmla="*/ 9 w 640"/>
                <a:gd name="T71" fmla="*/ 7 h 902"/>
                <a:gd name="T72" fmla="*/ 9 w 640"/>
                <a:gd name="T73" fmla="*/ 7 h 902"/>
                <a:gd name="T74" fmla="*/ 9 w 640"/>
                <a:gd name="T75" fmla="*/ 7 h 902"/>
                <a:gd name="T76" fmla="*/ 9 w 640"/>
                <a:gd name="T77" fmla="*/ 7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15 w 936"/>
                <a:gd name="T1" fmla="*/ 2 h 439"/>
                <a:gd name="T2" fmla="*/ 10 w 936"/>
                <a:gd name="T3" fmla="*/ 3 h 439"/>
                <a:gd name="T4" fmla="*/ 6 w 936"/>
                <a:gd name="T5" fmla="*/ 5 h 439"/>
                <a:gd name="T6" fmla="*/ 2 w 936"/>
                <a:gd name="T7" fmla="*/ 9 h 439"/>
                <a:gd name="T8" fmla="*/ 0 w 936"/>
                <a:gd name="T9" fmla="*/ 15 h 439"/>
                <a:gd name="T10" fmla="*/ 3 w 936"/>
                <a:gd name="T11" fmla="*/ 10 h 439"/>
                <a:gd name="T12" fmla="*/ 8 w 936"/>
                <a:gd name="T13" fmla="*/ 6 h 439"/>
                <a:gd name="T14" fmla="*/ 5 w 936"/>
                <a:gd name="T15" fmla="*/ 11 h 439"/>
                <a:gd name="T16" fmla="*/ 4 w 936"/>
                <a:gd name="T17" fmla="*/ 15 h 439"/>
                <a:gd name="T18" fmla="*/ 5 w 936"/>
                <a:gd name="T19" fmla="*/ 16 h 439"/>
                <a:gd name="T20" fmla="*/ 7 w 936"/>
                <a:gd name="T21" fmla="*/ 11 h 439"/>
                <a:gd name="T22" fmla="*/ 9 w 936"/>
                <a:gd name="T23" fmla="*/ 8 h 439"/>
                <a:gd name="T24" fmla="*/ 12 w 936"/>
                <a:gd name="T25" fmla="*/ 7 h 439"/>
                <a:gd name="T26" fmla="*/ 9 w 936"/>
                <a:gd name="T27" fmla="*/ 11 h 439"/>
                <a:gd name="T28" fmla="*/ 9 w 936"/>
                <a:gd name="T29" fmla="*/ 14 h 439"/>
                <a:gd name="T30" fmla="*/ 9 w 936"/>
                <a:gd name="T31" fmla="*/ 15 h 439"/>
                <a:gd name="T32" fmla="*/ 10 w 936"/>
                <a:gd name="T33" fmla="*/ 12 h 439"/>
                <a:gd name="T34" fmla="*/ 14 w 936"/>
                <a:gd name="T35" fmla="*/ 9 h 439"/>
                <a:gd name="T36" fmla="*/ 17 w 936"/>
                <a:gd name="T37" fmla="*/ 7 h 439"/>
                <a:gd name="T38" fmla="*/ 19 w 936"/>
                <a:gd name="T39" fmla="*/ 4 h 439"/>
                <a:gd name="T40" fmla="*/ 20 w 936"/>
                <a:gd name="T41" fmla="*/ 3 h 439"/>
                <a:gd name="T42" fmla="*/ 23 w 936"/>
                <a:gd name="T43" fmla="*/ 6 h 439"/>
                <a:gd name="T44" fmla="*/ 30 w 936"/>
                <a:gd name="T45" fmla="*/ 7 h 439"/>
                <a:gd name="T46" fmla="*/ 35 w 936"/>
                <a:gd name="T47" fmla="*/ 9 h 439"/>
                <a:gd name="T48" fmla="*/ 28 w 936"/>
                <a:gd name="T49" fmla="*/ 5 h 439"/>
                <a:gd name="T50" fmla="*/ 33 w 936"/>
                <a:gd name="T51" fmla="*/ 6 h 439"/>
                <a:gd name="T52" fmla="*/ 27 w 936"/>
                <a:gd name="T53" fmla="*/ 3 h 439"/>
                <a:gd name="T54" fmla="*/ 31 w 936"/>
                <a:gd name="T55" fmla="*/ 2 h 439"/>
                <a:gd name="T56" fmla="*/ 26 w 936"/>
                <a:gd name="T57" fmla="*/ 1 h 439"/>
                <a:gd name="T58" fmla="*/ 28 w 936"/>
                <a:gd name="T59" fmla="*/ 1 h 439"/>
                <a:gd name="T60" fmla="*/ 25 w 936"/>
                <a:gd name="T61" fmla="*/ 0 h 439"/>
                <a:gd name="T62" fmla="*/ 21 w 936"/>
                <a:gd name="T63" fmla="*/ 1 h 439"/>
                <a:gd name="T64" fmla="*/ 18 w 936"/>
                <a:gd name="T65" fmla="*/ 2 h 439"/>
                <a:gd name="T66" fmla="*/ 17 w 936"/>
                <a:gd name="T67" fmla="*/ 2 h 439"/>
                <a:gd name="T68" fmla="*/ 15 w 936"/>
                <a:gd name="T69" fmla="*/ 2 h 439"/>
                <a:gd name="T70" fmla="*/ 15 w 936"/>
                <a:gd name="T71" fmla="*/ 2 h 439"/>
                <a:gd name="T72" fmla="*/ 15 w 936"/>
                <a:gd name="T73" fmla="*/ 2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5 h 254"/>
                <a:gd name="T2" fmla="*/ 3 w 550"/>
                <a:gd name="T3" fmla="*/ 3 h 254"/>
                <a:gd name="T4" fmla="*/ 4 w 550"/>
                <a:gd name="T5" fmla="*/ 3 h 254"/>
                <a:gd name="T6" fmla="*/ 6 w 550"/>
                <a:gd name="T7" fmla="*/ 3 h 254"/>
                <a:gd name="T8" fmla="*/ 10 w 550"/>
                <a:gd name="T9" fmla="*/ 3 h 254"/>
                <a:gd name="T10" fmla="*/ 10 w 550"/>
                <a:gd name="T11" fmla="*/ 3 h 254"/>
                <a:gd name="T12" fmla="*/ 10 w 550"/>
                <a:gd name="T13" fmla="*/ 1 h 254"/>
                <a:gd name="T14" fmla="*/ 12 w 550"/>
                <a:gd name="T15" fmla="*/ 1 h 254"/>
                <a:gd name="T16" fmla="*/ 14 w 550"/>
                <a:gd name="T17" fmla="*/ 0 h 254"/>
                <a:gd name="T18" fmla="*/ 15 w 550"/>
                <a:gd name="T19" fmla="*/ 2 h 254"/>
                <a:gd name="T20" fmla="*/ 16 w 550"/>
                <a:gd name="T21" fmla="*/ 1 h 254"/>
                <a:gd name="T22" fmla="*/ 16 w 550"/>
                <a:gd name="T23" fmla="*/ 3 h 254"/>
                <a:gd name="T24" fmla="*/ 20 w 550"/>
                <a:gd name="T25" fmla="*/ 3 h 254"/>
                <a:gd name="T26" fmla="*/ 18 w 550"/>
                <a:gd name="T27" fmla="*/ 4 h 254"/>
                <a:gd name="T28" fmla="*/ 15 w 550"/>
                <a:gd name="T29" fmla="*/ 5 h 254"/>
                <a:gd name="T30" fmla="*/ 15 w 550"/>
                <a:gd name="T31" fmla="*/ 5 h 254"/>
                <a:gd name="T32" fmla="*/ 19 w 550"/>
                <a:gd name="T33" fmla="*/ 7 h 254"/>
                <a:gd name="T34" fmla="*/ 16 w 550"/>
                <a:gd name="T35" fmla="*/ 7 h 254"/>
                <a:gd name="T36" fmla="*/ 13 w 550"/>
                <a:gd name="T37" fmla="*/ 6 h 254"/>
                <a:gd name="T38" fmla="*/ 12 w 550"/>
                <a:gd name="T39" fmla="*/ 6 h 254"/>
                <a:gd name="T40" fmla="*/ 13 w 550"/>
                <a:gd name="T41" fmla="*/ 8 h 254"/>
                <a:gd name="T42" fmla="*/ 10 w 550"/>
                <a:gd name="T43" fmla="*/ 6 h 254"/>
                <a:gd name="T44" fmla="*/ 10 w 550"/>
                <a:gd name="T45" fmla="*/ 7 h 254"/>
                <a:gd name="T46" fmla="*/ 9 w 550"/>
                <a:gd name="T47" fmla="*/ 7 h 254"/>
                <a:gd name="T48" fmla="*/ 9 w 550"/>
                <a:gd name="T49" fmla="*/ 8 h 254"/>
                <a:gd name="T50" fmla="*/ 6 w 550"/>
                <a:gd name="T51" fmla="*/ 7 h 254"/>
                <a:gd name="T52" fmla="*/ 6 w 550"/>
                <a:gd name="T53" fmla="*/ 8 h 254"/>
                <a:gd name="T54" fmla="*/ 3 w 550"/>
                <a:gd name="T55" fmla="*/ 9 h 254"/>
                <a:gd name="T56" fmla="*/ 1 w 550"/>
                <a:gd name="T57" fmla="*/ 9 h 254"/>
                <a:gd name="T58" fmla="*/ 0 w 550"/>
                <a:gd name="T59" fmla="*/ 8 h 254"/>
                <a:gd name="T60" fmla="*/ 0 w 550"/>
                <a:gd name="T61" fmla="*/ 6 h 254"/>
                <a:gd name="T62" fmla="*/ 0 w 550"/>
                <a:gd name="T63" fmla="*/ 5 h 254"/>
                <a:gd name="T64" fmla="*/ 0 w 550"/>
                <a:gd name="T65" fmla="*/ 5 h 254"/>
                <a:gd name="T66" fmla="*/ 0 w 550"/>
                <a:gd name="T67" fmla="*/ 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2 w 665"/>
                <a:gd name="T1" fmla="*/ 0 h 248"/>
                <a:gd name="T2" fmla="*/ 20 w 665"/>
                <a:gd name="T3" fmla="*/ 0 h 248"/>
                <a:gd name="T4" fmla="*/ 18 w 665"/>
                <a:gd name="T5" fmla="*/ 1 h 248"/>
                <a:gd name="T6" fmla="*/ 15 w 665"/>
                <a:gd name="T7" fmla="*/ 1 h 248"/>
                <a:gd name="T8" fmla="*/ 13 w 665"/>
                <a:gd name="T9" fmla="*/ 2 h 248"/>
                <a:gd name="T10" fmla="*/ 14 w 665"/>
                <a:gd name="T11" fmla="*/ 3 h 248"/>
                <a:gd name="T12" fmla="*/ 11 w 665"/>
                <a:gd name="T13" fmla="*/ 3 h 248"/>
                <a:gd name="T14" fmla="*/ 8 w 665"/>
                <a:gd name="T15" fmla="*/ 3 h 248"/>
                <a:gd name="T16" fmla="*/ 7 w 665"/>
                <a:gd name="T17" fmla="*/ 3 h 248"/>
                <a:gd name="T18" fmla="*/ 8 w 665"/>
                <a:gd name="T19" fmla="*/ 5 h 248"/>
                <a:gd name="T20" fmla="*/ 7 w 665"/>
                <a:gd name="T21" fmla="*/ 5 h 248"/>
                <a:gd name="T22" fmla="*/ 5 w 665"/>
                <a:gd name="T23" fmla="*/ 5 h 248"/>
                <a:gd name="T24" fmla="*/ 7 w 665"/>
                <a:gd name="T25" fmla="*/ 5 h 248"/>
                <a:gd name="T26" fmla="*/ 7 w 665"/>
                <a:gd name="T27" fmla="*/ 6 h 248"/>
                <a:gd name="T28" fmla="*/ 4 w 665"/>
                <a:gd name="T29" fmla="*/ 6 h 248"/>
                <a:gd name="T30" fmla="*/ 1 w 665"/>
                <a:gd name="T31" fmla="*/ 6 h 248"/>
                <a:gd name="T32" fmla="*/ 0 w 665"/>
                <a:gd name="T33" fmla="*/ 6 h 248"/>
                <a:gd name="T34" fmla="*/ 3 w 665"/>
                <a:gd name="T35" fmla="*/ 7 h 248"/>
                <a:gd name="T36" fmla="*/ 2 w 665"/>
                <a:gd name="T37" fmla="*/ 8 h 248"/>
                <a:gd name="T38" fmla="*/ 4 w 665"/>
                <a:gd name="T39" fmla="*/ 8 h 248"/>
                <a:gd name="T40" fmla="*/ 7 w 665"/>
                <a:gd name="T41" fmla="*/ 9 h 248"/>
                <a:gd name="T42" fmla="*/ 9 w 665"/>
                <a:gd name="T43" fmla="*/ 9 h 248"/>
                <a:gd name="T44" fmla="*/ 12 w 665"/>
                <a:gd name="T45" fmla="*/ 9 h 248"/>
                <a:gd name="T46" fmla="*/ 15 w 665"/>
                <a:gd name="T47" fmla="*/ 8 h 248"/>
                <a:gd name="T48" fmla="*/ 18 w 665"/>
                <a:gd name="T49" fmla="*/ 7 h 248"/>
                <a:gd name="T50" fmla="*/ 16 w 665"/>
                <a:gd name="T51" fmla="*/ 8 h 248"/>
                <a:gd name="T52" fmla="*/ 19 w 665"/>
                <a:gd name="T53" fmla="*/ 7 h 248"/>
                <a:gd name="T54" fmla="*/ 21 w 665"/>
                <a:gd name="T55" fmla="*/ 5 h 248"/>
                <a:gd name="T56" fmla="*/ 22 w 665"/>
                <a:gd name="T57" fmla="*/ 7 h 248"/>
                <a:gd name="T58" fmla="*/ 23 w 665"/>
                <a:gd name="T59" fmla="*/ 4 h 248"/>
                <a:gd name="T60" fmla="*/ 24 w 665"/>
                <a:gd name="T61" fmla="*/ 4 h 248"/>
                <a:gd name="T62" fmla="*/ 25 w 665"/>
                <a:gd name="T63" fmla="*/ 3 h 248"/>
                <a:gd name="T64" fmla="*/ 24 w 665"/>
                <a:gd name="T65" fmla="*/ 1 h 248"/>
                <a:gd name="T66" fmla="*/ 22 w 665"/>
                <a:gd name="T67" fmla="*/ 0 h 248"/>
                <a:gd name="T68" fmla="*/ 22 w 665"/>
                <a:gd name="T69" fmla="*/ 0 h 248"/>
                <a:gd name="T70" fmla="*/ 22 w 665"/>
                <a:gd name="T71" fmla="*/ 0 h 248"/>
                <a:gd name="T72" fmla="*/ 2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0 w 630"/>
                <a:gd name="T1" fmla="*/ 0 h 306"/>
                <a:gd name="T2" fmla="*/ 10 w 630"/>
                <a:gd name="T3" fmla="*/ 2 h 306"/>
                <a:gd name="T4" fmla="*/ 7 w 630"/>
                <a:gd name="T5" fmla="*/ 4 h 306"/>
                <a:gd name="T6" fmla="*/ 3 w 630"/>
                <a:gd name="T7" fmla="*/ 6 h 306"/>
                <a:gd name="T8" fmla="*/ 1 w 630"/>
                <a:gd name="T9" fmla="*/ 8 h 306"/>
                <a:gd name="T10" fmla="*/ 0 w 630"/>
                <a:gd name="T11" fmla="*/ 10 h 306"/>
                <a:gd name="T12" fmla="*/ 0 w 630"/>
                <a:gd name="T13" fmla="*/ 11 h 306"/>
                <a:gd name="T14" fmla="*/ 2 w 630"/>
                <a:gd name="T15" fmla="*/ 11 h 306"/>
                <a:gd name="T16" fmla="*/ 6 w 630"/>
                <a:gd name="T17" fmla="*/ 9 h 306"/>
                <a:gd name="T18" fmla="*/ 9 w 630"/>
                <a:gd name="T19" fmla="*/ 9 h 306"/>
                <a:gd name="T20" fmla="*/ 12 w 630"/>
                <a:gd name="T21" fmla="*/ 10 h 306"/>
                <a:gd name="T22" fmla="*/ 13 w 630"/>
                <a:gd name="T23" fmla="*/ 9 h 306"/>
                <a:gd name="T24" fmla="*/ 14 w 630"/>
                <a:gd name="T25" fmla="*/ 11 h 306"/>
                <a:gd name="T26" fmla="*/ 15 w 630"/>
                <a:gd name="T27" fmla="*/ 9 h 306"/>
                <a:gd name="T28" fmla="*/ 17 w 630"/>
                <a:gd name="T29" fmla="*/ 7 h 306"/>
                <a:gd name="T30" fmla="*/ 19 w 630"/>
                <a:gd name="T31" fmla="*/ 6 h 306"/>
                <a:gd name="T32" fmla="*/ 23 w 630"/>
                <a:gd name="T33" fmla="*/ 6 h 306"/>
                <a:gd name="T34" fmla="*/ 23 w 630"/>
                <a:gd name="T35" fmla="*/ 5 h 306"/>
                <a:gd name="T36" fmla="*/ 23 w 630"/>
                <a:gd name="T37" fmla="*/ 4 h 306"/>
                <a:gd name="T38" fmla="*/ 22 w 630"/>
                <a:gd name="T39" fmla="*/ 4 h 306"/>
                <a:gd name="T40" fmla="*/ 18 w 630"/>
                <a:gd name="T41" fmla="*/ 3 h 306"/>
                <a:gd name="T42" fmla="*/ 14 w 630"/>
                <a:gd name="T43" fmla="*/ 2 h 306"/>
                <a:gd name="T44" fmla="*/ 10 w 630"/>
                <a:gd name="T45" fmla="*/ 0 h 306"/>
                <a:gd name="T46" fmla="*/ 10 w 630"/>
                <a:gd name="T47" fmla="*/ 0 h 306"/>
                <a:gd name="T48" fmla="*/ 10 w 630"/>
                <a:gd name="T49" fmla="*/ 0 h 306"/>
                <a:gd name="T50" fmla="*/ 10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15 w 440"/>
                <a:gd name="T1" fmla="*/ 0 h 417"/>
                <a:gd name="T2" fmla="*/ 14 w 440"/>
                <a:gd name="T3" fmla="*/ 1 h 417"/>
                <a:gd name="T4" fmla="*/ 13 w 440"/>
                <a:gd name="T5" fmla="*/ 2 h 417"/>
                <a:gd name="T6" fmla="*/ 13 w 440"/>
                <a:gd name="T7" fmla="*/ 7 h 417"/>
                <a:gd name="T8" fmla="*/ 10 w 440"/>
                <a:gd name="T9" fmla="*/ 9 h 417"/>
                <a:gd name="T10" fmla="*/ 5 w 440"/>
                <a:gd name="T11" fmla="*/ 10 h 417"/>
                <a:gd name="T12" fmla="*/ 4 w 440"/>
                <a:gd name="T13" fmla="*/ 10 h 417"/>
                <a:gd name="T14" fmla="*/ 0 w 440"/>
                <a:gd name="T15" fmla="*/ 9 h 417"/>
                <a:gd name="T16" fmla="*/ 0 w 440"/>
                <a:gd name="T17" fmla="*/ 11 h 417"/>
                <a:gd name="T18" fmla="*/ 3 w 440"/>
                <a:gd name="T19" fmla="*/ 15 h 417"/>
                <a:gd name="T20" fmla="*/ 6 w 440"/>
                <a:gd name="T21" fmla="*/ 15 h 417"/>
                <a:gd name="T22" fmla="*/ 14 w 440"/>
                <a:gd name="T23" fmla="*/ 11 h 417"/>
                <a:gd name="T24" fmla="*/ 16 w 440"/>
                <a:gd name="T25" fmla="*/ 8 h 417"/>
                <a:gd name="T26" fmla="*/ 16 w 440"/>
                <a:gd name="T27" fmla="*/ 1 h 417"/>
                <a:gd name="T28" fmla="*/ 15 w 440"/>
                <a:gd name="T29" fmla="*/ 0 h 417"/>
                <a:gd name="T30" fmla="*/ 15 w 440"/>
                <a:gd name="T31" fmla="*/ 0 h 417"/>
                <a:gd name="T32" fmla="*/ 15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3 w 361"/>
                <a:gd name="T1" fmla="*/ 0 h 342"/>
                <a:gd name="T2" fmla="*/ 13 w 361"/>
                <a:gd name="T3" fmla="*/ 0 h 342"/>
                <a:gd name="T4" fmla="*/ 14 w 361"/>
                <a:gd name="T5" fmla="*/ 1 h 342"/>
                <a:gd name="T6" fmla="*/ 13 w 361"/>
                <a:gd name="T7" fmla="*/ 6 h 342"/>
                <a:gd name="T8" fmla="*/ 13 w 361"/>
                <a:gd name="T9" fmla="*/ 7 h 342"/>
                <a:gd name="T10" fmla="*/ 11 w 361"/>
                <a:gd name="T11" fmla="*/ 9 h 342"/>
                <a:gd name="T12" fmla="*/ 5 w 361"/>
                <a:gd name="T13" fmla="*/ 12 h 342"/>
                <a:gd name="T14" fmla="*/ 3 w 361"/>
                <a:gd name="T15" fmla="*/ 13 h 342"/>
                <a:gd name="T16" fmla="*/ 2 w 361"/>
                <a:gd name="T17" fmla="*/ 11 h 342"/>
                <a:gd name="T18" fmla="*/ 0 w 361"/>
                <a:gd name="T19" fmla="*/ 10 h 342"/>
                <a:gd name="T20" fmla="*/ 0 w 361"/>
                <a:gd name="T21" fmla="*/ 8 h 342"/>
                <a:gd name="T22" fmla="*/ 3 w 361"/>
                <a:gd name="T23" fmla="*/ 9 h 342"/>
                <a:gd name="T24" fmla="*/ 7 w 361"/>
                <a:gd name="T25" fmla="*/ 8 h 342"/>
                <a:gd name="T26" fmla="*/ 11 w 361"/>
                <a:gd name="T27" fmla="*/ 6 h 342"/>
                <a:gd name="T28" fmla="*/ 12 w 361"/>
                <a:gd name="T29" fmla="*/ 5 h 342"/>
                <a:gd name="T30" fmla="*/ 12 w 361"/>
                <a:gd name="T31" fmla="*/ 1 h 342"/>
                <a:gd name="T32" fmla="*/ 13 w 361"/>
                <a:gd name="T33" fmla="*/ 0 h 342"/>
                <a:gd name="T34" fmla="*/ 13 w 361"/>
                <a:gd name="T35" fmla="*/ 0 h 342"/>
                <a:gd name="T36" fmla="*/ 13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7 w 239"/>
                <a:gd name="T1" fmla="*/ 0 h 490"/>
                <a:gd name="T2" fmla="*/ 7 w 239"/>
                <a:gd name="T3" fmla="*/ 4 h 490"/>
                <a:gd name="T4" fmla="*/ 9 w 239"/>
                <a:gd name="T5" fmla="*/ 12 h 490"/>
                <a:gd name="T6" fmla="*/ 8 w 239"/>
                <a:gd name="T7" fmla="*/ 12 h 490"/>
                <a:gd name="T8" fmla="*/ 6 w 239"/>
                <a:gd name="T9" fmla="*/ 14 h 490"/>
                <a:gd name="T10" fmla="*/ 4 w 239"/>
                <a:gd name="T11" fmla="*/ 16 h 490"/>
                <a:gd name="T12" fmla="*/ 1 w 239"/>
                <a:gd name="T13" fmla="*/ 18 h 490"/>
                <a:gd name="T14" fmla="*/ 0 w 239"/>
                <a:gd name="T15" fmla="*/ 18 h 490"/>
                <a:gd name="T16" fmla="*/ 0 w 239"/>
                <a:gd name="T17" fmla="*/ 17 h 490"/>
                <a:gd name="T18" fmla="*/ 2 w 239"/>
                <a:gd name="T19" fmla="*/ 15 h 490"/>
                <a:gd name="T20" fmla="*/ 2 w 239"/>
                <a:gd name="T21" fmla="*/ 13 h 490"/>
                <a:gd name="T22" fmla="*/ 2 w 239"/>
                <a:gd name="T23" fmla="*/ 8 h 490"/>
                <a:gd name="T24" fmla="*/ 1 w 239"/>
                <a:gd name="T25" fmla="*/ 6 h 490"/>
                <a:gd name="T26" fmla="*/ 1 w 239"/>
                <a:gd name="T27" fmla="*/ 4 h 490"/>
                <a:gd name="T28" fmla="*/ 3 w 239"/>
                <a:gd name="T29" fmla="*/ 3 h 490"/>
                <a:gd name="T30" fmla="*/ 3 w 239"/>
                <a:gd name="T31" fmla="*/ 3 h 490"/>
                <a:gd name="T32" fmla="*/ 5 w 239"/>
                <a:gd name="T33" fmla="*/ 6 h 490"/>
                <a:gd name="T34" fmla="*/ 5 w 239"/>
                <a:gd name="T35" fmla="*/ 2 h 490"/>
                <a:gd name="T36" fmla="*/ 6 w 239"/>
                <a:gd name="T37" fmla="*/ 0 h 490"/>
                <a:gd name="T38" fmla="*/ 6 w 239"/>
                <a:gd name="T39" fmla="*/ 0 h 490"/>
                <a:gd name="T40" fmla="*/ 7 w 239"/>
                <a:gd name="T41" fmla="*/ 0 h 490"/>
                <a:gd name="T42" fmla="*/ 7 w 239"/>
                <a:gd name="T43" fmla="*/ 0 h 490"/>
                <a:gd name="T44" fmla="*/ 7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2 w 825"/>
                <a:gd name="T1" fmla="*/ 0 h 896"/>
                <a:gd name="T2" fmla="*/ 16 w 825"/>
                <a:gd name="T3" fmla="*/ 3 h 896"/>
                <a:gd name="T4" fmla="*/ 12 w 825"/>
                <a:gd name="T5" fmla="*/ 4 h 896"/>
                <a:gd name="T6" fmla="*/ 10 w 825"/>
                <a:gd name="T7" fmla="*/ 6 h 896"/>
                <a:gd name="T8" fmla="*/ 10 w 825"/>
                <a:gd name="T9" fmla="*/ 8 h 896"/>
                <a:gd name="T10" fmla="*/ 5 w 825"/>
                <a:gd name="T11" fmla="*/ 13 h 896"/>
                <a:gd name="T12" fmla="*/ 2 w 825"/>
                <a:gd name="T13" fmla="*/ 20 h 896"/>
                <a:gd name="T14" fmla="*/ 0 w 825"/>
                <a:gd name="T15" fmla="*/ 22 h 896"/>
                <a:gd name="T16" fmla="*/ 0 w 825"/>
                <a:gd name="T17" fmla="*/ 25 h 896"/>
                <a:gd name="T18" fmla="*/ 1 w 825"/>
                <a:gd name="T19" fmla="*/ 31 h 896"/>
                <a:gd name="T20" fmla="*/ 2 w 825"/>
                <a:gd name="T21" fmla="*/ 33 h 896"/>
                <a:gd name="T22" fmla="*/ 4 w 825"/>
                <a:gd name="T23" fmla="*/ 29 h 896"/>
                <a:gd name="T24" fmla="*/ 8 w 825"/>
                <a:gd name="T25" fmla="*/ 28 h 896"/>
                <a:gd name="T26" fmla="*/ 10 w 825"/>
                <a:gd name="T27" fmla="*/ 23 h 896"/>
                <a:gd name="T28" fmla="*/ 15 w 825"/>
                <a:gd name="T29" fmla="*/ 22 h 896"/>
                <a:gd name="T30" fmla="*/ 22 w 825"/>
                <a:gd name="T31" fmla="*/ 18 h 896"/>
                <a:gd name="T32" fmla="*/ 24 w 825"/>
                <a:gd name="T33" fmla="*/ 15 h 896"/>
                <a:gd name="T34" fmla="*/ 26 w 825"/>
                <a:gd name="T35" fmla="*/ 10 h 896"/>
                <a:gd name="T36" fmla="*/ 25 w 825"/>
                <a:gd name="T37" fmla="*/ 8 h 896"/>
                <a:gd name="T38" fmla="*/ 21 w 825"/>
                <a:gd name="T39" fmla="*/ 7 h 896"/>
                <a:gd name="T40" fmla="*/ 24 w 825"/>
                <a:gd name="T41" fmla="*/ 5 h 896"/>
                <a:gd name="T42" fmla="*/ 30 w 825"/>
                <a:gd name="T43" fmla="*/ 5 h 896"/>
                <a:gd name="T44" fmla="*/ 31 w 825"/>
                <a:gd name="T45" fmla="*/ 4 h 896"/>
                <a:gd name="T46" fmla="*/ 29 w 825"/>
                <a:gd name="T47" fmla="*/ 1 h 896"/>
                <a:gd name="T48" fmla="*/ 24 w 825"/>
                <a:gd name="T49" fmla="*/ 0 h 896"/>
                <a:gd name="T50" fmla="*/ 22 w 825"/>
                <a:gd name="T51" fmla="*/ 0 h 896"/>
                <a:gd name="T52" fmla="*/ 22 w 825"/>
                <a:gd name="T53" fmla="*/ 0 h 896"/>
                <a:gd name="T54" fmla="*/ 2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17 w 919"/>
                <a:gd name="T1" fmla="*/ 1 h 949"/>
                <a:gd name="T2" fmla="*/ 14 w 919"/>
                <a:gd name="T3" fmla="*/ 4 h 949"/>
                <a:gd name="T4" fmla="*/ 11 w 919"/>
                <a:gd name="T5" fmla="*/ 7 h 949"/>
                <a:gd name="T6" fmla="*/ 9 w 919"/>
                <a:gd name="T7" fmla="*/ 8 h 949"/>
                <a:gd name="T8" fmla="*/ 6 w 919"/>
                <a:gd name="T9" fmla="*/ 7 h 949"/>
                <a:gd name="T10" fmla="*/ 5 w 919"/>
                <a:gd name="T11" fmla="*/ 8 h 949"/>
                <a:gd name="T12" fmla="*/ 2 w 919"/>
                <a:gd name="T13" fmla="*/ 10 h 949"/>
                <a:gd name="T14" fmla="*/ 0 w 919"/>
                <a:gd name="T15" fmla="*/ 14 h 949"/>
                <a:gd name="T16" fmla="*/ 0 w 919"/>
                <a:gd name="T17" fmla="*/ 21 h 949"/>
                <a:gd name="T18" fmla="*/ 1 w 919"/>
                <a:gd name="T19" fmla="*/ 34 h 949"/>
                <a:gd name="T20" fmla="*/ 1 w 919"/>
                <a:gd name="T21" fmla="*/ 35 h 949"/>
                <a:gd name="T22" fmla="*/ 2 w 919"/>
                <a:gd name="T23" fmla="*/ 35 h 949"/>
                <a:gd name="T24" fmla="*/ 2 w 919"/>
                <a:gd name="T25" fmla="*/ 34 h 949"/>
                <a:gd name="T26" fmla="*/ 3 w 919"/>
                <a:gd name="T27" fmla="*/ 32 h 949"/>
                <a:gd name="T28" fmla="*/ 6 w 919"/>
                <a:gd name="T29" fmla="*/ 27 h 949"/>
                <a:gd name="T30" fmla="*/ 9 w 919"/>
                <a:gd name="T31" fmla="*/ 25 h 949"/>
                <a:gd name="T32" fmla="*/ 13 w 919"/>
                <a:gd name="T33" fmla="*/ 24 h 949"/>
                <a:gd name="T34" fmla="*/ 21 w 919"/>
                <a:gd name="T35" fmla="*/ 26 h 949"/>
                <a:gd name="T36" fmla="*/ 26 w 919"/>
                <a:gd name="T37" fmla="*/ 25 h 949"/>
                <a:gd name="T38" fmla="*/ 29 w 919"/>
                <a:gd name="T39" fmla="*/ 20 h 949"/>
                <a:gd name="T40" fmla="*/ 33 w 919"/>
                <a:gd name="T41" fmla="*/ 19 h 949"/>
                <a:gd name="T42" fmla="*/ 34 w 919"/>
                <a:gd name="T43" fmla="*/ 19 h 949"/>
                <a:gd name="T44" fmla="*/ 34 w 919"/>
                <a:gd name="T45" fmla="*/ 16 h 949"/>
                <a:gd name="T46" fmla="*/ 34 w 919"/>
                <a:gd name="T47" fmla="*/ 10 h 949"/>
                <a:gd name="T48" fmla="*/ 34 w 919"/>
                <a:gd name="T49" fmla="*/ 6 h 949"/>
                <a:gd name="T50" fmla="*/ 34 w 919"/>
                <a:gd name="T51" fmla="*/ 3 h 949"/>
                <a:gd name="T52" fmla="*/ 32 w 919"/>
                <a:gd name="T53" fmla="*/ 2 h 949"/>
                <a:gd name="T54" fmla="*/ 21 w 919"/>
                <a:gd name="T55" fmla="*/ 2 h 949"/>
                <a:gd name="T56" fmla="*/ 20 w 919"/>
                <a:gd name="T57" fmla="*/ 1 h 949"/>
                <a:gd name="T58" fmla="*/ 18 w 919"/>
                <a:gd name="T59" fmla="*/ 0 h 949"/>
                <a:gd name="T60" fmla="*/ 17 w 919"/>
                <a:gd name="T61" fmla="*/ 1 h 949"/>
                <a:gd name="T62" fmla="*/ 17 w 919"/>
                <a:gd name="T63" fmla="*/ 1 h 949"/>
                <a:gd name="T64" fmla="*/ 17 w 919"/>
                <a:gd name="T65" fmla="*/ 1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4 h 273"/>
                <a:gd name="T2" fmla="*/ 3 w 163"/>
                <a:gd name="T3" fmla="*/ 4 h 273"/>
                <a:gd name="T4" fmla="*/ 4 w 163"/>
                <a:gd name="T5" fmla="*/ 3 h 273"/>
                <a:gd name="T6" fmla="*/ 5 w 163"/>
                <a:gd name="T7" fmla="*/ 0 h 273"/>
                <a:gd name="T8" fmla="*/ 5 w 163"/>
                <a:gd name="T9" fmla="*/ 1 h 273"/>
                <a:gd name="T10" fmla="*/ 5 w 163"/>
                <a:gd name="T11" fmla="*/ 1 h 273"/>
                <a:gd name="T12" fmla="*/ 5 w 163"/>
                <a:gd name="T13" fmla="*/ 3 h 273"/>
                <a:gd name="T14" fmla="*/ 5 w 163"/>
                <a:gd name="T15" fmla="*/ 4 h 273"/>
                <a:gd name="T16" fmla="*/ 5 w 163"/>
                <a:gd name="T17" fmla="*/ 5 h 273"/>
                <a:gd name="T18" fmla="*/ 5 w 163"/>
                <a:gd name="T19" fmla="*/ 6 h 273"/>
                <a:gd name="T20" fmla="*/ 5 w 163"/>
                <a:gd name="T21" fmla="*/ 7 h 273"/>
                <a:gd name="T22" fmla="*/ 5 w 163"/>
                <a:gd name="T23" fmla="*/ 9 h 273"/>
                <a:gd name="T24" fmla="*/ 6 w 163"/>
                <a:gd name="T25" fmla="*/ 10 h 273"/>
                <a:gd name="T26" fmla="*/ 5 w 163"/>
                <a:gd name="T27" fmla="*/ 10 h 273"/>
                <a:gd name="T28" fmla="*/ 4 w 163"/>
                <a:gd name="T29" fmla="*/ 10 h 273"/>
                <a:gd name="T30" fmla="*/ 4 w 163"/>
                <a:gd name="T31" fmla="*/ 7 h 273"/>
                <a:gd name="T32" fmla="*/ 3 w 163"/>
                <a:gd name="T33" fmla="*/ 6 h 273"/>
                <a:gd name="T34" fmla="*/ 1 w 163"/>
                <a:gd name="T35" fmla="*/ 5 h 273"/>
                <a:gd name="T36" fmla="*/ 0 w 163"/>
                <a:gd name="T37" fmla="*/ 5 h 273"/>
                <a:gd name="T38" fmla="*/ 0 w 163"/>
                <a:gd name="T39" fmla="*/ 4 h 273"/>
                <a:gd name="T40" fmla="*/ 0 w 163"/>
                <a:gd name="T41" fmla="*/ 4 h 273"/>
                <a:gd name="T42" fmla="*/ 0 w 163"/>
                <a:gd name="T43" fmla="*/ 4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2 w 321"/>
                <a:gd name="T1" fmla="*/ 2 h 232"/>
                <a:gd name="T2" fmla="*/ 6 w 321"/>
                <a:gd name="T3" fmla="*/ 2 h 232"/>
                <a:gd name="T4" fmla="*/ 8 w 321"/>
                <a:gd name="T5" fmla="*/ 1 h 232"/>
                <a:gd name="T6" fmla="*/ 10 w 321"/>
                <a:gd name="T7" fmla="*/ 0 h 232"/>
                <a:gd name="T8" fmla="*/ 12 w 321"/>
                <a:gd name="T9" fmla="*/ 0 h 232"/>
                <a:gd name="T10" fmla="*/ 12 w 321"/>
                <a:gd name="T11" fmla="*/ 1 h 232"/>
                <a:gd name="T12" fmla="*/ 11 w 321"/>
                <a:gd name="T13" fmla="*/ 3 h 232"/>
                <a:gd name="T14" fmla="*/ 10 w 321"/>
                <a:gd name="T15" fmla="*/ 4 h 232"/>
                <a:gd name="T16" fmla="*/ 9 w 321"/>
                <a:gd name="T17" fmla="*/ 7 h 232"/>
                <a:gd name="T18" fmla="*/ 8 w 321"/>
                <a:gd name="T19" fmla="*/ 8 h 232"/>
                <a:gd name="T20" fmla="*/ 6 w 321"/>
                <a:gd name="T21" fmla="*/ 9 h 232"/>
                <a:gd name="T22" fmla="*/ 5 w 321"/>
                <a:gd name="T23" fmla="*/ 7 h 232"/>
                <a:gd name="T24" fmla="*/ 4 w 321"/>
                <a:gd name="T25" fmla="*/ 4 h 232"/>
                <a:gd name="T26" fmla="*/ 2 w 321"/>
                <a:gd name="T27" fmla="*/ 3 h 232"/>
                <a:gd name="T28" fmla="*/ 0 w 321"/>
                <a:gd name="T29" fmla="*/ 2 h 232"/>
                <a:gd name="T30" fmla="*/ 2 w 321"/>
                <a:gd name="T31" fmla="*/ 2 h 232"/>
                <a:gd name="T32" fmla="*/ 2 w 321"/>
                <a:gd name="T33" fmla="*/ 2 h 232"/>
                <a:gd name="T34" fmla="*/ 2 w 321"/>
                <a:gd name="T35" fmla="*/ 2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5 w 353"/>
                <a:gd name="T1" fmla="*/ 0 h 541"/>
                <a:gd name="T2" fmla="*/ 6 w 353"/>
                <a:gd name="T3" fmla="*/ 2 h 541"/>
                <a:gd name="T4" fmla="*/ 8 w 353"/>
                <a:gd name="T5" fmla="*/ 7 h 541"/>
                <a:gd name="T6" fmla="*/ 9 w 353"/>
                <a:gd name="T7" fmla="*/ 11 h 541"/>
                <a:gd name="T8" fmla="*/ 10 w 353"/>
                <a:gd name="T9" fmla="*/ 13 h 541"/>
                <a:gd name="T10" fmla="*/ 11 w 353"/>
                <a:gd name="T11" fmla="*/ 13 h 541"/>
                <a:gd name="T12" fmla="*/ 12 w 353"/>
                <a:gd name="T13" fmla="*/ 12 h 541"/>
                <a:gd name="T14" fmla="*/ 13 w 353"/>
                <a:gd name="T15" fmla="*/ 12 h 541"/>
                <a:gd name="T16" fmla="*/ 13 w 353"/>
                <a:gd name="T17" fmla="*/ 13 h 541"/>
                <a:gd name="T18" fmla="*/ 13 w 353"/>
                <a:gd name="T19" fmla="*/ 15 h 541"/>
                <a:gd name="T20" fmla="*/ 12 w 353"/>
                <a:gd name="T21" fmla="*/ 15 h 541"/>
                <a:gd name="T22" fmla="*/ 11 w 353"/>
                <a:gd name="T23" fmla="*/ 18 h 541"/>
                <a:gd name="T24" fmla="*/ 9 w 353"/>
                <a:gd name="T25" fmla="*/ 19 h 541"/>
                <a:gd name="T26" fmla="*/ 8 w 353"/>
                <a:gd name="T27" fmla="*/ 20 h 541"/>
                <a:gd name="T28" fmla="*/ 7 w 353"/>
                <a:gd name="T29" fmla="*/ 20 h 541"/>
                <a:gd name="T30" fmla="*/ 4 w 353"/>
                <a:gd name="T31" fmla="*/ 19 h 541"/>
                <a:gd name="T32" fmla="*/ 3 w 353"/>
                <a:gd name="T33" fmla="*/ 19 h 541"/>
                <a:gd name="T34" fmla="*/ 2 w 353"/>
                <a:gd name="T35" fmla="*/ 19 h 541"/>
                <a:gd name="T36" fmla="*/ 1 w 353"/>
                <a:gd name="T37" fmla="*/ 18 h 541"/>
                <a:gd name="T38" fmla="*/ 1 w 353"/>
                <a:gd name="T39" fmla="*/ 17 h 541"/>
                <a:gd name="T40" fmla="*/ 0 w 353"/>
                <a:gd name="T41" fmla="*/ 17 h 541"/>
                <a:gd name="T42" fmla="*/ 1 w 353"/>
                <a:gd name="T43" fmla="*/ 16 h 541"/>
                <a:gd name="T44" fmla="*/ 0 w 353"/>
                <a:gd name="T45" fmla="*/ 16 h 541"/>
                <a:gd name="T46" fmla="*/ 0 w 353"/>
                <a:gd name="T47" fmla="*/ 15 h 541"/>
                <a:gd name="T48" fmla="*/ 0 w 353"/>
                <a:gd name="T49" fmla="*/ 15 h 541"/>
                <a:gd name="T50" fmla="*/ 2 w 353"/>
                <a:gd name="T51" fmla="*/ 14 h 541"/>
                <a:gd name="T52" fmla="*/ 3 w 353"/>
                <a:gd name="T53" fmla="*/ 14 h 541"/>
                <a:gd name="T54" fmla="*/ 6 w 353"/>
                <a:gd name="T55" fmla="*/ 13 h 541"/>
                <a:gd name="T56" fmla="*/ 6 w 353"/>
                <a:gd name="T57" fmla="*/ 13 h 541"/>
                <a:gd name="T58" fmla="*/ 6 w 353"/>
                <a:gd name="T59" fmla="*/ 7 h 541"/>
                <a:gd name="T60" fmla="*/ 5 w 353"/>
                <a:gd name="T61" fmla="*/ 2 h 541"/>
                <a:gd name="T62" fmla="*/ 4 w 353"/>
                <a:gd name="T63" fmla="*/ 0 h 541"/>
                <a:gd name="T64" fmla="*/ 4 w 353"/>
                <a:gd name="T65" fmla="*/ 0 h 541"/>
                <a:gd name="T66" fmla="*/ 5 w 353"/>
                <a:gd name="T67" fmla="*/ 0 h 541"/>
                <a:gd name="T68" fmla="*/ 5 w 353"/>
                <a:gd name="T69" fmla="*/ 0 h 541"/>
                <a:gd name="T70" fmla="*/ 5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0 w 848"/>
                <a:gd name="T1" fmla="*/ 1 h 375"/>
                <a:gd name="T2" fmla="*/ 27 w 848"/>
                <a:gd name="T3" fmla="*/ 1 h 375"/>
                <a:gd name="T4" fmla="*/ 22 w 848"/>
                <a:gd name="T5" fmla="*/ 3 h 375"/>
                <a:gd name="T6" fmla="*/ 20 w 848"/>
                <a:gd name="T7" fmla="*/ 3 h 375"/>
                <a:gd name="T8" fmla="*/ 18 w 848"/>
                <a:gd name="T9" fmla="*/ 3 h 375"/>
                <a:gd name="T10" fmla="*/ 20 w 848"/>
                <a:gd name="T11" fmla="*/ 4 h 375"/>
                <a:gd name="T12" fmla="*/ 19 w 848"/>
                <a:gd name="T13" fmla="*/ 4 h 375"/>
                <a:gd name="T14" fmla="*/ 16 w 848"/>
                <a:gd name="T15" fmla="*/ 5 h 375"/>
                <a:gd name="T16" fmla="*/ 14 w 848"/>
                <a:gd name="T17" fmla="*/ 4 h 375"/>
                <a:gd name="T18" fmla="*/ 11 w 848"/>
                <a:gd name="T19" fmla="*/ 3 h 375"/>
                <a:gd name="T20" fmla="*/ 14 w 848"/>
                <a:gd name="T21" fmla="*/ 6 h 375"/>
                <a:gd name="T22" fmla="*/ 12 w 848"/>
                <a:gd name="T23" fmla="*/ 6 h 375"/>
                <a:gd name="T24" fmla="*/ 8 w 848"/>
                <a:gd name="T25" fmla="*/ 3 h 375"/>
                <a:gd name="T26" fmla="*/ 8 w 848"/>
                <a:gd name="T27" fmla="*/ 3 h 375"/>
                <a:gd name="T28" fmla="*/ 9 w 848"/>
                <a:gd name="T29" fmla="*/ 5 h 375"/>
                <a:gd name="T30" fmla="*/ 13 w 848"/>
                <a:gd name="T31" fmla="*/ 7 h 375"/>
                <a:gd name="T32" fmla="*/ 11 w 848"/>
                <a:gd name="T33" fmla="*/ 7 h 375"/>
                <a:gd name="T34" fmla="*/ 5 w 848"/>
                <a:gd name="T35" fmla="*/ 8 h 375"/>
                <a:gd name="T36" fmla="*/ 3 w 848"/>
                <a:gd name="T37" fmla="*/ 11 h 375"/>
                <a:gd name="T38" fmla="*/ 3 w 848"/>
                <a:gd name="T39" fmla="*/ 13 h 375"/>
                <a:gd name="T40" fmla="*/ 1 w 848"/>
                <a:gd name="T41" fmla="*/ 14 h 375"/>
                <a:gd name="T42" fmla="*/ 1 w 848"/>
                <a:gd name="T43" fmla="*/ 14 h 375"/>
                <a:gd name="T44" fmla="*/ 3 w 848"/>
                <a:gd name="T45" fmla="*/ 13 h 375"/>
                <a:gd name="T46" fmla="*/ 3 w 848"/>
                <a:gd name="T47" fmla="*/ 11 h 375"/>
                <a:gd name="T48" fmla="*/ 4 w 848"/>
                <a:gd name="T49" fmla="*/ 8 h 375"/>
                <a:gd name="T50" fmla="*/ 7 w 848"/>
                <a:gd name="T51" fmla="*/ 7 h 375"/>
                <a:gd name="T52" fmla="*/ 7 w 848"/>
                <a:gd name="T53" fmla="*/ 3 h 375"/>
                <a:gd name="T54" fmla="*/ 8 w 848"/>
                <a:gd name="T55" fmla="*/ 0 h 375"/>
                <a:gd name="T56" fmla="*/ 8 w 848"/>
                <a:gd name="T57" fmla="*/ 1 h 375"/>
                <a:gd name="T58" fmla="*/ 9 w 848"/>
                <a:gd name="T59" fmla="*/ 3 h 375"/>
                <a:gd name="T60" fmla="*/ 11 w 848"/>
                <a:gd name="T61" fmla="*/ 2 h 375"/>
                <a:gd name="T62" fmla="*/ 11 w 848"/>
                <a:gd name="T63" fmla="*/ 2 h 375"/>
                <a:gd name="T64" fmla="*/ 14 w 848"/>
                <a:gd name="T65" fmla="*/ 4 h 375"/>
                <a:gd name="T66" fmla="*/ 17 w 848"/>
                <a:gd name="T67" fmla="*/ 4 h 375"/>
                <a:gd name="T68" fmla="*/ 17 w 848"/>
                <a:gd name="T69" fmla="*/ 2 h 375"/>
                <a:gd name="T70" fmla="*/ 20 w 848"/>
                <a:gd name="T71" fmla="*/ 3 h 375"/>
                <a:gd name="T72" fmla="*/ 22 w 848"/>
                <a:gd name="T73" fmla="*/ 2 h 375"/>
                <a:gd name="T74" fmla="*/ 26 w 848"/>
                <a:gd name="T75" fmla="*/ 1 h 375"/>
                <a:gd name="T76" fmla="*/ 30 w 848"/>
                <a:gd name="T77" fmla="*/ 0 h 375"/>
                <a:gd name="T78" fmla="*/ 31 w 848"/>
                <a:gd name="T79" fmla="*/ 2 h 375"/>
                <a:gd name="T80" fmla="*/ 31 w 848"/>
                <a:gd name="T81" fmla="*/ 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1 w 225"/>
                <a:gd name="T1" fmla="*/ 6 h 166"/>
                <a:gd name="T2" fmla="*/ 2 w 225"/>
                <a:gd name="T3" fmla="*/ 6 h 166"/>
                <a:gd name="T4" fmla="*/ 3 w 225"/>
                <a:gd name="T5" fmla="*/ 5 h 166"/>
                <a:gd name="T6" fmla="*/ 3 w 225"/>
                <a:gd name="T7" fmla="*/ 4 h 166"/>
                <a:gd name="T8" fmla="*/ 3 w 225"/>
                <a:gd name="T9" fmla="*/ 3 h 166"/>
                <a:gd name="T10" fmla="*/ 3 w 225"/>
                <a:gd name="T11" fmla="*/ 2 h 166"/>
                <a:gd name="T12" fmla="*/ 4 w 225"/>
                <a:gd name="T13" fmla="*/ 1 h 166"/>
                <a:gd name="T14" fmla="*/ 6 w 225"/>
                <a:gd name="T15" fmla="*/ 0 h 166"/>
                <a:gd name="T16" fmla="*/ 8 w 225"/>
                <a:gd name="T17" fmla="*/ 0 h 166"/>
                <a:gd name="T18" fmla="*/ 8 w 225"/>
                <a:gd name="T19" fmla="*/ 0 h 166"/>
                <a:gd name="T20" fmla="*/ 7 w 225"/>
                <a:gd name="T21" fmla="*/ 1 h 166"/>
                <a:gd name="T22" fmla="*/ 6 w 225"/>
                <a:gd name="T23" fmla="*/ 2 h 166"/>
                <a:gd name="T24" fmla="*/ 5 w 225"/>
                <a:gd name="T25" fmla="*/ 3 h 166"/>
                <a:gd name="T26" fmla="*/ 5 w 225"/>
                <a:gd name="T27" fmla="*/ 4 h 166"/>
                <a:gd name="T28" fmla="*/ 5 w 225"/>
                <a:gd name="T29" fmla="*/ 5 h 166"/>
                <a:gd name="T30" fmla="*/ 4 w 225"/>
                <a:gd name="T31" fmla="*/ 4 h 166"/>
                <a:gd name="T32" fmla="*/ 4 w 225"/>
                <a:gd name="T33" fmla="*/ 3 h 166"/>
                <a:gd name="T34" fmla="*/ 5 w 225"/>
                <a:gd name="T35" fmla="*/ 1 h 166"/>
                <a:gd name="T36" fmla="*/ 4 w 225"/>
                <a:gd name="T37" fmla="*/ 2 h 166"/>
                <a:gd name="T38" fmla="*/ 4 w 225"/>
                <a:gd name="T39" fmla="*/ 2 h 166"/>
                <a:gd name="T40" fmla="*/ 4 w 225"/>
                <a:gd name="T41" fmla="*/ 3 h 166"/>
                <a:gd name="T42" fmla="*/ 4 w 225"/>
                <a:gd name="T43" fmla="*/ 4 h 166"/>
                <a:gd name="T44" fmla="*/ 3 w 225"/>
                <a:gd name="T45" fmla="*/ 5 h 166"/>
                <a:gd name="T46" fmla="*/ 3 w 225"/>
                <a:gd name="T47" fmla="*/ 6 h 166"/>
                <a:gd name="T48" fmla="*/ 2 w 225"/>
                <a:gd name="T49" fmla="*/ 6 h 166"/>
                <a:gd name="T50" fmla="*/ 0 w 225"/>
                <a:gd name="T51" fmla="*/ 6 h 166"/>
                <a:gd name="T52" fmla="*/ 1 w 225"/>
                <a:gd name="T53" fmla="*/ 6 h 166"/>
                <a:gd name="T54" fmla="*/ 1 w 225"/>
                <a:gd name="T55" fmla="*/ 6 h 166"/>
                <a:gd name="T56" fmla="*/ 1 w 225"/>
                <a:gd name="T57" fmla="*/ 6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2 h 633"/>
                <a:gd name="T2" fmla="*/ 1 w 843"/>
                <a:gd name="T3" fmla="*/ 18 h 633"/>
                <a:gd name="T4" fmla="*/ 2 w 843"/>
                <a:gd name="T5" fmla="*/ 15 h 633"/>
                <a:gd name="T6" fmla="*/ 3 w 843"/>
                <a:gd name="T7" fmla="*/ 13 h 633"/>
                <a:gd name="T8" fmla="*/ 5 w 843"/>
                <a:gd name="T9" fmla="*/ 13 h 633"/>
                <a:gd name="T10" fmla="*/ 7 w 843"/>
                <a:gd name="T11" fmla="*/ 13 h 633"/>
                <a:gd name="T12" fmla="*/ 10 w 843"/>
                <a:gd name="T13" fmla="*/ 14 h 633"/>
                <a:gd name="T14" fmla="*/ 15 w 843"/>
                <a:gd name="T15" fmla="*/ 14 h 633"/>
                <a:gd name="T16" fmla="*/ 19 w 843"/>
                <a:gd name="T17" fmla="*/ 13 h 633"/>
                <a:gd name="T18" fmla="*/ 16 w 843"/>
                <a:gd name="T19" fmla="*/ 15 h 633"/>
                <a:gd name="T20" fmla="*/ 14 w 843"/>
                <a:gd name="T21" fmla="*/ 16 h 633"/>
                <a:gd name="T22" fmla="*/ 13 w 843"/>
                <a:gd name="T23" fmla="*/ 16 h 633"/>
                <a:gd name="T24" fmla="*/ 18 w 843"/>
                <a:gd name="T25" fmla="*/ 15 h 633"/>
                <a:gd name="T26" fmla="*/ 24 w 843"/>
                <a:gd name="T27" fmla="*/ 11 h 633"/>
                <a:gd name="T28" fmla="*/ 23 w 843"/>
                <a:gd name="T29" fmla="*/ 12 h 633"/>
                <a:gd name="T30" fmla="*/ 23 w 843"/>
                <a:gd name="T31" fmla="*/ 13 h 633"/>
                <a:gd name="T32" fmla="*/ 26 w 843"/>
                <a:gd name="T33" fmla="*/ 11 h 633"/>
                <a:gd name="T34" fmla="*/ 27 w 843"/>
                <a:gd name="T35" fmla="*/ 10 h 633"/>
                <a:gd name="T36" fmla="*/ 28 w 843"/>
                <a:gd name="T37" fmla="*/ 9 h 633"/>
                <a:gd name="T38" fmla="*/ 29 w 843"/>
                <a:gd name="T39" fmla="*/ 6 h 633"/>
                <a:gd name="T40" fmla="*/ 25 w 843"/>
                <a:gd name="T41" fmla="*/ 1 h 633"/>
                <a:gd name="T42" fmla="*/ 25 w 843"/>
                <a:gd name="T43" fmla="*/ 0 h 633"/>
                <a:gd name="T44" fmla="*/ 28 w 843"/>
                <a:gd name="T45" fmla="*/ 3 h 633"/>
                <a:gd name="T46" fmla="*/ 29 w 843"/>
                <a:gd name="T47" fmla="*/ 2 h 633"/>
                <a:gd name="T48" fmla="*/ 31 w 843"/>
                <a:gd name="T49" fmla="*/ 8 h 633"/>
                <a:gd name="T50" fmla="*/ 29 w 843"/>
                <a:gd name="T51" fmla="*/ 10 h 633"/>
                <a:gd name="T52" fmla="*/ 23 w 843"/>
                <a:gd name="T53" fmla="*/ 15 h 633"/>
                <a:gd name="T54" fmla="*/ 21 w 843"/>
                <a:gd name="T55" fmla="*/ 15 h 633"/>
                <a:gd name="T56" fmla="*/ 19 w 843"/>
                <a:gd name="T57" fmla="*/ 15 h 633"/>
                <a:gd name="T58" fmla="*/ 18 w 843"/>
                <a:gd name="T59" fmla="*/ 16 h 633"/>
                <a:gd name="T60" fmla="*/ 19 w 843"/>
                <a:gd name="T61" fmla="*/ 18 h 633"/>
                <a:gd name="T62" fmla="*/ 20 w 843"/>
                <a:gd name="T63" fmla="*/ 17 h 633"/>
                <a:gd name="T64" fmla="*/ 23 w 843"/>
                <a:gd name="T65" fmla="*/ 16 h 633"/>
                <a:gd name="T66" fmla="*/ 27 w 843"/>
                <a:gd name="T67" fmla="*/ 14 h 633"/>
                <a:gd name="T68" fmla="*/ 28 w 843"/>
                <a:gd name="T69" fmla="*/ 13 h 633"/>
                <a:gd name="T70" fmla="*/ 26 w 843"/>
                <a:gd name="T71" fmla="*/ 17 h 633"/>
                <a:gd name="T72" fmla="*/ 24 w 843"/>
                <a:gd name="T73" fmla="*/ 18 h 633"/>
                <a:gd name="T74" fmla="*/ 21 w 843"/>
                <a:gd name="T75" fmla="*/ 19 h 633"/>
                <a:gd name="T76" fmla="*/ 22 w 843"/>
                <a:gd name="T77" fmla="*/ 20 h 633"/>
                <a:gd name="T78" fmla="*/ 27 w 843"/>
                <a:gd name="T79" fmla="*/ 17 h 633"/>
                <a:gd name="T80" fmla="*/ 23 w 843"/>
                <a:gd name="T81" fmla="*/ 20 h 633"/>
                <a:gd name="T82" fmla="*/ 21 w 843"/>
                <a:gd name="T83" fmla="*/ 20 h 633"/>
                <a:gd name="T84" fmla="*/ 17 w 843"/>
                <a:gd name="T85" fmla="*/ 17 h 633"/>
                <a:gd name="T86" fmla="*/ 15 w 843"/>
                <a:gd name="T87" fmla="*/ 18 h 633"/>
                <a:gd name="T88" fmla="*/ 15 w 843"/>
                <a:gd name="T89" fmla="*/ 19 h 633"/>
                <a:gd name="T90" fmla="*/ 16 w 843"/>
                <a:gd name="T91" fmla="*/ 21 h 633"/>
                <a:gd name="T92" fmla="*/ 19 w 843"/>
                <a:gd name="T93" fmla="*/ 22 h 633"/>
                <a:gd name="T94" fmla="*/ 19 w 843"/>
                <a:gd name="T95" fmla="*/ 23 h 633"/>
                <a:gd name="T96" fmla="*/ 15 w 843"/>
                <a:gd name="T97" fmla="*/ 23 h 633"/>
                <a:gd name="T98" fmla="*/ 13 w 843"/>
                <a:gd name="T99" fmla="*/ 22 h 633"/>
                <a:gd name="T100" fmla="*/ 12 w 843"/>
                <a:gd name="T101" fmla="*/ 20 h 633"/>
                <a:gd name="T102" fmla="*/ 10 w 843"/>
                <a:gd name="T103" fmla="*/ 15 h 633"/>
                <a:gd name="T104" fmla="*/ 6 w 843"/>
                <a:gd name="T105" fmla="*/ 14 h 633"/>
                <a:gd name="T106" fmla="*/ 4 w 843"/>
                <a:gd name="T107" fmla="*/ 13 h 633"/>
                <a:gd name="T108" fmla="*/ 2 w 843"/>
                <a:gd name="T109" fmla="*/ 18 h 633"/>
                <a:gd name="T110" fmla="*/ 0 w 843"/>
                <a:gd name="T111" fmla="*/ 23 h 633"/>
                <a:gd name="T112" fmla="*/ 0 w 843"/>
                <a:gd name="T113" fmla="*/ 2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1 w 122"/>
                <a:gd name="T1" fmla="*/ 0 h 342"/>
                <a:gd name="T2" fmla="*/ 1 w 122"/>
                <a:gd name="T3" fmla="*/ 0 h 342"/>
                <a:gd name="T4" fmla="*/ 0 w 122"/>
                <a:gd name="T5" fmla="*/ 1 h 342"/>
                <a:gd name="T6" fmla="*/ 0 w 122"/>
                <a:gd name="T7" fmla="*/ 2 h 342"/>
                <a:gd name="T8" fmla="*/ 0 w 122"/>
                <a:gd name="T9" fmla="*/ 3 h 342"/>
                <a:gd name="T10" fmla="*/ 0 w 122"/>
                <a:gd name="T11" fmla="*/ 4 h 342"/>
                <a:gd name="T12" fmla="*/ 1 w 122"/>
                <a:gd name="T13" fmla="*/ 6 h 342"/>
                <a:gd name="T14" fmla="*/ 1 w 122"/>
                <a:gd name="T15" fmla="*/ 8 h 342"/>
                <a:gd name="T16" fmla="*/ 3 w 122"/>
                <a:gd name="T17" fmla="*/ 10 h 342"/>
                <a:gd name="T18" fmla="*/ 4 w 122"/>
                <a:gd name="T19" fmla="*/ 13 h 342"/>
                <a:gd name="T20" fmla="*/ 5 w 122"/>
                <a:gd name="T21" fmla="*/ 12 h 342"/>
                <a:gd name="T22" fmla="*/ 4 w 122"/>
                <a:gd name="T23" fmla="*/ 11 h 342"/>
                <a:gd name="T24" fmla="*/ 4 w 122"/>
                <a:gd name="T25" fmla="*/ 7 h 342"/>
                <a:gd name="T26" fmla="*/ 3 w 122"/>
                <a:gd name="T27" fmla="*/ 5 h 342"/>
                <a:gd name="T28" fmla="*/ 3 w 122"/>
                <a:gd name="T29" fmla="*/ 2 h 342"/>
                <a:gd name="T30" fmla="*/ 2 w 122"/>
                <a:gd name="T31" fmla="*/ 1 h 342"/>
                <a:gd name="T32" fmla="*/ 1 w 122"/>
                <a:gd name="T33" fmla="*/ 0 h 342"/>
                <a:gd name="T34" fmla="*/ 1 w 122"/>
                <a:gd name="T35" fmla="*/ 0 h 342"/>
                <a:gd name="T36" fmla="*/ 1 w 122"/>
                <a:gd name="T37" fmla="*/ 0 h 342"/>
                <a:gd name="T38" fmla="*/ 1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3 h 114"/>
                <a:gd name="T2" fmla="*/ 1 w 397"/>
                <a:gd name="T3" fmla="*/ 2 h 114"/>
                <a:gd name="T4" fmla="*/ 3 w 397"/>
                <a:gd name="T5" fmla="*/ 1 h 114"/>
                <a:gd name="T6" fmla="*/ 5 w 397"/>
                <a:gd name="T7" fmla="*/ 0 h 114"/>
                <a:gd name="T8" fmla="*/ 6 w 397"/>
                <a:gd name="T9" fmla="*/ 0 h 114"/>
                <a:gd name="T10" fmla="*/ 9 w 397"/>
                <a:gd name="T11" fmla="*/ 0 h 114"/>
                <a:gd name="T12" fmla="*/ 11 w 397"/>
                <a:gd name="T13" fmla="*/ 0 h 114"/>
                <a:gd name="T14" fmla="*/ 13 w 397"/>
                <a:gd name="T15" fmla="*/ 1 h 114"/>
                <a:gd name="T16" fmla="*/ 15 w 397"/>
                <a:gd name="T17" fmla="*/ 3 h 114"/>
                <a:gd name="T18" fmla="*/ 13 w 397"/>
                <a:gd name="T19" fmla="*/ 2 h 114"/>
                <a:gd name="T20" fmla="*/ 11 w 397"/>
                <a:gd name="T21" fmla="*/ 1 h 114"/>
                <a:gd name="T22" fmla="*/ 8 w 397"/>
                <a:gd name="T23" fmla="*/ 1 h 114"/>
                <a:gd name="T24" fmla="*/ 6 w 397"/>
                <a:gd name="T25" fmla="*/ 1 h 114"/>
                <a:gd name="T26" fmla="*/ 5 w 397"/>
                <a:gd name="T27" fmla="*/ 1 h 114"/>
                <a:gd name="T28" fmla="*/ 3 w 397"/>
                <a:gd name="T29" fmla="*/ 1 h 114"/>
                <a:gd name="T30" fmla="*/ 2 w 397"/>
                <a:gd name="T31" fmla="*/ 2 h 114"/>
                <a:gd name="T32" fmla="*/ 0 w 397"/>
                <a:gd name="T33" fmla="*/ 4 h 114"/>
                <a:gd name="T34" fmla="*/ 0 w 397"/>
                <a:gd name="T35" fmla="*/ 3 h 114"/>
                <a:gd name="T36" fmla="*/ 0 w 397"/>
                <a:gd name="T37" fmla="*/ 3 h 114"/>
                <a:gd name="T38" fmla="*/ 0 w 397"/>
                <a:gd name="T39" fmla="*/ 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1 w 561"/>
                <a:gd name="T1" fmla="*/ 7 h 593"/>
                <a:gd name="T2" fmla="*/ 1 w 561"/>
                <a:gd name="T3" fmla="*/ 9 h 593"/>
                <a:gd name="T4" fmla="*/ 3 w 561"/>
                <a:gd name="T5" fmla="*/ 11 h 593"/>
                <a:gd name="T6" fmla="*/ 5 w 561"/>
                <a:gd name="T7" fmla="*/ 16 h 593"/>
                <a:gd name="T8" fmla="*/ 7 w 561"/>
                <a:gd name="T9" fmla="*/ 21 h 593"/>
                <a:gd name="T10" fmla="*/ 8 w 561"/>
                <a:gd name="T11" fmla="*/ 22 h 593"/>
                <a:gd name="T12" fmla="*/ 8 w 561"/>
                <a:gd name="T13" fmla="*/ 20 h 593"/>
                <a:gd name="T14" fmla="*/ 6 w 561"/>
                <a:gd name="T15" fmla="*/ 18 h 593"/>
                <a:gd name="T16" fmla="*/ 5 w 561"/>
                <a:gd name="T17" fmla="*/ 13 h 593"/>
                <a:gd name="T18" fmla="*/ 3 w 561"/>
                <a:gd name="T19" fmla="*/ 10 h 593"/>
                <a:gd name="T20" fmla="*/ 3 w 561"/>
                <a:gd name="T21" fmla="*/ 9 h 593"/>
                <a:gd name="T22" fmla="*/ 6 w 561"/>
                <a:gd name="T23" fmla="*/ 9 h 593"/>
                <a:gd name="T24" fmla="*/ 10 w 561"/>
                <a:gd name="T25" fmla="*/ 9 h 593"/>
                <a:gd name="T26" fmla="*/ 8 w 561"/>
                <a:gd name="T27" fmla="*/ 11 h 593"/>
                <a:gd name="T28" fmla="*/ 6 w 561"/>
                <a:gd name="T29" fmla="*/ 12 h 593"/>
                <a:gd name="T30" fmla="*/ 6 w 561"/>
                <a:gd name="T31" fmla="*/ 12 h 593"/>
                <a:gd name="T32" fmla="*/ 8 w 561"/>
                <a:gd name="T33" fmla="*/ 12 h 593"/>
                <a:gd name="T34" fmla="*/ 11 w 561"/>
                <a:gd name="T35" fmla="*/ 10 h 593"/>
                <a:gd name="T36" fmla="*/ 11 w 561"/>
                <a:gd name="T37" fmla="*/ 8 h 593"/>
                <a:gd name="T38" fmla="*/ 15 w 561"/>
                <a:gd name="T39" fmla="*/ 7 h 593"/>
                <a:gd name="T40" fmla="*/ 19 w 561"/>
                <a:gd name="T41" fmla="*/ 6 h 593"/>
                <a:gd name="T42" fmla="*/ 20 w 561"/>
                <a:gd name="T43" fmla="*/ 5 h 593"/>
                <a:gd name="T44" fmla="*/ 20 w 561"/>
                <a:gd name="T45" fmla="*/ 4 h 593"/>
                <a:gd name="T46" fmla="*/ 17 w 561"/>
                <a:gd name="T47" fmla="*/ 4 h 593"/>
                <a:gd name="T48" fmla="*/ 14 w 561"/>
                <a:gd name="T49" fmla="*/ 3 h 593"/>
                <a:gd name="T50" fmla="*/ 11 w 561"/>
                <a:gd name="T51" fmla="*/ 0 h 593"/>
                <a:gd name="T52" fmla="*/ 10 w 561"/>
                <a:gd name="T53" fmla="*/ 0 h 593"/>
                <a:gd name="T54" fmla="*/ 12 w 561"/>
                <a:gd name="T55" fmla="*/ 2 h 593"/>
                <a:gd name="T56" fmla="*/ 12 w 561"/>
                <a:gd name="T57" fmla="*/ 3 h 593"/>
                <a:gd name="T58" fmla="*/ 15 w 561"/>
                <a:gd name="T59" fmla="*/ 5 h 593"/>
                <a:gd name="T60" fmla="*/ 14 w 561"/>
                <a:gd name="T61" fmla="*/ 6 h 593"/>
                <a:gd name="T62" fmla="*/ 12 w 561"/>
                <a:gd name="T63" fmla="*/ 4 h 593"/>
                <a:gd name="T64" fmla="*/ 11 w 561"/>
                <a:gd name="T65" fmla="*/ 4 h 593"/>
                <a:gd name="T66" fmla="*/ 10 w 561"/>
                <a:gd name="T67" fmla="*/ 4 h 593"/>
                <a:gd name="T68" fmla="*/ 7 w 561"/>
                <a:gd name="T69" fmla="*/ 5 h 593"/>
                <a:gd name="T70" fmla="*/ 6 w 561"/>
                <a:gd name="T71" fmla="*/ 6 h 593"/>
                <a:gd name="T72" fmla="*/ 3 w 561"/>
                <a:gd name="T73" fmla="*/ 7 h 593"/>
                <a:gd name="T74" fmla="*/ 0 w 561"/>
                <a:gd name="T75" fmla="*/ 6 h 593"/>
                <a:gd name="T76" fmla="*/ 0 w 561"/>
                <a:gd name="T77" fmla="*/ 6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5 w 149"/>
                <a:gd name="T1" fmla="*/ 0 h 174"/>
                <a:gd name="T2" fmla="*/ 5 w 149"/>
                <a:gd name="T3" fmla="*/ 1 h 174"/>
                <a:gd name="T4" fmla="*/ 4 w 149"/>
                <a:gd name="T5" fmla="*/ 3 h 174"/>
                <a:gd name="T6" fmla="*/ 2 w 149"/>
                <a:gd name="T7" fmla="*/ 4 h 174"/>
                <a:gd name="T8" fmla="*/ 1 w 149"/>
                <a:gd name="T9" fmla="*/ 5 h 174"/>
                <a:gd name="T10" fmla="*/ 0 w 149"/>
                <a:gd name="T11" fmla="*/ 5 h 174"/>
                <a:gd name="T12" fmla="*/ 0 w 149"/>
                <a:gd name="T13" fmla="*/ 6 h 174"/>
                <a:gd name="T14" fmla="*/ 1 w 149"/>
                <a:gd name="T15" fmla="*/ 6 h 174"/>
                <a:gd name="T16" fmla="*/ 2 w 149"/>
                <a:gd name="T17" fmla="*/ 6 h 174"/>
                <a:gd name="T18" fmla="*/ 3 w 149"/>
                <a:gd name="T19" fmla="*/ 6 h 174"/>
                <a:gd name="T20" fmla="*/ 4 w 149"/>
                <a:gd name="T21" fmla="*/ 5 h 174"/>
                <a:gd name="T22" fmla="*/ 5 w 149"/>
                <a:gd name="T23" fmla="*/ 4 h 174"/>
                <a:gd name="T24" fmla="*/ 5 w 149"/>
                <a:gd name="T25" fmla="*/ 2 h 174"/>
                <a:gd name="T26" fmla="*/ 6 w 149"/>
                <a:gd name="T27" fmla="*/ 0 h 174"/>
                <a:gd name="T28" fmla="*/ 5 w 149"/>
                <a:gd name="T29" fmla="*/ 0 h 174"/>
                <a:gd name="T30" fmla="*/ 5 w 149"/>
                <a:gd name="T31" fmla="*/ 0 h 174"/>
                <a:gd name="T32" fmla="*/ 5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6 h 173"/>
                <a:gd name="T2" fmla="*/ 0 w 305"/>
                <a:gd name="T3" fmla="*/ 5 h 173"/>
                <a:gd name="T4" fmla="*/ 1 w 305"/>
                <a:gd name="T5" fmla="*/ 5 h 173"/>
                <a:gd name="T6" fmla="*/ 3 w 305"/>
                <a:gd name="T7" fmla="*/ 5 h 173"/>
                <a:gd name="T8" fmla="*/ 6 w 305"/>
                <a:gd name="T9" fmla="*/ 4 h 173"/>
                <a:gd name="T10" fmla="*/ 7 w 305"/>
                <a:gd name="T11" fmla="*/ 4 h 173"/>
                <a:gd name="T12" fmla="*/ 9 w 305"/>
                <a:gd name="T13" fmla="*/ 3 h 173"/>
                <a:gd name="T14" fmla="*/ 10 w 305"/>
                <a:gd name="T15" fmla="*/ 2 h 173"/>
                <a:gd name="T16" fmla="*/ 11 w 305"/>
                <a:gd name="T17" fmla="*/ 0 h 173"/>
                <a:gd name="T18" fmla="*/ 10 w 305"/>
                <a:gd name="T19" fmla="*/ 2 h 173"/>
                <a:gd name="T20" fmla="*/ 10 w 305"/>
                <a:gd name="T21" fmla="*/ 3 h 173"/>
                <a:gd name="T22" fmla="*/ 9 w 305"/>
                <a:gd name="T23" fmla="*/ 4 h 173"/>
                <a:gd name="T24" fmla="*/ 7 w 305"/>
                <a:gd name="T25" fmla="*/ 5 h 173"/>
                <a:gd name="T26" fmla="*/ 6 w 305"/>
                <a:gd name="T27" fmla="*/ 5 h 173"/>
                <a:gd name="T28" fmla="*/ 5 w 305"/>
                <a:gd name="T29" fmla="*/ 5 h 173"/>
                <a:gd name="T30" fmla="*/ 3 w 305"/>
                <a:gd name="T31" fmla="*/ 5 h 173"/>
                <a:gd name="T32" fmla="*/ 2 w 305"/>
                <a:gd name="T33" fmla="*/ 6 h 173"/>
                <a:gd name="T34" fmla="*/ 2 w 305"/>
                <a:gd name="T35" fmla="*/ 6 h 173"/>
                <a:gd name="T36" fmla="*/ 2 w 305"/>
                <a:gd name="T37" fmla="*/ 5 h 173"/>
                <a:gd name="T38" fmla="*/ 1 w 305"/>
                <a:gd name="T39" fmla="*/ 5 h 173"/>
                <a:gd name="T40" fmla="*/ 1 w 305"/>
                <a:gd name="T41" fmla="*/ 6 h 173"/>
                <a:gd name="T42" fmla="*/ 0 w 305"/>
                <a:gd name="T43" fmla="*/ 6 h 173"/>
                <a:gd name="T44" fmla="*/ 0 w 305"/>
                <a:gd name="T45" fmla="*/ 6 h 173"/>
                <a:gd name="T46" fmla="*/ 0 w 305"/>
                <a:gd name="T47" fmla="*/ 6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3 w 86"/>
                <a:gd name="T1" fmla="*/ 0 h 113"/>
                <a:gd name="T2" fmla="*/ 2 w 86"/>
                <a:gd name="T3" fmla="*/ 1 h 113"/>
                <a:gd name="T4" fmla="*/ 2 w 86"/>
                <a:gd name="T5" fmla="*/ 2 h 113"/>
                <a:gd name="T6" fmla="*/ 1 w 86"/>
                <a:gd name="T7" fmla="*/ 3 h 113"/>
                <a:gd name="T8" fmla="*/ 0 w 86"/>
                <a:gd name="T9" fmla="*/ 4 h 113"/>
                <a:gd name="T10" fmla="*/ 0 w 86"/>
                <a:gd name="T11" fmla="*/ 4 h 113"/>
                <a:gd name="T12" fmla="*/ 0 w 86"/>
                <a:gd name="T13" fmla="*/ 4 h 113"/>
                <a:gd name="T14" fmla="*/ 2 w 86"/>
                <a:gd name="T15" fmla="*/ 3 h 113"/>
                <a:gd name="T16" fmla="*/ 2 w 86"/>
                <a:gd name="T17" fmla="*/ 2 h 113"/>
                <a:gd name="T18" fmla="*/ 3 w 86"/>
                <a:gd name="T19" fmla="*/ 0 h 113"/>
                <a:gd name="T20" fmla="*/ 3 w 86"/>
                <a:gd name="T21" fmla="*/ 0 h 113"/>
                <a:gd name="T22" fmla="*/ 3 w 86"/>
                <a:gd name="T23" fmla="*/ 0 h 113"/>
                <a:gd name="T24" fmla="*/ 3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3 w 235"/>
                <a:gd name="T1" fmla="*/ 1 h 184"/>
                <a:gd name="T2" fmla="*/ 3 w 235"/>
                <a:gd name="T3" fmla="*/ 1 h 184"/>
                <a:gd name="T4" fmla="*/ 3 w 235"/>
                <a:gd name="T5" fmla="*/ 2 h 184"/>
                <a:gd name="T6" fmla="*/ 2 w 235"/>
                <a:gd name="T7" fmla="*/ 3 h 184"/>
                <a:gd name="T8" fmla="*/ 0 w 235"/>
                <a:gd name="T9" fmla="*/ 4 h 184"/>
                <a:gd name="T10" fmla="*/ 0 w 235"/>
                <a:gd name="T11" fmla="*/ 5 h 184"/>
                <a:gd name="T12" fmla="*/ 0 w 235"/>
                <a:gd name="T13" fmla="*/ 5 h 184"/>
                <a:gd name="T14" fmla="*/ 1 w 235"/>
                <a:gd name="T15" fmla="*/ 5 h 184"/>
                <a:gd name="T16" fmla="*/ 2 w 235"/>
                <a:gd name="T17" fmla="*/ 5 h 184"/>
                <a:gd name="T18" fmla="*/ 4 w 235"/>
                <a:gd name="T19" fmla="*/ 6 h 184"/>
                <a:gd name="T20" fmla="*/ 5 w 235"/>
                <a:gd name="T21" fmla="*/ 6 h 184"/>
                <a:gd name="T22" fmla="*/ 6 w 235"/>
                <a:gd name="T23" fmla="*/ 6 h 184"/>
                <a:gd name="T24" fmla="*/ 4 w 235"/>
                <a:gd name="T25" fmla="*/ 7 h 184"/>
                <a:gd name="T26" fmla="*/ 6 w 235"/>
                <a:gd name="T27" fmla="*/ 6 h 184"/>
                <a:gd name="T28" fmla="*/ 7 w 235"/>
                <a:gd name="T29" fmla="*/ 5 h 184"/>
                <a:gd name="T30" fmla="*/ 8 w 235"/>
                <a:gd name="T31" fmla="*/ 4 h 184"/>
                <a:gd name="T32" fmla="*/ 9 w 235"/>
                <a:gd name="T33" fmla="*/ 3 h 184"/>
                <a:gd name="T34" fmla="*/ 8 w 235"/>
                <a:gd name="T35" fmla="*/ 4 h 184"/>
                <a:gd name="T36" fmla="*/ 7 w 235"/>
                <a:gd name="T37" fmla="*/ 5 h 184"/>
                <a:gd name="T38" fmla="*/ 6 w 235"/>
                <a:gd name="T39" fmla="*/ 5 h 184"/>
                <a:gd name="T40" fmla="*/ 5 w 235"/>
                <a:gd name="T41" fmla="*/ 5 h 184"/>
                <a:gd name="T42" fmla="*/ 5 w 235"/>
                <a:gd name="T43" fmla="*/ 5 h 184"/>
                <a:gd name="T44" fmla="*/ 4 w 235"/>
                <a:gd name="T45" fmla="*/ 5 h 184"/>
                <a:gd name="T46" fmla="*/ 3 w 235"/>
                <a:gd name="T47" fmla="*/ 5 h 184"/>
                <a:gd name="T48" fmla="*/ 2 w 235"/>
                <a:gd name="T49" fmla="*/ 4 h 184"/>
                <a:gd name="T50" fmla="*/ 3 w 235"/>
                <a:gd name="T51" fmla="*/ 3 h 184"/>
                <a:gd name="T52" fmla="*/ 3 w 235"/>
                <a:gd name="T53" fmla="*/ 2 h 184"/>
                <a:gd name="T54" fmla="*/ 3 w 235"/>
                <a:gd name="T55" fmla="*/ 1 h 184"/>
                <a:gd name="T56" fmla="*/ 3 w 235"/>
                <a:gd name="T57" fmla="*/ 0 h 184"/>
                <a:gd name="T58" fmla="*/ 3 w 235"/>
                <a:gd name="T59" fmla="*/ 1 h 184"/>
                <a:gd name="T60" fmla="*/ 3 w 235"/>
                <a:gd name="T61" fmla="*/ 1 h 184"/>
                <a:gd name="T62" fmla="*/ 3 w 235"/>
                <a:gd name="T63" fmla="*/ 1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1 w 178"/>
                <a:gd name="T1" fmla="*/ 1 h 50"/>
                <a:gd name="T2" fmla="*/ 1 w 178"/>
                <a:gd name="T3" fmla="*/ 1 h 50"/>
                <a:gd name="T4" fmla="*/ 3 w 178"/>
                <a:gd name="T5" fmla="*/ 1 h 50"/>
                <a:gd name="T6" fmla="*/ 3 w 178"/>
                <a:gd name="T7" fmla="*/ 1 h 50"/>
                <a:gd name="T8" fmla="*/ 3 w 178"/>
                <a:gd name="T9" fmla="*/ 1 h 50"/>
                <a:gd name="T10" fmla="*/ 4 w 178"/>
                <a:gd name="T11" fmla="*/ 1 h 50"/>
                <a:gd name="T12" fmla="*/ 5 w 178"/>
                <a:gd name="T13" fmla="*/ 1 h 50"/>
                <a:gd name="T14" fmla="*/ 6 w 178"/>
                <a:gd name="T15" fmla="*/ 1 h 50"/>
                <a:gd name="T16" fmla="*/ 7 w 178"/>
                <a:gd name="T17" fmla="*/ 0 h 50"/>
                <a:gd name="T18" fmla="*/ 6 w 178"/>
                <a:gd name="T19" fmla="*/ 1 h 50"/>
                <a:gd name="T20" fmla="*/ 6 w 178"/>
                <a:gd name="T21" fmla="*/ 1 h 50"/>
                <a:gd name="T22" fmla="*/ 5 w 178"/>
                <a:gd name="T23" fmla="*/ 1 h 50"/>
                <a:gd name="T24" fmla="*/ 5 w 178"/>
                <a:gd name="T25" fmla="*/ 1 h 50"/>
                <a:gd name="T26" fmla="*/ 4 w 178"/>
                <a:gd name="T27" fmla="*/ 2 h 50"/>
                <a:gd name="T28" fmla="*/ 3 w 178"/>
                <a:gd name="T29" fmla="*/ 2 h 50"/>
                <a:gd name="T30" fmla="*/ 2 w 178"/>
                <a:gd name="T31" fmla="*/ 2 h 50"/>
                <a:gd name="T32" fmla="*/ 1 w 178"/>
                <a:gd name="T33" fmla="*/ 2 h 50"/>
                <a:gd name="T34" fmla="*/ 0 w 178"/>
                <a:gd name="T35" fmla="*/ 1 h 50"/>
                <a:gd name="T36" fmla="*/ 1 w 178"/>
                <a:gd name="T37" fmla="*/ 1 h 50"/>
                <a:gd name="T38" fmla="*/ 1 w 178"/>
                <a:gd name="T39" fmla="*/ 1 h 50"/>
                <a:gd name="T40" fmla="*/ 1 w 178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1 h 305"/>
                <a:gd name="T2" fmla="*/ 0 w 639"/>
                <a:gd name="T3" fmla="*/ 10 h 305"/>
                <a:gd name="T4" fmla="*/ 1 w 639"/>
                <a:gd name="T5" fmla="*/ 9 h 305"/>
                <a:gd name="T6" fmla="*/ 3 w 639"/>
                <a:gd name="T7" fmla="*/ 8 h 305"/>
                <a:gd name="T8" fmla="*/ 4 w 639"/>
                <a:gd name="T9" fmla="*/ 6 h 305"/>
                <a:gd name="T10" fmla="*/ 7 w 639"/>
                <a:gd name="T11" fmla="*/ 4 h 305"/>
                <a:gd name="T12" fmla="*/ 9 w 639"/>
                <a:gd name="T13" fmla="*/ 3 h 305"/>
                <a:gd name="T14" fmla="*/ 10 w 639"/>
                <a:gd name="T15" fmla="*/ 1 h 305"/>
                <a:gd name="T16" fmla="*/ 10 w 639"/>
                <a:gd name="T17" fmla="*/ 0 h 305"/>
                <a:gd name="T18" fmla="*/ 11 w 639"/>
                <a:gd name="T19" fmla="*/ 1 h 305"/>
                <a:gd name="T20" fmla="*/ 12 w 639"/>
                <a:gd name="T21" fmla="*/ 2 h 305"/>
                <a:gd name="T22" fmla="*/ 13 w 639"/>
                <a:gd name="T23" fmla="*/ 2 h 305"/>
                <a:gd name="T24" fmla="*/ 15 w 639"/>
                <a:gd name="T25" fmla="*/ 3 h 305"/>
                <a:gd name="T26" fmla="*/ 18 w 639"/>
                <a:gd name="T27" fmla="*/ 3 h 305"/>
                <a:gd name="T28" fmla="*/ 20 w 639"/>
                <a:gd name="T29" fmla="*/ 4 h 305"/>
                <a:gd name="T30" fmla="*/ 22 w 639"/>
                <a:gd name="T31" fmla="*/ 5 h 305"/>
                <a:gd name="T32" fmla="*/ 24 w 639"/>
                <a:gd name="T33" fmla="*/ 5 h 305"/>
                <a:gd name="T34" fmla="*/ 23 w 639"/>
                <a:gd name="T35" fmla="*/ 5 h 305"/>
                <a:gd name="T36" fmla="*/ 22 w 639"/>
                <a:gd name="T37" fmla="*/ 5 h 305"/>
                <a:gd name="T38" fmla="*/ 20 w 639"/>
                <a:gd name="T39" fmla="*/ 5 h 305"/>
                <a:gd name="T40" fmla="*/ 19 w 639"/>
                <a:gd name="T41" fmla="*/ 5 h 305"/>
                <a:gd name="T42" fmla="*/ 18 w 639"/>
                <a:gd name="T43" fmla="*/ 5 h 305"/>
                <a:gd name="T44" fmla="*/ 17 w 639"/>
                <a:gd name="T45" fmla="*/ 5 h 305"/>
                <a:gd name="T46" fmla="*/ 16 w 639"/>
                <a:gd name="T47" fmla="*/ 6 h 305"/>
                <a:gd name="T48" fmla="*/ 15 w 639"/>
                <a:gd name="T49" fmla="*/ 7 h 305"/>
                <a:gd name="T50" fmla="*/ 16 w 639"/>
                <a:gd name="T51" fmla="*/ 6 h 305"/>
                <a:gd name="T52" fmla="*/ 16 w 639"/>
                <a:gd name="T53" fmla="*/ 5 h 305"/>
                <a:gd name="T54" fmla="*/ 18 w 639"/>
                <a:gd name="T55" fmla="*/ 4 h 305"/>
                <a:gd name="T56" fmla="*/ 18 w 639"/>
                <a:gd name="T57" fmla="*/ 4 h 305"/>
                <a:gd name="T58" fmla="*/ 17 w 639"/>
                <a:gd name="T59" fmla="*/ 4 h 305"/>
                <a:gd name="T60" fmla="*/ 16 w 639"/>
                <a:gd name="T61" fmla="*/ 4 h 305"/>
                <a:gd name="T62" fmla="*/ 14 w 639"/>
                <a:gd name="T63" fmla="*/ 5 h 305"/>
                <a:gd name="T64" fmla="*/ 13 w 639"/>
                <a:gd name="T65" fmla="*/ 6 h 305"/>
                <a:gd name="T66" fmla="*/ 14 w 639"/>
                <a:gd name="T67" fmla="*/ 4 h 305"/>
                <a:gd name="T68" fmla="*/ 15 w 639"/>
                <a:gd name="T69" fmla="*/ 3 h 305"/>
                <a:gd name="T70" fmla="*/ 13 w 639"/>
                <a:gd name="T71" fmla="*/ 3 h 305"/>
                <a:gd name="T72" fmla="*/ 11 w 639"/>
                <a:gd name="T73" fmla="*/ 2 h 305"/>
                <a:gd name="T74" fmla="*/ 11 w 639"/>
                <a:gd name="T75" fmla="*/ 2 h 305"/>
                <a:gd name="T76" fmla="*/ 10 w 639"/>
                <a:gd name="T77" fmla="*/ 3 h 305"/>
                <a:gd name="T78" fmla="*/ 9 w 639"/>
                <a:gd name="T79" fmla="*/ 3 h 305"/>
                <a:gd name="T80" fmla="*/ 8 w 639"/>
                <a:gd name="T81" fmla="*/ 5 h 305"/>
                <a:gd name="T82" fmla="*/ 5 w 639"/>
                <a:gd name="T83" fmla="*/ 7 h 305"/>
                <a:gd name="T84" fmla="*/ 3 w 639"/>
                <a:gd name="T85" fmla="*/ 8 h 305"/>
                <a:gd name="T86" fmla="*/ 1 w 639"/>
                <a:gd name="T87" fmla="*/ 10 h 305"/>
                <a:gd name="T88" fmla="*/ 1 w 639"/>
                <a:gd name="T89" fmla="*/ 10 h 305"/>
                <a:gd name="T90" fmla="*/ 0 w 639"/>
                <a:gd name="T91" fmla="*/ 11 h 305"/>
                <a:gd name="T92" fmla="*/ 0 w 639"/>
                <a:gd name="T93" fmla="*/ 11 h 305"/>
                <a:gd name="T94" fmla="*/ 0 w 639"/>
                <a:gd name="T95" fmla="*/ 11 h 305"/>
                <a:gd name="T96" fmla="*/ 0 w 639"/>
                <a:gd name="T97" fmla="*/ 1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2 h 43"/>
                <a:gd name="T2" fmla="*/ 0 w 125"/>
                <a:gd name="T3" fmla="*/ 1 h 43"/>
                <a:gd name="T4" fmla="*/ 1 w 125"/>
                <a:gd name="T5" fmla="*/ 0 h 43"/>
                <a:gd name="T6" fmla="*/ 2 w 125"/>
                <a:gd name="T7" fmla="*/ 0 h 43"/>
                <a:gd name="T8" fmla="*/ 4 w 125"/>
                <a:gd name="T9" fmla="*/ 0 h 43"/>
                <a:gd name="T10" fmla="*/ 5 w 125"/>
                <a:gd name="T11" fmla="*/ 0 h 43"/>
                <a:gd name="T12" fmla="*/ 5 w 125"/>
                <a:gd name="T13" fmla="*/ 0 h 43"/>
                <a:gd name="T14" fmla="*/ 4 w 125"/>
                <a:gd name="T15" fmla="*/ 0 h 43"/>
                <a:gd name="T16" fmla="*/ 2 w 125"/>
                <a:gd name="T17" fmla="*/ 1 h 43"/>
                <a:gd name="T18" fmla="*/ 1 w 125"/>
                <a:gd name="T19" fmla="*/ 1 h 43"/>
                <a:gd name="T20" fmla="*/ 1 w 125"/>
                <a:gd name="T21" fmla="*/ 1 h 43"/>
                <a:gd name="T22" fmla="*/ 0 w 125"/>
                <a:gd name="T23" fmla="*/ 2 h 43"/>
                <a:gd name="T24" fmla="*/ 0 w 125"/>
                <a:gd name="T25" fmla="*/ 2 h 43"/>
                <a:gd name="T26" fmla="*/ 0 w 125"/>
                <a:gd name="T27" fmla="*/ 2 h 43"/>
                <a:gd name="T28" fmla="*/ 0 w 12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3 w 177"/>
                <a:gd name="T3" fmla="*/ 0 h 22"/>
                <a:gd name="T4" fmla="*/ 5 w 177"/>
                <a:gd name="T5" fmla="*/ 0 h 22"/>
                <a:gd name="T6" fmla="*/ 7 w 177"/>
                <a:gd name="T7" fmla="*/ 0 h 22"/>
                <a:gd name="T8" fmla="*/ 7 w 177"/>
                <a:gd name="T9" fmla="*/ 0 h 22"/>
                <a:gd name="T10" fmla="*/ 6 w 177"/>
                <a:gd name="T11" fmla="*/ 1 h 22"/>
                <a:gd name="T12" fmla="*/ 4 w 177"/>
                <a:gd name="T13" fmla="*/ 1 h 22"/>
                <a:gd name="T14" fmla="*/ 3 w 177"/>
                <a:gd name="T15" fmla="*/ 1 h 22"/>
                <a:gd name="T16" fmla="*/ 0 w 177"/>
                <a:gd name="T17" fmla="*/ 1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2 h 326"/>
                <a:gd name="T2" fmla="*/ 1 w 256"/>
                <a:gd name="T3" fmla="*/ 9 h 326"/>
                <a:gd name="T4" fmla="*/ 2 w 256"/>
                <a:gd name="T5" fmla="*/ 6 h 326"/>
                <a:gd name="T6" fmla="*/ 4 w 256"/>
                <a:gd name="T7" fmla="*/ 4 h 326"/>
                <a:gd name="T8" fmla="*/ 7 w 256"/>
                <a:gd name="T9" fmla="*/ 2 h 326"/>
                <a:gd name="T10" fmla="*/ 9 w 256"/>
                <a:gd name="T11" fmla="*/ 0 h 326"/>
                <a:gd name="T12" fmla="*/ 7 w 256"/>
                <a:gd name="T13" fmla="*/ 2 h 326"/>
                <a:gd name="T14" fmla="*/ 5 w 256"/>
                <a:gd name="T15" fmla="*/ 4 h 326"/>
                <a:gd name="T16" fmla="*/ 3 w 256"/>
                <a:gd name="T17" fmla="*/ 7 h 326"/>
                <a:gd name="T18" fmla="*/ 2 w 256"/>
                <a:gd name="T19" fmla="*/ 8 h 326"/>
                <a:gd name="T20" fmla="*/ 2 w 256"/>
                <a:gd name="T21" fmla="*/ 10 h 326"/>
                <a:gd name="T22" fmla="*/ 1 w 256"/>
                <a:gd name="T23" fmla="*/ 12 h 326"/>
                <a:gd name="T24" fmla="*/ 0 w 256"/>
                <a:gd name="T25" fmla="*/ 12 h 326"/>
                <a:gd name="T26" fmla="*/ 0 w 256"/>
                <a:gd name="T27" fmla="*/ 12 h 326"/>
                <a:gd name="T28" fmla="*/ 0 w 256"/>
                <a:gd name="T29" fmla="*/ 1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1 h 314"/>
                <a:gd name="T2" fmla="*/ 1 w 329"/>
                <a:gd name="T3" fmla="*/ 10 h 314"/>
                <a:gd name="T4" fmla="*/ 3 w 329"/>
                <a:gd name="T5" fmla="*/ 7 h 314"/>
                <a:gd name="T6" fmla="*/ 5 w 329"/>
                <a:gd name="T7" fmla="*/ 5 h 314"/>
                <a:gd name="T8" fmla="*/ 6 w 329"/>
                <a:gd name="T9" fmla="*/ 3 h 314"/>
                <a:gd name="T10" fmla="*/ 9 w 329"/>
                <a:gd name="T11" fmla="*/ 2 h 314"/>
                <a:gd name="T12" fmla="*/ 12 w 329"/>
                <a:gd name="T13" fmla="*/ 0 h 314"/>
                <a:gd name="T14" fmla="*/ 9 w 329"/>
                <a:gd name="T15" fmla="*/ 2 h 314"/>
                <a:gd name="T16" fmla="*/ 7 w 329"/>
                <a:gd name="T17" fmla="*/ 4 h 314"/>
                <a:gd name="T18" fmla="*/ 5 w 329"/>
                <a:gd name="T19" fmla="*/ 5 h 314"/>
                <a:gd name="T20" fmla="*/ 3 w 329"/>
                <a:gd name="T21" fmla="*/ 7 h 314"/>
                <a:gd name="T22" fmla="*/ 1 w 329"/>
                <a:gd name="T23" fmla="*/ 10 h 314"/>
                <a:gd name="T24" fmla="*/ 0 w 329"/>
                <a:gd name="T25" fmla="*/ 12 h 314"/>
                <a:gd name="T26" fmla="*/ 0 w 329"/>
                <a:gd name="T27" fmla="*/ 11 h 314"/>
                <a:gd name="T28" fmla="*/ 0 w 329"/>
                <a:gd name="T29" fmla="*/ 11 h 314"/>
                <a:gd name="T30" fmla="*/ 0 w 329"/>
                <a:gd name="T31" fmla="*/ 1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0 h 287"/>
                <a:gd name="T2" fmla="*/ 1 w 281"/>
                <a:gd name="T3" fmla="*/ 8 h 287"/>
                <a:gd name="T4" fmla="*/ 3 w 281"/>
                <a:gd name="T5" fmla="*/ 6 h 287"/>
                <a:gd name="T6" fmla="*/ 5 w 281"/>
                <a:gd name="T7" fmla="*/ 4 h 287"/>
                <a:gd name="T8" fmla="*/ 7 w 281"/>
                <a:gd name="T9" fmla="*/ 2 h 287"/>
                <a:gd name="T10" fmla="*/ 10 w 281"/>
                <a:gd name="T11" fmla="*/ 0 h 287"/>
                <a:gd name="T12" fmla="*/ 7 w 281"/>
                <a:gd name="T13" fmla="*/ 3 h 287"/>
                <a:gd name="T14" fmla="*/ 5 w 281"/>
                <a:gd name="T15" fmla="*/ 5 h 287"/>
                <a:gd name="T16" fmla="*/ 3 w 281"/>
                <a:gd name="T17" fmla="*/ 7 h 287"/>
                <a:gd name="T18" fmla="*/ 2 w 281"/>
                <a:gd name="T19" fmla="*/ 8 h 287"/>
                <a:gd name="T20" fmla="*/ 0 w 281"/>
                <a:gd name="T21" fmla="*/ 11 h 287"/>
                <a:gd name="T22" fmla="*/ 0 w 281"/>
                <a:gd name="T23" fmla="*/ 10 h 287"/>
                <a:gd name="T24" fmla="*/ 0 w 281"/>
                <a:gd name="T25" fmla="*/ 10 h 287"/>
                <a:gd name="T26" fmla="*/ 0 w 281"/>
                <a:gd name="T27" fmla="*/ 1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1 w 38"/>
                <a:gd name="T1" fmla="*/ 0 h 111"/>
                <a:gd name="T2" fmla="*/ 1 w 38"/>
                <a:gd name="T3" fmla="*/ 1 h 111"/>
                <a:gd name="T4" fmla="*/ 0 w 38"/>
                <a:gd name="T5" fmla="*/ 2 h 111"/>
                <a:gd name="T6" fmla="*/ 0 w 38"/>
                <a:gd name="T7" fmla="*/ 4 h 111"/>
                <a:gd name="T8" fmla="*/ 0 w 38"/>
                <a:gd name="T9" fmla="*/ 4 h 111"/>
                <a:gd name="T10" fmla="*/ 1 w 38"/>
                <a:gd name="T11" fmla="*/ 2 h 111"/>
                <a:gd name="T12" fmla="*/ 1 w 38"/>
                <a:gd name="T13" fmla="*/ 1 h 111"/>
                <a:gd name="T14" fmla="*/ 1 w 38"/>
                <a:gd name="T15" fmla="*/ 0 h 111"/>
                <a:gd name="T16" fmla="*/ 1 w 38"/>
                <a:gd name="T17" fmla="*/ 0 h 111"/>
                <a:gd name="T18" fmla="*/ 1 w 38"/>
                <a:gd name="T19" fmla="*/ 0 h 111"/>
                <a:gd name="T20" fmla="*/ 1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0 h 546"/>
                <a:gd name="T2" fmla="*/ 0 w 548"/>
                <a:gd name="T3" fmla="*/ 18 h 546"/>
                <a:gd name="T4" fmla="*/ 1 w 548"/>
                <a:gd name="T5" fmla="*/ 14 h 546"/>
                <a:gd name="T6" fmla="*/ 2 w 548"/>
                <a:gd name="T7" fmla="*/ 11 h 546"/>
                <a:gd name="T8" fmla="*/ 3 w 548"/>
                <a:gd name="T9" fmla="*/ 8 h 546"/>
                <a:gd name="T10" fmla="*/ 5 w 548"/>
                <a:gd name="T11" fmla="*/ 6 h 546"/>
                <a:gd name="T12" fmla="*/ 8 w 548"/>
                <a:gd name="T13" fmla="*/ 4 h 546"/>
                <a:gd name="T14" fmla="*/ 11 w 548"/>
                <a:gd name="T15" fmla="*/ 2 h 546"/>
                <a:gd name="T16" fmla="*/ 14 w 548"/>
                <a:gd name="T17" fmla="*/ 1 h 546"/>
                <a:gd name="T18" fmla="*/ 17 w 548"/>
                <a:gd name="T19" fmla="*/ 0 h 546"/>
                <a:gd name="T20" fmla="*/ 20 w 548"/>
                <a:gd name="T21" fmla="*/ 0 h 546"/>
                <a:gd name="T22" fmla="*/ 18 w 548"/>
                <a:gd name="T23" fmla="*/ 0 h 546"/>
                <a:gd name="T24" fmla="*/ 14 w 548"/>
                <a:gd name="T25" fmla="*/ 1 h 546"/>
                <a:gd name="T26" fmla="*/ 11 w 548"/>
                <a:gd name="T27" fmla="*/ 2 h 546"/>
                <a:gd name="T28" fmla="*/ 8 w 548"/>
                <a:gd name="T29" fmla="*/ 4 h 546"/>
                <a:gd name="T30" fmla="*/ 6 w 548"/>
                <a:gd name="T31" fmla="*/ 6 h 546"/>
                <a:gd name="T32" fmla="*/ 4 w 548"/>
                <a:gd name="T33" fmla="*/ 9 h 546"/>
                <a:gd name="T34" fmla="*/ 3 w 548"/>
                <a:gd name="T35" fmla="*/ 11 h 546"/>
                <a:gd name="T36" fmla="*/ 2 w 548"/>
                <a:gd name="T37" fmla="*/ 14 h 546"/>
                <a:gd name="T38" fmla="*/ 1 w 548"/>
                <a:gd name="T39" fmla="*/ 18 h 546"/>
                <a:gd name="T40" fmla="*/ 1 w 548"/>
                <a:gd name="T41" fmla="*/ 20 h 546"/>
                <a:gd name="T42" fmla="*/ 0 w 548"/>
                <a:gd name="T43" fmla="*/ 20 h 546"/>
                <a:gd name="T44" fmla="*/ 0 w 548"/>
                <a:gd name="T45" fmla="*/ 20 h 546"/>
                <a:gd name="T46" fmla="*/ 0 w 548"/>
                <a:gd name="T47" fmla="*/ 20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2 h 282"/>
                <a:gd name="T2" fmla="*/ 2 w 557"/>
                <a:gd name="T3" fmla="*/ 1 h 282"/>
                <a:gd name="T4" fmla="*/ 4 w 557"/>
                <a:gd name="T5" fmla="*/ 0 h 282"/>
                <a:gd name="T6" fmla="*/ 6 w 557"/>
                <a:gd name="T7" fmla="*/ 0 h 282"/>
                <a:gd name="T8" fmla="*/ 9 w 557"/>
                <a:gd name="T9" fmla="*/ 0 h 282"/>
                <a:gd name="T10" fmla="*/ 11 w 557"/>
                <a:gd name="T11" fmla="*/ 0 h 282"/>
                <a:gd name="T12" fmla="*/ 13 w 557"/>
                <a:gd name="T13" fmla="*/ 1 h 282"/>
                <a:gd name="T14" fmla="*/ 16 w 557"/>
                <a:gd name="T15" fmla="*/ 3 h 282"/>
                <a:gd name="T16" fmla="*/ 19 w 557"/>
                <a:gd name="T17" fmla="*/ 6 h 282"/>
                <a:gd name="T18" fmla="*/ 21 w 557"/>
                <a:gd name="T19" fmla="*/ 10 h 282"/>
                <a:gd name="T20" fmla="*/ 19 w 557"/>
                <a:gd name="T21" fmla="*/ 10 h 282"/>
                <a:gd name="T22" fmla="*/ 19 w 557"/>
                <a:gd name="T23" fmla="*/ 9 h 282"/>
                <a:gd name="T24" fmla="*/ 17 w 557"/>
                <a:gd name="T25" fmla="*/ 7 h 282"/>
                <a:gd name="T26" fmla="*/ 15 w 557"/>
                <a:gd name="T27" fmla="*/ 6 h 282"/>
                <a:gd name="T28" fmla="*/ 13 w 557"/>
                <a:gd name="T29" fmla="*/ 6 h 282"/>
                <a:gd name="T30" fmla="*/ 15 w 557"/>
                <a:gd name="T31" fmla="*/ 7 h 282"/>
                <a:gd name="T32" fmla="*/ 17 w 557"/>
                <a:gd name="T33" fmla="*/ 8 h 282"/>
                <a:gd name="T34" fmla="*/ 18 w 557"/>
                <a:gd name="T35" fmla="*/ 9 h 282"/>
                <a:gd name="T36" fmla="*/ 18 w 557"/>
                <a:gd name="T37" fmla="*/ 10 h 282"/>
                <a:gd name="T38" fmla="*/ 17 w 557"/>
                <a:gd name="T39" fmla="*/ 10 h 282"/>
                <a:gd name="T40" fmla="*/ 17 w 557"/>
                <a:gd name="T41" fmla="*/ 9 h 282"/>
                <a:gd name="T42" fmla="*/ 16 w 557"/>
                <a:gd name="T43" fmla="*/ 8 h 282"/>
                <a:gd name="T44" fmla="*/ 15 w 557"/>
                <a:gd name="T45" fmla="*/ 7 h 282"/>
                <a:gd name="T46" fmla="*/ 12 w 557"/>
                <a:gd name="T47" fmla="*/ 6 h 282"/>
                <a:gd name="T48" fmla="*/ 10 w 557"/>
                <a:gd name="T49" fmla="*/ 6 h 282"/>
                <a:gd name="T50" fmla="*/ 7 w 557"/>
                <a:gd name="T51" fmla="*/ 6 h 282"/>
                <a:gd name="T52" fmla="*/ 5 w 557"/>
                <a:gd name="T53" fmla="*/ 6 h 282"/>
                <a:gd name="T54" fmla="*/ 4 w 557"/>
                <a:gd name="T55" fmla="*/ 6 h 282"/>
                <a:gd name="T56" fmla="*/ 2 w 557"/>
                <a:gd name="T57" fmla="*/ 5 h 282"/>
                <a:gd name="T58" fmla="*/ 1 w 557"/>
                <a:gd name="T59" fmla="*/ 4 h 282"/>
                <a:gd name="T60" fmla="*/ 3 w 557"/>
                <a:gd name="T61" fmla="*/ 4 h 282"/>
                <a:gd name="T62" fmla="*/ 4 w 557"/>
                <a:gd name="T63" fmla="*/ 5 h 282"/>
                <a:gd name="T64" fmla="*/ 6 w 557"/>
                <a:gd name="T65" fmla="*/ 5 h 282"/>
                <a:gd name="T66" fmla="*/ 5 w 557"/>
                <a:gd name="T67" fmla="*/ 5 h 282"/>
                <a:gd name="T68" fmla="*/ 7 w 557"/>
                <a:gd name="T69" fmla="*/ 5 h 282"/>
                <a:gd name="T70" fmla="*/ 9 w 557"/>
                <a:gd name="T71" fmla="*/ 5 h 282"/>
                <a:gd name="T72" fmla="*/ 11 w 557"/>
                <a:gd name="T73" fmla="*/ 5 h 282"/>
                <a:gd name="T74" fmla="*/ 15 w 557"/>
                <a:gd name="T75" fmla="*/ 5 h 282"/>
                <a:gd name="T76" fmla="*/ 13 w 557"/>
                <a:gd name="T77" fmla="*/ 5 h 282"/>
                <a:gd name="T78" fmla="*/ 11 w 557"/>
                <a:gd name="T79" fmla="*/ 4 h 282"/>
                <a:gd name="T80" fmla="*/ 7 w 557"/>
                <a:gd name="T81" fmla="*/ 3 h 282"/>
                <a:gd name="T82" fmla="*/ 11 w 557"/>
                <a:gd name="T83" fmla="*/ 4 h 282"/>
                <a:gd name="T84" fmla="*/ 14 w 557"/>
                <a:gd name="T85" fmla="*/ 4 h 282"/>
                <a:gd name="T86" fmla="*/ 11 w 557"/>
                <a:gd name="T87" fmla="*/ 3 h 282"/>
                <a:gd name="T88" fmla="*/ 6 w 557"/>
                <a:gd name="T89" fmla="*/ 3 h 282"/>
                <a:gd name="T90" fmla="*/ 11 w 557"/>
                <a:gd name="T91" fmla="*/ 3 h 282"/>
                <a:gd name="T92" fmla="*/ 14 w 557"/>
                <a:gd name="T93" fmla="*/ 3 h 282"/>
                <a:gd name="T94" fmla="*/ 10 w 557"/>
                <a:gd name="T95" fmla="*/ 2 h 282"/>
                <a:gd name="T96" fmla="*/ 7 w 557"/>
                <a:gd name="T97" fmla="*/ 1 h 282"/>
                <a:gd name="T98" fmla="*/ 10 w 557"/>
                <a:gd name="T99" fmla="*/ 1 h 282"/>
                <a:gd name="T100" fmla="*/ 14 w 557"/>
                <a:gd name="T101" fmla="*/ 2 h 282"/>
                <a:gd name="T102" fmla="*/ 13 w 557"/>
                <a:gd name="T103" fmla="*/ 1 h 282"/>
                <a:gd name="T104" fmla="*/ 11 w 557"/>
                <a:gd name="T105" fmla="*/ 1 h 282"/>
                <a:gd name="T106" fmla="*/ 9 w 557"/>
                <a:gd name="T107" fmla="*/ 1 h 282"/>
                <a:gd name="T108" fmla="*/ 6 w 557"/>
                <a:gd name="T109" fmla="*/ 1 h 282"/>
                <a:gd name="T110" fmla="*/ 4 w 557"/>
                <a:gd name="T111" fmla="*/ 1 h 282"/>
                <a:gd name="T112" fmla="*/ 2 w 557"/>
                <a:gd name="T113" fmla="*/ 1 h 282"/>
                <a:gd name="T114" fmla="*/ 0 w 557"/>
                <a:gd name="T115" fmla="*/ 2 h 282"/>
                <a:gd name="T116" fmla="*/ 0 w 557"/>
                <a:gd name="T117" fmla="*/ 2 h 282"/>
                <a:gd name="T118" fmla="*/ 0 w 557"/>
                <a:gd name="T119" fmla="*/ 2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2 h 532"/>
                <a:gd name="T2" fmla="*/ 1 w 189"/>
                <a:gd name="T3" fmla="*/ 3 h 532"/>
                <a:gd name="T4" fmla="*/ 2 w 189"/>
                <a:gd name="T5" fmla="*/ 4 h 532"/>
                <a:gd name="T6" fmla="*/ 0 w 189"/>
                <a:gd name="T7" fmla="*/ 4 h 532"/>
                <a:gd name="T8" fmla="*/ 1 w 189"/>
                <a:gd name="T9" fmla="*/ 6 h 532"/>
                <a:gd name="T10" fmla="*/ 1 w 189"/>
                <a:gd name="T11" fmla="*/ 9 h 532"/>
                <a:gd name="T12" fmla="*/ 1 w 189"/>
                <a:gd name="T13" fmla="*/ 10 h 532"/>
                <a:gd name="T14" fmla="*/ 0 w 189"/>
                <a:gd name="T15" fmla="*/ 13 h 532"/>
                <a:gd name="T16" fmla="*/ 0 w 189"/>
                <a:gd name="T17" fmla="*/ 13 h 532"/>
                <a:gd name="T18" fmla="*/ 0 w 189"/>
                <a:gd name="T19" fmla="*/ 15 h 532"/>
                <a:gd name="T20" fmla="*/ 1 w 189"/>
                <a:gd name="T21" fmla="*/ 16 h 532"/>
                <a:gd name="T22" fmla="*/ 2 w 189"/>
                <a:gd name="T23" fmla="*/ 18 h 532"/>
                <a:gd name="T24" fmla="*/ 2 w 189"/>
                <a:gd name="T25" fmla="*/ 19 h 532"/>
                <a:gd name="T26" fmla="*/ 4 w 189"/>
                <a:gd name="T27" fmla="*/ 19 h 532"/>
                <a:gd name="T28" fmla="*/ 4 w 189"/>
                <a:gd name="T29" fmla="*/ 16 h 532"/>
                <a:gd name="T30" fmla="*/ 3 w 189"/>
                <a:gd name="T31" fmla="*/ 13 h 532"/>
                <a:gd name="T32" fmla="*/ 3 w 189"/>
                <a:gd name="T33" fmla="*/ 11 h 532"/>
                <a:gd name="T34" fmla="*/ 2 w 189"/>
                <a:gd name="T35" fmla="*/ 9 h 532"/>
                <a:gd name="T36" fmla="*/ 3 w 189"/>
                <a:gd name="T37" fmla="*/ 7 h 532"/>
                <a:gd name="T38" fmla="*/ 3 w 189"/>
                <a:gd name="T39" fmla="*/ 10 h 532"/>
                <a:gd name="T40" fmla="*/ 4 w 189"/>
                <a:gd name="T41" fmla="*/ 11 h 532"/>
                <a:gd name="T42" fmla="*/ 4 w 189"/>
                <a:gd name="T43" fmla="*/ 14 h 532"/>
                <a:gd name="T44" fmla="*/ 5 w 189"/>
                <a:gd name="T45" fmla="*/ 16 h 532"/>
                <a:gd name="T46" fmla="*/ 5 w 189"/>
                <a:gd name="T47" fmla="*/ 18 h 532"/>
                <a:gd name="T48" fmla="*/ 5 w 189"/>
                <a:gd name="T49" fmla="*/ 19 h 532"/>
                <a:gd name="T50" fmla="*/ 7 w 189"/>
                <a:gd name="T51" fmla="*/ 20 h 532"/>
                <a:gd name="T52" fmla="*/ 7 w 189"/>
                <a:gd name="T53" fmla="*/ 18 h 532"/>
                <a:gd name="T54" fmla="*/ 7 w 189"/>
                <a:gd name="T55" fmla="*/ 16 h 532"/>
                <a:gd name="T56" fmla="*/ 6 w 189"/>
                <a:gd name="T57" fmla="*/ 14 h 532"/>
                <a:gd name="T58" fmla="*/ 5 w 189"/>
                <a:gd name="T59" fmla="*/ 11 h 532"/>
                <a:gd name="T60" fmla="*/ 3 w 189"/>
                <a:gd name="T61" fmla="*/ 5 h 532"/>
                <a:gd name="T62" fmla="*/ 1 w 189"/>
                <a:gd name="T63" fmla="*/ 0 h 532"/>
                <a:gd name="T64" fmla="*/ 0 w 189"/>
                <a:gd name="T65" fmla="*/ 2 h 532"/>
                <a:gd name="T66" fmla="*/ 0 w 189"/>
                <a:gd name="T67" fmla="*/ 2 h 532"/>
                <a:gd name="T68" fmla="*/ 0 w 189"/>
                <a:gd name="T69" fmla="*/ 2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2 h 635"/>
                <a:gd name="T2" fmla="*/ 2 w 195"/>
                <a:gd name="T3" fmla="*/ 8 h 635"/>
                <a:gd name="T4" fmla="*/ 4 w 195"/>
                <a:gd name="T5" fmla="*/ 13 h 635"/>
                <a:gd name="T6" fmla="*/ 5 w 195"/>
                <a:gd name="T7" fmla="*/ 15 h 635"/>
                <a:gd name="T8" fmla="*/ 6 w 195"/>
                <a:gd name="T9" fmla="*/ 18 h 635"/>
                <a:gd name="T10" fmla="*/ 6 w 195"/>
                <a:gd name="T11" fmla="*/ 20 h 635"/>
                <a:gd name="T12" fmla="*/ 6 w 195"/>
                <a:gd name="T13" fmla="*/ 23 h 635"/>
                <a:gd name="T14" fmla="*/ 7 w 195"/>
                <a:gd name="T15" fmla="*/ 24 h 635"/>
                <a:gd name="T16" fmla="*/ 7 w 195"/>
                <a:gd name="T17" fmla="*/ 19 h 635"/>
                <a:gd name="T18" fmla="*/ 6 w 195"/>
                <a:gd name="T19" fmla="*/ 17 h 635"/>
                <a:gd name="T20" fmla="*/ 5 w 195"/>
                <a:gd name="T21" fmla="*/ 15 h 635"/>
                <a:gd name="T22" fmla="*/ 4 w 195"/>
                <a:gd name="T23" fmla="*/ 13 h 635"/>
                <a:gd name="T24" fmla="*/ 3 w 195"/>
                <a:gd name="T25" fmla="*/ 8 h 635"/>
                <a:gd name="T26" fmla="*/ 4 w 195"/>
                <a:gd name="T27" fmla="*/ 8 h 635"/>
                <a:gd name="T28" fmla="*/ 3 w 195"/>
                <a:gd name="T29" fmla="*/ 3 h 635"/>
                <a:gd name="T30" fmla="*/ 5 w 195"/>
                <a:gd name="T31" fmla="*/ 8 h 635"/>
                <a:gd name="T32" fmla="*/ 5 w 195"/>
                <a:gd name="T33" fmla="*/ 5 h 635"/>
                <a:gd name="T34" fmla="*/ 6 w 195"/>
                <a:gd name="T35" fmla="*/ 5 h 635"/>
                <a:gd name="T36" fmla="*/ 5 w 195"/>
                <a:gd name="T37" fmla="*/ 3 h 635"/>
                <a:gd name="T38" fmla="*/ 4 w 195"/>
                <a:gd name="T39" fmla="*/ 0 h 635"/>
                <a:gd name="T40" fmla="*/ 0 w 195"/>
                <a:gd name="T41" fmla="*/ 2 h 635"/>
                <a:gd name="T42" fmla="*/ 0 w 195"/>
                <a:gd name="T43" fmla="*/ 2 h 635"/>
                <a:gd name="T44" fmla="*/ 0 w 195"/>
                <a:gd name="T45" fmla="*/ 2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1 w 308"/>
                <a:gd name="T3" fmla="*/ 3 h 440"/>
                <a:gd name="T4" fmla="*/ 2 w 308"/>
                <a:gd name="T5" fmla="*/ 6 h 440"/>
                <a:gd name="T6" fmla="*/ 3 w 308"/>
                <a:gd name="T7" fmla="*/ 8 h 440"/>
                <a:gd name="T8" fmla="*/ 4 w 308"/>
                <a:gd name="T9" fmla="*/ 10 h 440"/>
                <a:gd name="T10" fmla="*/ 5 w 308"/>
                <a:gd name="T11" fmla="*/ 11 h 440"/>
                <a:gd name="T12" fmla="*/ 7 w 308"/>
                <a:gd name="T13" fmla="*/ 12 h 440"/>
                <a:gd name="T14" fmla="*/ 8 w 308"/>
                <a:gd name="T15" fmla="*/ 13 h 440"/>
                <a:gd name="T16" fmla="*/ 10 w 308"/>
                <a:gd name="T17" fmla="*/ 16 h 440"/>
                <a:gd name="T18" fmla="*/ 9 w 308"/>
                <a:gd name="T19" fmla="*/ 13 h 440"/>
                <a:gd name="T20" fmla="*/ 7 w 308"/>
                <a:gd name="T21" fmla="*/ 11 h 440"/>
                <a:gd name="T22" fmla="*/ 5 w 308"/>
                <a:gd name="T23" fmla="*/ 10 h 440"/>
                <a:gd name="T24" fmla="*/ 4 w 308"/>
                <a:gd name="T25" fmla="*/ 9 h 440"/>
                <a:gd name="T26" fmla="*/ 4 w 308"/>
                <a:gd name="T27" fmla="*/ 8 h 440"/>
                <a:gd name="T28" fmla="*/ 3 w 308"/>
                <a:gd name="T29" fmla="*/ 6 h 440"/>
                <a:gd name="T30" fmla="*/ 6 w 308"/>
                <a:gd name="T31" fmla="*/ 9 h 440"/>
                <a:gd name="T32" fmla="*/ 9 w 308"/>
                <a:gd name="T33" fmla="*/ 11 h 440"/>
                <a:gd name="T34" fmla="*/ 10 w 308"/>
                <a:gd name="T35" fmla="*/ 13 h 440"/>
                <a:gd name="T36" fmla="*/ 11 w 308"/>
                <a:gd name="T37" fmla="*/ 16 h 440"/>
                <a:gd name="T38" fmla="*/ 11 w 308"/>
                <a:gd name="T39" fmla="*/ 16 h 440"/>
                <a:gd name="T40" fmla="*/ 11 w 308"/>
                <a:gd name="T41" fmla="*/ 13 h 440"/>
                <a:gd name="T42" fmla="*/ 9 w 308"/>
                <a:gd name="T43" fmla="*/ 11 h 440"/>
                <a:gd name="T44" fmla="*/ 6 w 308"/>
                <a:gd name="T45" fmla="*/ 8 h 440"/>
                <a:gd name="T46" fmla="*/ 3 w 308"/>
                <a:gd name="T47" fmla="*/ 5 h 440"/>
                <a:gd name="T48" fmla="*/ 2 w 308"/>
                <a:gd name="T49" fmla="*/ 4 h 440"/>
                <a:gd name="T50" fmla="*/ 1 w 308"/>
                <a:gd name="T51" fmla="*/ 2 h 440"/>
                <a:gd name="T52" fmla="*/ 1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2 w 87"/>
                <a:gd name="T1" fmla="*/ 5 h 145"/>
                <a:gd name="T2" fmla="*/ 2 w 87"/>
                <a:gd name="T3" fmla="*/ 4 h 145"/>
                <a:gd name="T4" fmla="*/ 0 w 87"/>
                <a:gd name="T5" fmla="*/ 2 h 145"/>
                <a:gd name="T6" fmla="*/ 2 w 87"/>
                <a:gd name="T7" fmla="*/ 3 h 145"/>
                <a:gd name="T8" fmla="*/ 0 w 87"/>
                <a:gd name="T9" fmla="*/ 0 h 145"/>
                <a:gd name="T10" fmla="*/ 3 w 87"/>
                <a:gd name="T11" fmla="*/ 3 h 145"/>
                <a:gd name="T12" fmla="*/ 3 w 87"/>
                <a:gd name="T13" fmla="*/ 4 h 145"/>
                <a:gd name="T14" fmla="*/ 3 w 87"/>
                <a:gd name="T15" fmla="*/ 5 h 145"/>
                <a:gd name="T16" fmla="*/ 2 w 87"/>
                <a:gd name="T17" fmla="*/ 5 h 145"/>
                <a:gd name="T18" fmla="*/ 2 w 87"/>
                <a:gd name="T19" fmla="*/ 5 h 145"/>
                <a:gd name="T20" fmla="*/ 2 w 87"/>
                <a:gd name="T21" fmla="*/ 5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3 w 212"/>
                <a:gd name="T3" fmla="*/ 0 h 24"/>
                <a:gd name="T4" fmla="*/ 8 w 212"/>
                <a:gd name="T5" fmla="*/ 0 h 24"/>
                <a:gd name="T6" fmla="*/ 7 w 212"/>
                <a:gd name="T7" fmla="*/ 1 h 24"/>
                <a:gd name="T8" fmla="*/ 4 w 212"/>
                <a:gd name="T9" fmla="*/ 0 h 24"/>
                <a:gd name="T10" fmla="*/ 0 w 212"/>
                <a:gd name="T11" fmla="*/ 1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2 w 278"/>
                <a:gd name="T3" fmla="*/ 0 h 62"/>
                <a:gd name="T4" fmla="*/ 5 w 278"/>
                <a:gd name="T5" fmla="*/ 0 h 62"/>
                <a:gd name="T6" fmla="*/ 7 w 278"/>
                <a:gd name="T7" fmla="*/ 0 h 62"/>
                <a:gd name="T8" fmla="*/ 10 w 278"/>
                <a:gd name="T9" fmla="*/ 2 h 62"/>
                <a:gd name="T10" fmla="*/ 10 w 278"/>
                <a:gd name="T11" fmla="*/ 2 h 62"/>
                <a:gd name="T12" fmla="*/ 7 w 278"/>
                <a:gd name="T13" fmla="*/ 1 h 62"/>
                <a:gd name="T14" fmla="*/ 6 w 278"/>
                <a:gd name="T15" fmla="*/ 1 h 62"/>
                <a:gd name="T16" fmla="*/ 4 w 278"/>
                <a:gd name="T17" fmla="*/ 1 h 62"/>
                <a:gd name="T18" fmla="*/ 2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4 w 127"/>
                <a:gd name="T1" fmla="*/ 2 h 65"/>
                <a:gd name="T2" fmla="*/ 3 w 127"/>
                <a:gd name="T3" fmla="*/ 2 h 65"/>
                <a:gd name="T4" fmla="*/ 0 w 127"/>
                <a:gd name="T5" fmla="*/ 0 h 65"/>
                <a:gd name="T6" fmla="*/ 3 w 127"/>
                <a:gd name="T7" fmla="*/ 1 h 65"/>
                <a:gd name="T8" fmla="*/ 4 w 127"/>
                <a:gd name="T9" fmla="*/ 2 h 65"/>
                <a:gd name="T10" fmla="*/ 5 w 127"/>
                <a:gd name="T11" fmla="*/ 2 h 65"/>
                <a:gd name="T12" fmla="*/ 4 w 127"/>
                <a:gd name="T13" fmla="*/ 2 h 65"/>
                <a:gd name="T14" fmla="*/ 4 w 127"/>
                <a:gd name="T15" fmla="*/ 2 h 65"/>
                <a:gd name="T16" fmla="*/ 4 w 127"/>
                <a:gd name="T17" fmla="*/ 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3 w 631"/>
                <a:gd name="T1" fmla="*/ 3 h 500"/>
                <a:gd name="T2" fmla="*/ 0 w 631"/>
                <a:gd name="T3" fmla="*/ 6 h 500"/>
                <a:gd name="T4" fmla="*/ 0 w 631"/>
                <a:gd name="T5" fmla="*/ 9 h 500"/>
                <a:gd name="T6" fmla="*/ 1 w 631"/>
                <a:gd name="T7" fmla="*/ 10 h 500"/>
                <a:gd name="T8" fmla="*/ 7 w 631"/>
                <a:gd name="T9" fmla="*/ 14 h 500"/>
                <a:gd name="T10" fmla="*/ 4 w 631"/>
                <a:gd name="T11" fmla="*/ 18 h 500"/>
                <a:gd name="T12" fmla="*/ 7 w 631"/>
                <a:gd name="T13" fmla="*/ 14 h 500"/>
                <a:gd name="T14" fmla="*/ 7 w 631"/>
                <a:gd name="T15" fmla="*/ 18 h 500"/>
                <a:gd name="T16" fmla="*/ 17 w 631"/>
                <a:gd name="T17" fmla="*/ 17 h 500"/>
                <a:gd name="T18" fmla="*/ 19 w 631"/>
                <a:gd name="T19" fmla="*/ 18 h 500"/>
                <a:gd name="T20" fmla="*/ 23 w 631"/>
                <a:gd name="T21" fmla="*/ 19 h 500"/>
                <a:gd name="T22" fmla="*/ 22 w 631"/>
                <a:gd name="T23" fmla="*/ 16 h 500"/>
                <a:gd name="T24" fmla="*/ 16 w 631"/>
                <a:gd name="T25" fmla="*/ 12 h 500"/>
                <a:gd name="T26" fmla="*/ 21 w 631"/>
                <a:gd name="T27" fmla="*/ 16 h 500"/>
                <a:gd name="T28" fmla="*/ 15 w 631"/>
                <a:gd name="T29" fmla="*/ 13 h 500"/>
                <a:gd name="T30" fmla="*/ 15 w 631"/>
                <a:gd name="T31" fmla="*/ 15 h 500"/>
                <a:gd name="T32" fmla="*/ 14 w 631"/>
                <a:gd name="T33" fmla="*/ 14 h 500"/>
                <a:gd name="T34" fmla="*/ 13 w 631"/>
                <a:gd name="T35" fmla="*/ 13 h 500"/>
                <a:gd name="T36" fmla="*/ 15 w 631"/>
                <a:gd name="T37" fmla="*/ 11 h 500"/>
                <a:gd name="T38" fmla="*/ 17 w 631"/>
                <a:gd name="T39" fmla="*/ 8 h 500"/>
                <a:gd name="T40" fmla="*/ 17 w 631"/>
                <a:gd name="T41" fmla="*/ 5 h 500"/>
                <a:gd name="T42" fmla="*/ 18 w 631"/>
                <a:gd name="T43" fmla="*/ 3 h 500"/>
                <a:gd name="T44" fmla="*/ 15 w 631"/>
                <a:gd name="T45" fmla="*/ 0 h 500"/>
                <a:gd name="T46" fmla="*/ 17 w 631"/>
                <a:gd name="T47" fmla="*/ 2 h 500"/>
                <a:gd name="T48" fmla="*/ 16 w 631"/>
                <a:gd name="T49" fmla="*/ 5 h 500"/>
                <a:gd name="T50" fmla="*/ 14 w 631"/>
                <a:gd name="T51" fmla="*/ 8 h 500"/>
                <a:gd name="T52" fmla="*/ 12 w 631"/>
                <a:gd name="T53" fmla="*/ 11 h 500"/>
                <a:gd name="T54" fmla="*/ 8 w 631"/>
                <a:gd name="T55" fmla="*/ 10 h 500"/>
                <a:gd name="T56" fmla="*/ 5 w 631"/>
                <a:gd name="T57" fmla="*/ 9 h 500"/>
                <a:gd name="T58" fmla="*/ 4 w 631"/>
                <a:gd name="T59" fmla="*/ 7 h 500"/>
                <a:gd name="T60" fmla="*/ 3 w 631"/>
                <a:gd name="T61" fmla="*/ 6 h 500"/>
                <a:gd name="T62" fmla="*/ 3 w 631"/>
                <a:gd name="T63" fmla="*/ 5 h 500"/>
                <a:gd name="T64" fmla="*/ 2 w 631"/>
                <a:gd name="T65" fmla="*/ 5 h 500"/>
                <a:gd name="T66" fmla="*/ 5 w 631"/>
                <a:gd name="T67" fmla="*/ 4 h 500"/>
                <a:gd name="T68" fmla="*/ 4 w 631"/>
                <a:gd name="T69" fmla="*/ 1 h 500"/>
                <a:gd name="T70" fmla="*/ 3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1 w 175"/>
                <a:gd name="T1" fmla="*/ 0 h 326"/>
                <a:gd name="T2" fmla="*/ 0 w 175"/>
                <a:gd name="T3" fmla="*/ 7 h 326"/>
                <a:gd name="T4" fmla="*/ 2 w 175"/>
                <a:gd name="T5" fmla="*/ 1 h 326"/>
                <a:gd name="T6" fmla="*/ 1 w 175"/>
                <a:gd name="T7" fmla="*/ 9 h 326"/>
                <a:gd name="T8" fmla="*/ 3 w 175"/>
                <a:gd name="T9" fmla="*/ 1 h 326"/>
                <a:gd name="T10" fmla="*/ 2 w 175"/>
                <a:gd name="T11" fmla="*/ 12 h 326"/>
                <a:gd name="T12" fmla="*/ 4 w 175"/>
                <a:gd name="T13" fmla="*/ 1 h 326"/>
                <a:gd name="T14" fmla="*/ 4 w 175"/>
                <a:gd name="T15" fmla="*/ 8 h 326"/>
                <a:gd name="T16" fmla="*/ 5 w 175"/>
                <a:gd name="T17" fmla="*/ 2 h 326"/>
                <a:gd name="T18" fmla="*/ 5 w 175"/>
                <a:gd name="T19" fmla="*/ 10 h 326"/>
                <a:gd name="T20" fmla="*/ 7 w 175"/>
                <a:gd name="T21" fmla="*/ 1 h 326"/>
                <a:gd name="T22" fmla="*/ 1 w 175"/>
                <a:gd name="T23" fmla="*/ 0 h 326"/>
                <a:gd name="T24" fmla="*/ 1 w 175"/>
                <a:gd name="T25" fmla="*/ 0 h 326"/>
                <a:gd name="T26" fmla="*/ 1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1 w 183"/>
                <a:gd name="T3" fmla="*/ 21 h 562"/>
                <a:gd name="T4" fmla="*/ 1 w 183"/>
                <a:gd name="T5" fmla="*/ 19 h 562"/>
                <a:gd name="T6" fmla="*/ 1 w 183"/>
                <a:gd name="T7" fmla="*/ 13 h 562"/>
                <a:gd name="T8" fmla="*/ 5 w 183"/>
                <a:gd name="T9" fmla="*/ 13 h 562"/>
                <a:gd name="T10" fmla="*/ 1 w 183"/>
                <a:gd name="T11" fmla="*/ 8 h 562"/>
                <a:gd name="T12" fmla="*/ 3 w 183"/>
                <a:gd name="T13" fmla="*/ 8 h 562"/>
                <a:gd name="T14" fmla="*/ 4 w 183"/>
                <a:gd name="T15" fmla="*/ 8 h 562"/>
                <a:gd name="T16" fmla="*/ 5 w 183"/>
                <a:gd name="T17" fmla="*/ 9 h 562"/>
                <a:gd name="T18" fmla="*/ 6 w 183"/>
                <a:gd name="T19" fmla="*/ 10 h 562"/>
                <a:gd name="T20" fmla="*/ 7 w 183"/>
                <a:gd name="T21" fmla="*/ 11 h 562"/>
                <a:gd name="T22" fmla="*/ 7 w 183"/>
                <a:gd name="T23" fmla="*/ 10 h 562"/>
                <a:gd name="T24" fmla="*/ 7 w 183"/>
                <a:gd name="T25" fmla="*/ 9 h 562"/>
                <a:gd name="T26" fmla="*/ 6 w 183"/>
                <a:gd name="T27" fmla="*/ 7 h 562"/>
                <a:gd name="T28" fmla="*/ 5 w 183"/>
                <a:gd name="T29" fmla="*/ 6 h 562"/>
                <a:gd name="T30" fmla="*/ 4 w 183"/>
                <a:gd name="T31" fmla="*/ 6 h 562"/>
                <a:gd name="T32" fmla="*/ 2 w 183"/>
                <a:gd name="T33" fmla="*/ 5 h 562"/>
                <a:gd name="T34" fmla="*/ 2 w 183"/>
                <a:gd name="T35" fmla="*/ 5 h 562"/>
                <a:gd name="T36" fmla="*/ 1 w 183"/>
                <a:gd name="T37" fmla="*/ 3 h 562"/>
                <a:gd name="T38" fmla="*/ 1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16 w 434"/>
                <a:gd name="T1" fmla="*/ 0 h 708"/>
                <a:gd name="T2" fmla="*/ 15 w 434"/>
                <a:gd name="T3" fmla="*/ 1 h 708"/>
                <a:gd name="T4" fmla="*/ 14 w 434"/>
                <a:gd name="T5" fmla="*/ 2 h 708"/>
                <a:gd name="T6" fmla="*/ 14 w 434"/>
                <a:gd name="T7" fmla="*/ 4 h 708"/>
                <a:gd name="T8" fmla="*/ 14 w 434"/>
                <a:gd name="T9" fmla="*/ 6 h 708"/>
                <a:gd name="T10" fmla="*/ 13 w 434"/>
                <a:gd name="T11" fmla="*/ 8 h 708"/>
                <a:gd name="T12" fmla="*/ 12 w 434"/>
                <a:gd name="T13" fmla="*/ 10 h 708"/>
                <a:gd name="T14" fmla="*/ 11 w 434"/>
                <a:gd name="T15" fmla="*/ 12 h 708"/>
                <a:gd name="T16" fmla="*/ 9 w 434"/>
                <a:gd name="T17" fmla="*/ 13 h 708"/>
                <a:gd name="T18" fmla="*/ 6 w 434"/>
                <a:gd name="T19" fmla="*/ 15 h 708"/>
                <a:gd name="T20" fmla="*/ 4 w 434"/>
                <a:gd name="T21" fmla="*/ 17 h 708"/>
                <a:gd name="T22" fmla="*/ 1 w 434"/>
                <a:gd name="T23" fmla="*/ 19 h 708"/>
                <a:gd name="T24" fmla="*/ 0 w 434"/>
                <a:gd name="T25" fmla="*/ 20 h 708"/>
                <a:gd name="T26" fmla="*/ 0 w 434"/>
                <a:gd name="T27" fmla="*/ 23 h 708"/>
                <a:gd name="T28" fmla="*/ 0 w 434"/>
                <a:gd name="T29" fmla="*/ 25 h 708"/>
                <a:gd name="T30" fmla="*/ 1 w 434"/>
                <a:gd name="T31" fmla="*/ 26 h 708"/>
                <a:gd name="T32" fmla="*/ 1 w 434"/>
                <a:gd name="T33" fmla="*/ 26 h 708"/>
                <a:gd name="T34" fmla="*/ 2 w 434"/>
                <a:gd name="T35" fmla="*/ 25 h 708"/>
                <a:gd name="T36" fmla="*/ 2 w 434"/>
                <a:gd name="T37" fmla="*/ 23 h 708"/>
                <a:gd name="T38" fmla="*/ 3 w 434"/>
                <a:gd name="T39" fmla="*/ 22 h 708"/>
                <a:gd name="T40" fmla="*/ 4 w 434"/>
                <a:gd name="T41" fmla="*/ 20 h 708"/>
                <a:gd name="T42" fmla="*/ 6 w 434"/>
                <a:gd name="T43" fmla="*/ 19 h 708"/>
                <a:gd name="T44" fmla="*/ 7 w 434"/>
                <a:gd name="T45" fmla="*/ 18 h 708"/>
                <a:gd name="T46" fmla="*/ 11 w 434"/>
                <a:gd name="T47" fmla="*/ 15 h 708"/>
                <a:gd name="T48" fmla="*/ 14 w 434"/>
                <a:gd name="T49" fmla="*/ 12 h 708"/>
                <a:gd name="T50" fmla="*/ 14 w 434"/>
                <a:gd name="T51" fmla="*/ 12 h 708"/>
                <a:gd name="T52" fmla="*/ 11 w 434"/>
                <a:gd name="T53" fmla="*/ 15 h 708"/>
                <a:gd name="T54" fmla="*/ 7 w 434"/>
                <a:gd name="T55" fmla="*/ 17 h 708"/>
                <a:gd name="T56" fmla="*/ 5 w 434"/>
                <a:gd name="T57" fmla="*/ 18 h 708"/>
                <a:gd name="T58" fmla="*/ 3 w 434"/>
                <a:gd name="T59" fmla="*/ 20 h 708"/>
                <a:gd name="T60" fmla="*/ 2 w 434"/>
                <a:gd name="T61" fmla="*/ 22 h 708"/>
                <a:gd name="T62" fmla="*/ 1 w 434"/>
                <a:gd name="T63" fmla="*/ 23 h 708"/>
                <a:gd name="T64" fmla="*/ 1 w 434"/>
                <a:gd name="T65" fmla="*/ 21 h 708"/>
                <a:gd name="T66" fmla="*/ 2 w 434"/>
                <a:gd name="T67" fmla="*/ 20 h 708"/>
                <a:gd name="T68" fmla="*/ 4 w 434"/>
                <a:gd name="T69" fmla="*/ 17 h 708"/>
                <a:gd name="T70" fmla="*/ 7 w 434"/>
                <a:gd name="T71" fmla="*/ 16 h 708"/>
                <a:gd name="T72" fmla="*/ 10 w 434"/>
                <a:gd name="T73" fmla="*/ 14 h 708"/>
                <a:gd name="T74" fmla="*/ 12 w 434"/>
                <a:gd name="T75" fmla="*/ 12 h 708"/>
                <a:gd name="T76" fmla="*/ 13 w 434"/>
                <a:gd name="T77" fmla="*/ 11 h 708"/>
                <a:gd name="T78" fmla="*/ 14 w 434"/>
                <a:gd name="T79" fmla="*/ 8 h 708"/>
                <a:gd name="T80" fmla="*/ 15 w 434"/>
                <a:gd name="T81" fmla="*/ 6 h 708"/>
                <a:gd name="T82" fmla="*/ 15 w 434"/>
                <a:gd name="T83" fmla="*/ 4 h 708"/>
                <a:gd name="T84" fmla="*/ 15 w 434"/>
                <a:gd name="T85" fmla="*/ 2 h 708"/>
                <a:gd name="T86" fmla="*/ 16 w 434"/>
                <a:gd name="T87" fmla="*/ 1 h 708"/>
                <a:gd name="T88" fmla="*/ 16 w 434"/>
                <a:gd name="T89" fmla="*/ 0 h 708"/>
                <a:gd name="T90" fmla="*/ 16 w 434"/>
                <a:gd name="T91" fmla="*/ 0 h 708"/>
                <a:gd name="T92" fmla="*/ 16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2 w 693"/>
                <a:gd name="T1" fmla="*/ 3 h 1349"/>
                <a:gd name="T2" fmla="*/ 19 w 693"/>
                <a:gd name="T3" fmla="*/ 13 h 1349"/>
                <a:gd name="T4" fmla="*/ 17 w 693"/>
                <a:gd name="T5" fmla="*/ 16 h 1349"/>
                <a:gd name="T6" fmla="*/ 16 w 693"/>
                <a:gd name="T7" fmla="*/ 18 h 1349"/>
                <a:gd name="T8" fmla="*/ 11 w 693"/>
                <a:gd name="T9" fmla="*/ 23 h 1349"/>
                <a:gd name="T10" fmla="*/ 8 w 693"/>
                <a:gd name="T11" fmla="*/ 25 h 1349"/>
                <a:gd name="T12" fmla="*/ 7 w 693"/>
                <a:gd name="T13" fmla="*/ 29 h 1349"/>
                <a:gd name="T14" fmla="*/ 7 w 693"/>
                <a:gd name="T15" fmla="*/ 33 h 1349"/>
                <a:gd name="T16" fmla="*/ 8 w 693"/>
                <a:gd name="T17" fmla="*/ 35 h 1349"/>
                <a:gd name="T18" fmla="*/ 6 w 693"/>
                <a:gd name="T19" fmla="*/ 37 h 1349"/>
                <a:gd name="T20" fmla="*/ 3 w 693"/>
                <a:gd name="T21" fmla="*/ 38 h 1349"/>
                <a:gd name="T22" fmla="*/ 1 w 693"/>
                <a:gd name="T23" fmla="*/ 41 h 1349"/>
                <a:gd name="T24" fmla="*/ 2 w 693"/>
                <a:gd name="T25" fmla="*/ 45 h 1349"/>
                <a:gd name="T26" fmla="*/ 3 w 693"/>
                <a:gd name="T27" fmla="*/ 48 h 1349"/>
                <a:gd name="T28" fmla="*/ 3 w 693"/>
                <a:gd name="T29" fmla="*/ 49 h 1349"/>
                <a:gd name="T30" fmla="*/ 4 w 693"/>
                <a:gd name="T31" fmla="*/ 46 h 1349"/>
                <a:gd name="T32" fmla="*/ 3 w 693"/>
                <a:gd name="T33" fmla="*/ 44 h 1349"/>
                <a:gd name="T34" fmla="*/ 2 w 693"/>
                <a:gd name="T35" fmla="*/ 41 h 1349"/>
                <a:gd name="T36" fmla="*/ 3 w 693"/>
                <a:gd name="T37" fmla="*/ 39 h 1349"/>
                <a:gd name="T38" fmla="*/ 6 w 693"/>
                <a:gd name="T39" fmla="*/ 37 h 1349"/>
                <a:gd name="T40" fmla="*/ 8 w 693"/>
                <a:gd name="T41" fmla="*/ 36 h 1349"/>
                <a:gd name="T42" fmla="*/ 9 w 693"/>
                <a:gd name="T43" fmla="*/ 33 h 1349"/>
                <a:gd name="T44" fmla="*/ 8 w 693"/>
                <a:gd name="T45" fmla="*/ 30 h 1349"/>
                <a:gd name="T46" fmla="*/ 9 w 693"/>
                <a:gd name="T47" fmla="*/ 26 h 1349"/>
                <a:gd name="T48" fmla="*/ 11 w 693"/>
                <a:gd name="T49" fmla="*/ 23 h 1349"/>
                <a:gd name="T50" fmla="*/ 16 w 693"/>
                <a:gd name="T51" fmla="*/ 18 h 1349"/>
                <a:gd name="T52" fmla="*/ 17 w 693"/>
                <a:gd name="T53" fmla="*/ 20 h 1349"/>
                <a:gd name="T54" fmla="*/ 18 w 693"/>
                <a:gd name="T55" fmla="*/ 22 h 1349"/>
                <a:gd name="T56" fmla="*/ 23 w 693"/>
                <a:gd name="T57" fmla="*/ 16 h 1349"/>
                <a:gd name="T58" fmla="*/ 24 w 693"/>
                <a:gd name="T59" fmla="*/ 5 h 1349"/>
                <a:gd name="T60" fmla="*/ 25 w 693"/>
                <a:gd name="T61" fmla="*/ 2 h 1349"/>
                <a:gd name="T62" fmla="*/ 24 w 693"/>
                <a:gd name="T63" fmla="*/ 0 h 1349"/>
                <a:gd name="T64" fmla="*/ 23 w 693"/>
                <a:gd name="T65" fmla="*/ 1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1 h 571"/>
                <a:gd name="T2" fmla="*/ 2 w 353"/>
                <a:gd name="T3" fmla="*/ 20 h 571"/>
                <a:gd name="T4" fmla="*/ 4 w 353"/>
                <a:gd name="T5" fmla="*/ 19 h 571"/>
                <a:gd name="T6" fmla="*/ 5 w 353"/>
                <a:gd name="T7" fmla="*/ 18 h 571"/>
                <a:gd name="T8" fmla="*/ 5 w 353"/>
                <a:gd name="T9" fmla="*/ 16 h 571"/>
                <a:gd name="T10" fmla="*/ 5 w 353"/>
                <a:gd name="T11" fmla="*/ 14 h 571"/>
                <a:gd name="T12" fmla="*/ 4 w 353"/>
                <a:gd name="T13" fmla="*/ 13 h 571"/>
                <a:gd name="T14" fmla="*/ 4 w 353"/>
                <a:gd name="T15" fmla="*/ 11 h 571"/>
                <a:gd name="T16" fmla="*/ 5 w 353"/>
                <a:gd name="T17" fmla="*/ 11 h 571"/>
                <a:gd name="T18" fmla="*/ 7 w 353"/>
                <a:gd name="T19" fmla="*/ 9 h 571"/>
                <a:gd name="T20" fmla="*/ 9 w 353"/>
                <a:gd name="T21" fmla="*/ 9 h 571"/>
                <a:gd name="T22" fmla="*/ 10 w 353"/>
                <a:gd name="T23" fmla="*/ 8 h 571"/>
                <a:gd name="T24" fmla="*/ 11 w 353"/>
                <a:gd name="T25" fmla="*/ 6 h 571"/>
                <a:gd name="T26" fmla="*/ 11 w 353"/>
                <a:gd name="T27" fmla="*/ 0 h 571"/>
                <a:gd name="T28" fmla="*/ 12 w 353"/>
                <a:gd name="T29" fmla="*/ 6 h 571"/>
                <a:gd name="T30" fmla="*/ 12 w 353"/>
                <a:gd name="T31" fmla="*/ 8 h 571"/>
                <a:gd name="T32" fmla="*/ 13 w 353"/>
                <a:gd name="T33" fmla="*/ 9 h 571"/>
                <a:gd name="T34" fmla="*/ 12 w 353"/>
                <a:gd name="T35" fmla="*/ 13 h 571"/>
                <a:gd name="T36" fmla="*/ 10 w 353"/>
                <a:gd name="T37" fmla="*/ 13 h 571"/>
                <a:gd name="T38" fmla="*/ 10 w 353"/>
                <a:gd name="T39" fmla="*/ 11 h 571"/>
                <a:gd name="T40" fmla="*/ 9 w 353"/>
                <a:gd name="T41" fmla="*/ 12 h 571"/>
                <a:gd name="T42" fmla="*/ 8 w 353"/>
                <a:gd name="T43" fmla="*/ 12 h 571"/>
                <a:gd name="T44" fmla="*/ 7 w 353"/>
                <a:gd name="T45" fmla="*/ 12 h 571"/>
                <a:gd name="T46" fmla="*/ 7 w 353"/>
                <a:gd name="T47" fmla="*/ 13 h 571"/>
                <a:gd name="T48" fmla="*/ 6 w 353"/>
                <a:gd name="T49" fmla="*/ 14 h 571"/>
                <a:gd name="T50" fmla="*/ 6 w 353"/>
                <a:gd name="T51" fmla="*/ 14 h 571"/>
                <a:gd name="T52" fmla="*/ 6 w 353"/>
                <a:gd name="T53" fmla="*/ 13 h 571"/>
                <a:gd name="T54" fmla="*/ 7 w 353"/>
                <a:gd name="T55" fmla="*/ 12 h 571"/>
                <a:gd name="T56" fmla="*/ 10 w 353"/>
                <a:gd name="T57" fmla="*/ 11 h 571"/>
                <a:gd name="T58" fmla="*/ 11 w 353"/>
                <a:gd name="T59" fmla="*/ 10 h 571"/>
                <a:gd name="T60" fmla="*/ 12 w 353"/>
                <a:gd name="T61" fmla="*/ 8 h 571"/>
                <a:gd name="T62" fmla="*/ 11 w 353"/>
                <a:gd name="T63" fmla="*/ 7 h 571"/>
                <a:gd name="T64" fmla="*/ 10 w 353"/>
                <a:gd name="T65" fmla="*/ 8 h 571"/>
                <a:gd name="T66" fmla="*/ 9 w 353"/>
                <a:gd name="T67" fmla="*/ 9 h 571"/>
                <a:gd name="T68" fmla="*/ 7 w 353"/>
                <a:gd name="T69" fmla="*/ 10 h 571"/>
                <a:gd name="T70" fmla="*/ 5 w 353"/>
                <a:gd name="T71" fmla="*/ 11 h 571"/>
                <a:gd name="T72" fmla="*/ 5 w 353"/>
                <a:gd name="T73" fmla="*/ 12 h 571"/>
                <a:gd name="T74" fmla="*/ 5 w 353"/>
                <a:gd name="T75" fmla="*/ 13 h 571"/>
                <a:gd name="T76" fmla="*/ 5 w 353"/>
                <a:gd name="T77" fmla="*/ 14 h 571"/>
                <a:gd name="T78" fmla="*/ 6 w 353"/>
                <a:gd name="T79" fmla="*/ 16 h 571"/>
                <a:gd name="T80" fmla="*/ 5 w 353"/>
                <a:gd name="T81" fmla="*/ 18 h 571"/>
                <a:gd name="T82" fmla="*/ 5 w 353"/>
                <a:gd name="T83" fmla="*/ 19 h 571"/>
                <a:gd name="T84" fmla="*/ 3 w 353"/>
                <a:gd name="T85" fmla="*/ 20 h 571"/>
                <a:gd name="T86" fmla="*/ 0 w 353"/>
                <a:gd name="T87" fmla="*/ 21 h 571"/>
                <a:gd name="T88" fmla="*/ 0 w 353"/>
                <a:gd name="T89" fmla="*/ 21 h 571"/>
                <a:gd name="T90" fmla="*/ 0 w 353"/>
                <a:gd name="T91" fmla="*/ 21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1 w 354"/>
                <a:gd name="T1" fmla="*/ 0 h 678"/>
                <a:gd name="T2" fmla="*/ 10 w 354"/>
                <a:gd name="T3" fmla="*/ 3 h 678"/>
                <a:gd name="T4" fmla="*/ 10 w 354"/>
                <a:gd name="T5" fmla="*/ 5 h 678"/>
                <a:gd name="T6" fmla="*/ 8 w 354"/>
                <a:gd name="T7" fmla="*/ 8 h 678"/>
                <a:gd name="T8" fmla="*/ 1 w 354"/>
                <a:gd name="T9" fmla="*/ 21 h 678"/>
                <a:gd name="T10" fmla="*/ 0 w 354"/>
                <a:gd name="T11" fmla="*/ 20 h 678"/>
                <a:gd name="T12" fmla="*/ 0 w 354"/>
                <a:gd name="T13" fmla="*/ 13 h 678"/>
                <a:gd name="T14" fmla="*/ 0 w 354"/>
                <a:gd name="T15" fmla="*/ 20 h 678"/>
                <a:gd name="T16" fmla="*/ 0 w 354"/>
                <a:gd name="T17" fmla="*/ 21 h 678"/>
                <a:gd name="T18" fmla="*/ 1 w 354"/>
                <a:gd name="T19" fmla="*/ 22 h 678"/>
                <a:gd name="T20" fmla="*/ 0 w 354"/>
                <a:gd name="T21" fmla="*/ 23 h 678"/>
                <a:gd name="T22" fmla="*/ 1 w 354"/>
                <a:gd name="T23" fmla="*/ 23 h 678"/>
                <a:gd name="T24" fmla="*/ 7 w 354"/>
                <a:gd name="T25" fmla="*/ 12 h 678"/>
                <a:gd name="T26" fmla="*/ 8 w 354"/>
                <a:gd name="T27" fmla="*/ 10 h 678"/>
                <a:gd name="T28" fmla="*/ 10 w 354"/>
                <a:gd name="T29" fmla="*/ 11 h 678"/>
                <a:gd name="T30" fmla="*/ 6 w 354"/>
                <a:gd name="T31" fmla="*/ 19 h 678"/>
                <a:gd name="T32" fmla="*/ 11 w 354"/>
                <a:gd name="T33" fmla="*/ 10 h 678"/>
                <a:gd name="T34" fmla="*/ 12 w 354"/>
                <a:gd name="T35" fmla="*/ 13 h 678"/>
                <a:gd name="T36" fmla="*/ 11 w 354"/>
                <a:gd name="T37" fmla="*/ 16 h 678"/>
                <a:gd name="T38" fmla="*/ 11 w 354"/>
                <a:gd name="T39" fmla="*/ 17 h 678"/>
                <a:gd name="T40" fmla="*/ 10 w 354"/>
                <a:gd name="T41" fmla="*/ 19 h 678"/>
                <a:gd name="T42" fmla="*/ 8 w 354"/>
                <a:gd name="T43" fmla="*/ 25 h 678"/>
                <a:gd name="T44" fmla="*/ 11 w 354"/>
                <a:gd name="T45" fmla="*/ 20 h 678"/>
                <a:gd name="T46" fmla="*/ 11 w 354"/>
                <a:gd name="T47" fmla="*/ 22 h 678"/>
                <a:gd name="T48" fmla="*/ 11 w 354"/>
                <a:gd name="T49" fmla="*/ 19 h 678"/>
                <a:gd name="T50" fmla="*/ 13 w 354"/>
                <a:gd name="T51" fmla="*/ 16 h 678"/>
                <a:gd name="T52" fmla="*/ 13 w 354"/>
                <a:gd name="T53" fmla="*/ 13 h 678"/>
                <a:gd name="T54" fmla="*/ 13 w 354"/>
                <a:gd name="T55" fmla="*/ 10 h 678"/>
                <a:gd name="T56" fmla="*/ 12 w 354"/>
                <a:gd name="T57" fmla="*/ 0 h 678"/>
                <a:gd name="T58" fmla="*/ 11 w 354"/>
                <a:gd name="T59" fmla="*/ 0 h 678"/>
                <a:gd name="T60" fmla="*/ 11 w 354"/>
                <a:gd name="T61" fmla="*/ 0 h 678"/>
                <a:gd name="T62" fmla="*/ 1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2 w 62"/>
                <a:gd name="T1" fmla="*/ 0 h 148"/>
                <a:gd name="T2" fmla="*/ 0 w 62"/>
                <a:gd name="T3" fmla="*/ 2 h 148"/>
                <a:gd name="T4" fmla="*/ 0 w 62"/>
                <a:gd name="T5" fmla="*/ 3 h 148"/>
                <a:gd name="T6" fmla="*/ 0 w 62"/>
                <a:gd name="T7" fmla="*/ 5 h 148"/>
                <a:gd name="T8" fmla="*/ 0 w 62"/>
                <a:gd name="T9" fmla="*/ 5 h 148"/>
                <a:gd name="T10" fmla="*/ 1 w 62"/>
                <a:gd name="T11" fmla="*/ 5 h 148"/>
                <a:gd name="T12" fmla="*/ 1 w 62"/>
                <a:gd name="T13" fmla="*/ 4 h 148"/>
                <a:gd name="T14" fmla="*/ 1 w 62"/>
                <a:gd name="T15" fmla="*/ 3 h 148"/>
                <a:gd name="T16" fmla="*/ 2 w 62"/>
                <a:gd name="T17" fmla="*/ 1 h 148"/>
                <a:gd name="T18" fmla="*/ 2 w 62"/>
                <a:gd name="T19" fmla="*/ 0 h 148"/>
                <a:gd name="T20" fmla="*/ 2 w 62"/>
                <a:gd name="T21" fmla="*/ 0 h 148"/>
                <a:gd name="T22" fmla="*/ 2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2 w 313"/>
                <a:gd name="T1" fmla="*/ 0 h 384"/>
                <a:gd name="T2" fmla="*/ 9 w 313"/>
                <a:gd name="T3" fmla="*/ 5 h 384"/>
                <a:gd name="T4" fmla="*/ 7 w 313"/>
                <a:gd name="T5" fmla="*/ 8 h 384"/>
                <a:gd name="T6" fmla="*/ 5 w 313"/>
                <a:gd name="T7" fmla="*/ 9 h 384"/>
                <a:gd name="T8" fmla="*/ 2 w 313"/>
                <a:gd name="T9" fmla="*/ 11 h 384"/>
                <a:gd name="T10" fmla="*/ 0 w 313"/>
                <a:gd name="T11" fmla="*/ 12 h 384"/>
                <a:gd name="T12" fmla="*/ 0 w 313"/>
                <a:gd name="T13" fmla="*/ 13 h 384"/>
                <a:gd name="T14" fmla="*/ 1 w 313"/>
                <a:gd name="T15" fmla="*/ 13 h 384"/>
                <a:gd name="T16" fmla="*/ 3 w 313"/>
                <a:gd name="T17" fmla="*/ 13 h 384"/>
                <a:gd name="T18" fmla="*/ 5 w 313"/>
                <a:gd name="T19" fmla="*/ 12 h 384"/>
                <a:gd name="T20" fmla="*/ 3 w 313"/>
                <a:gd name="T21" fmla="*/ 14 h 384"/>
                <a:gd name="T22" fmla="*/ 6 w 313"/>
                <a:gd name="T23" fmla="*/ 12 h 384"/>
                <a:gd name="T24" fmla="*/ 8 w 313"/>
                <a:gd name="T25" fmla="*/ 10 h 384"/>
                <a:gd name="T26" fmla="*/ 10 w 313"/>
                <a:gd name="T27" fmla="*/ 6 h 384"/>
                <a:gd name="T28" fmla="*/ 12 w 313"/>
                <a:gd name="T29" fmla="*/ 0 h 384"/>
                <a:gd name="T30" fmla="*/ 12 w 313"/>
                <a:gd name="T31" fmla="*/ 0 h 384"/>
                <a:gd name="T32" fmla="*/ 12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3 w 195"/>
                <a:gd name="T1" fmla="*/ 2 h 234"/>
                <a:gd name="T2" fmla="*/ 5 w 195"/>
                <a:gd name="T3" fmla="*/ 1 h 234"/>
                <a:gd name="T4" fmla="*/ 4 w 195"/>
                <a:gd name="T5" fmla="*/ 3 h 234"/>
                <a:gd name="T6" fmla="*/ 6 w 195"/>
                <a:gd name="T7" fmla="*/ 4 h 234"/>
                <a:gd name="T8" fmla="*/ 4 w 195"/>
                <a:gd name="T9" fmla="*/ 5 h 234"/>
                <a:gd name="T10" fmla="*/ 4 w 195"/>
                <a:gd name="T11" fmla="*/ 8 h 234"/>
                <a:gd name="T12" fmla="*/ 2 w 195"/>
                <a:gd name="T13" fmla="*/ 6 h 234"/>
                <a:gd name="T14" fmla="*/ 1 w 195"/>
                <a:gd name="T15" fmla="*/ 8 h 234"/>
                <a:gd name="T16" fmla="*/ 1 w 195"/>
                <a:gd name="T17" fmla="*/ 6 h 234"/>
                <a:gd name="T18" fmla="*/ 0 w 195"/>
                <a:gd name="T19" fmla="*/ 7 h 234"/>
                <a:gd name="T20" fmla="*/ 0 w 195"/>
                <a:gd name="T21" fmla="*/ 9 h 234"/>
                <a:gd name="T22" fmla="*/ 2 w 195"/>
                <a:gd name="T23" fmla="*/ 7 h 234"/>
                <a:gd name="T24" fmla="*/ 4 w 195"/>
                <a:gd name="T25" fmla="*/ 9 h 234"/>
                <a:gd name="T26" fmla="*/ 5 w 195"/>
                <a:gd name="T27" fmla="*/ 9 h 234"/>
                <a:gd name="T28" fmla="*/ 4 w 195"/>
                <a:gd name="T29" fmla="*/ 6 h 234"/>
                <a:gd name="T30" fmla="*/ 7 w 195"/>
                <a:gd name="T31" fmla="*/ 4 h 234"/>
                <a:gd name="T32" fmla="*/ 5 w 195"/>
                <a:gd name="T33" fmla="*/ 3 h 234"/>
                <a:gd name="T34" fmla="*/ 5 w 195"/>
                <a:gd name="T35" fmla="*/ 0 h 234"/>
                <a:gd name="T36" fmla="*/ 3 w 195"/>
                <a:gd name="T37" fmla="*/ 1 h 234"/>
                <a:gd name="T38" fmla="*/ 3 w 195"/>
                <a:gd name="T39" fmla="*/ 2 h 234"/>
                <a:gd name="T40" fmla="*/ 3 w 195"/>
                <a:gd name="T41" fmla="*/ 2 h 234"/>
                <a:gd name="T42" fmla="*/ 3 w 195"/>
                <a:gd name="T43" fmla="*/ 2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5 w 354"/>
                <a:gd name="T1" fmla="*/ 1 h 260"/>
                <a:gd name="T2" fmla="*/ 4 w 354"/>
                <a:gd name="T3" fmla="*/ 2 h 260"/>
                <a:gd name="T4" fmla="*/ 4 w 354"/>
                <a:gd name="T5" fmla="*/ 3 h 260"/>
                <a:gd name="T6" fmla="*/ 7 w 354"/>
                <a:gd name="T7" fmla="*/ 3 h 260"/>
                <a:gd name="T8" fmla="*/ 10 w 354"/>
                <a:gd name="T9" fmla="*/ 2 h 260"/>
                <a:gd name="T10" fmla="*/ 13 w 354"/>
                <a:gd name="T11" fmla="*/ 2 h 260"/>
                <a:gd name="T12" fmla="*/ 11 w 354"/>
                <a:gd name="T13" fmla="*/ 3 h 260"/>
                <a:gd name="T14" fmla="*/ 9 w 354"/>
                <a:gd name="T15" fmla="*/ 4 h 260"/>
                <a:gd name="T16" fmla="*/ 5 w 354"/>
                <a:gd name="T17" fmla="*/ 6 h 260"/>
                <a:gd name="T18" fmla="*/ 3 w 354"/>
                <a:gd name="T19" fmla="*/ 6 h 260"/>
                <a:gd name="T20" fmla="*/ 3 w 354"/>
                <a:gd name="T21" fmla="*/ 7 h 260"/>
                <a:gd name="T22" fmla="*/ 2 w 354"/>
                <a:gd name="T23" fmla="*/ 7 h 260"/>
                <a:gd name="T24" fmla="*/ 1 w 354"/>
                <a:gd name="T25" fmla="*/ 7 h 260"/>
                <a:gd name="T26" fmla="*/ 1 w 354"/>
                <a:gd name="T27" fmla="*/ 10 h 260"/>
                <a:gd name="T28" fmla="*/ 0 w 354"/>
                <a:gd name="T29" fmla="*/ 9 h 260"/>
                <a:gd name="T30" fmla="*/ 0 w 354"/>
                <a:gd name="T31" fmla="*/ 7 h 260"/>
                <a:gd name="T32" fmla="*/ 1 w 354"/>
                <a:gd name="T33" fmla="*/ 7 h 260"/>
                <a:gd name="T34" fmla="*/ 3 w 354"/>
                <a:gd name="T35" fmla="*/ 6 h 260"/>
                <a:gd name="T36" fmla="*/ 3 w 354"/>
                <a:gd name="T37" fmla="*/ 1 h 260"/>
                <a:gd name="T38" fmla="*/ 6 w 354"/>
                <a:gd name="T39" fmla="*/ 0 h 260"/>
                <a:gd name="T40" fmla="*/ 5 w 354"/>
                <a:gd name="T41" fmla="*/ 1 h 260"/>
                <a:gd name="T42" fmla="*/ 5 w 354"/>
                <a:gd name="T43" fmla="*/ 1 h 260"/>
                <a:gd name="T44" fmla="*/ 5 w 354"/>
                <a:gd name="T45" fmla="*/ 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1 w 327"/>
                <a:gd name="T1" fmla="*/ 5 h 188"/>
                <a:gd name="T2" fmla="*/ 0 w 327"/>
                <a:gd name="T3" fmla="*/ 6 h 188"/>
                <a:gd name="T4" fmla="*/ 0 w 327"/>
                <a:gd name="T5" fmla="*/ 7 h 188"/>
                <a:gd name="T6" fmla="*/ 1 w 327"/>
                <a:gd name="T7" fmla="*/ 7 h 188"/>
                <a:gd name="T8" fmla="*/ 2 w 327"/>
                <a:gd name="T9" fmla="*/ 7 h 188"/>
                <a:gd name="T10" fmla="*/ 3 w 327"/>
                <a:gd name="T11" fmla="*/ 6 h 188"/>
                <a:gd name="T12" fmla="*/ 6 w 327"/>
                <a:gd name="T13" fmla="*/ 4 h 188"/>
                <a:gd name="T14" fmla="*/ 12 w 327"/>
                <a:gd name="T15" fmla="*/ 0 h 188"/>
                <a:gd name="T16" fmla="*/ 4 w 327"/>
                <a:gd name="T17" fmla="*/ 3 h 188"/>
                <a:gd name="T18" fmla="*/ 1 w 327"/>
                <a:gd name="T19" fmla="*/ 5 h 188"/>
                <a:gd name="T20" fmla="*/ 1 w 327"/>
                <a:gd name="T21" fmla="*/ 5 h 188"/>
                <a:gd name="T22" fmla="*/ 1 w 327"/>
                <a:gd name="T23" fmla="*/ 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1 w 60"/>
                <a:gd name="T1" fmla="*/ 1 h 518"/>
                <a:gd name="T2" fmla="*/ 0 w 60"/>
                <a:gd name="T3" fmla="*/ 4 h 518"/>
                <a:gd name="T4" fmla="*/ 0 w 60"/>
                <a:gd name="T5" fmla="*/ 10 h 518"/>
                <a:gd name="T6" fmla="*/ 0 w 60"/>
                <a:gd name="T7" fmla="*/ 17 h 518"/>
                <a:gd name="T8" fmla="*/ 1 w 60"/>
                <a:gd name="T9" fmla="*/ 19 h 518"/>
                <a:gd name="T10" fmla="*/ 2 w 60"/>
                <a:gd name="T11" fmla="*/ 19 h 518"/>
                <a:gd name="T12" fmla="*/ 2 w 60"/>
                <a:gd name="T13" fmla="*/ 18 h 518"/>
                <a:gd name="T14" fmla="*/ 1 w 60"/>
                <a:gd name="T15" fmla="*/ 9 h 518"/>
                <a:gd name="T16" fmla="*/ 1 w 60"/>
                <a:gd name="T17" fmla="*/ 4 h 518"/>
                <a:gd name="T18" fmla="*/ 1 w 60"/>
                <a:gd name="T19" fmla="*/ 0 h 518"/>
                <a:gd name="T20" fmla="*/ 1 w 60"/>
                <a:gd name="T21" fmla="*/ 1 h 518"/>
                <a:gd name="T22" fmla="*/ 1 w 60"/>
                <a:gd name="T23" fmla="*/ 1 h 518"/>
                <a:gd name="T24" fmla="*/ 1 w 60"/>
                <a:gd name="T25" fmla="*/ 1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2 w 59"/>
                <a:gd name="T1" fmla="*/ 0 h 207"/>
                <a:gd name="T2" fmla="*/ 1 w 59"/>
                <a:gd name="T3" fmla="*/ 3 h 207"/>
                <a:gd name="T4" fmla="*/ 0 w 59"/>
                <a:gd name="T5" fmla="*/ 8 h 207"/>
                <a:gd name="T6" fmla="*/ 1 w 59"/>
                <a:gd name="T7" fmla="*/ 3 h 207"/>
                <a:gd name="T8" fmla="*/ 2 w 59"/>
                <a:gd name="T9" fmla="*/ 0 h 207"/>
                <a:gd name="T10" fmla="*/ 2 w 59"/>
                <a:gd name="T11" fmla="*/ 0 h 207"/>
                <a:gd name="T12" fmla="*/ 2 w 59"/>
                <a:gd name="T13" fmla="*/ 0 h 207"/>
                <a:gd name="T14" fmla="*/ 2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2 w 187"/>
                <a:gd name="T1" fmla="*/ 0 h 656"/>
                <a:gd name="T2" fmla="*/ 1 w 187"/>
                <a:gd name="T3" fmla="*/ 6 h 656"/>
                <a:gd name="T4" fmla="*/ 0 w 187"/>
                <a:gd name="T5" fmla="*/ 15 h 656"/>
                <a:gd name="T6" fmla="*/ 0 w 187"/>
                <a:gd name="T7" fmla="*/ 24 h 656"/>
                <a:gd name="T8" fmla="*/ 1 w 187"/>
                <a:gd name="T9" fmla="*/ 24 h 656"/>
                <a:gd name="T10" fmla="*/ 1 w 187"/>
                <a:gd name="T11" fmla="*/ 24 h 656"/>
                <a:gd name="T12" fmla="*/ 4 w 187"/>
                <a:gd name="T13" fmla="*/ 22 h 656"/>
                <a:gd name="T14" fmla="*/ 7 w 187"/>
                <a:gd name="T15" fmla="*/ 19 h 656"/>
                <a:gd name="T16" fmla="*/ 4 w 187"/>
                <a:gd name="T17" fmla="*/ 22 h 656"/>
                <a:gd name="T18" fmla="*/ 2 w 187"/>
                <a:gd name="T19" fmla="*/ 23 h 656"/>
                <a:gd name="T20" fmla="*/ 2 w 187"/>
                <a:gd name="T21" fmla="*/ 6 h 656"/>
                <a:gd name="T22" fmla="*/ 2 w 187"/>
                <a:gd name="T23" fmla="*/ 0 h 656"/>
                <a:gd name="T24" fmla="*/ 2 w 187"/>
                <a:gd name="T25" fmla="*/ 0 h 656"/>
                <a:gd name="T26" fmla="*/ 2 w 187"/>
                <a:gd name="T27" fmla="*/ 0 h 656"/>
                <a:gd name="T28" fmla="*/ 2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0 w 309"/>
                <a:gd name="T1" fmla="*/ 0 h 236"/>
                <a:gd name="T2" fmla="*/ 7 w 309"/>
                <a:gd name="T3" fmla="*/ 1 h 236"/>
                <a:gd name="T4" fmla="*/ 4 w 309"/>
                <a:gd name="T5" fmla="*/ 3 h 236"/>
                <a:gd name="T6" fmla="*/ 3 w 309"/>
                <a:gd name="T7" fmla="*/ 4 h 236"/>
                <a:gd name="T8" fmla="*/ 1 w 309"/>
                <a:gd name="T9" fmla="*/ 6 h 236"/>
                <a:gd name="T10" fmla="*/ 0 w 309"/>
                <a:gd name="T11" fmla="*/ 9 h 236"/>
                <a:gd name="T12" fmla="*/ 2 w 309"/>
                <a:gd name="T13" fmla="*/ 6 h 236"/>
                <a:gd name="T14" fmla="*/ 4 w 309"/>
                <a:gd name="T15" fmla="*/ 4 h 236"/>
                <a:gd name="T16" fmla="*/ 5 w 309"/>
                <a:gd name="T17" fmla="*/ 3 h 236"/>
                <a:gd name="T18" fmla="*/ 7 w 309"/>
                <a:gd name="T19" fmla="*/ 2 h 236"/>
                <a:gd name="T20" fmla="*/ 11 w 309"/>
                <a:gd name="T21" fmla="*/ 1 h 236"/>
                <a:gd name="T22" fmla="*/ 10 w 309"/>
                <a:gd name="T23" fmla="*/ 0 h 236"/>
                <a:gd name="T24" fmla="*/ 10 w 309"/>
                <a:gd name="T25" fmla="*/ 0 h 236"/>
                <a:gd name="T26" fmla="*/ 10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1 w 109"/>
                <a:gd name="T1" fmla="*/ 14 h 364"/>
                <a:gd name="T2" fmla="*/ 0 w 109"/>
                <a:gd name="T3" fmla="*/ 11 h 364"/>
                <a:gd name="T4" fmla="*/ 0 w 109"/>
                <a:gd name="T5" fmla="*/ 9 h 364"/>
                <a:gd name="T6" fmla="*/ 4 w 109"/>
                <a:gd name="T7" fmla="*/ 0 h 364"/>
                <a:gd name="T8" fmla="*/ 2 w 109"/>
                <a:gd name="T9" fmla="*/ 5 h 364"/>
                <a:gd name="T10" fmla="*/ 4 w 109"/>
                <a:gd name="T11" fmla="*/ 4 h 364"/>
                <a:gd name="T12" fmla="*/ 3 w 109"/>
                <a:gd name="T13" fmla="*/ 6 h 364"/>
                <a:gd name="T14" fmla="*/ 2 w 109"/>
                <a:gd name="T15" fmla="*/ 8 h 364"/>
                <a:gd name="T16" fmla="*/ 2 w 109"/>
                <a:gd name="T17" fmla="*/ 12 h 364"/>
                <a:gd name="T18" fmla="*/ 2 w 109"/>
                <a:gd name="T19" fmla="*/ 14 h 364"/>
                <a:gd name="T20" fmla="*/ 1 w 109"/>
                <a:gd name="T21" fmla="*/ 14 h 364"/>
                <a:gd name="T22" fmla="*/ 1 w 109"/>
                <a:gd name="T23" fmla="*/ 14 h 364"/>
                <a:gd name="T24" fmla="*/ 1 w 109"/>
                <a:gd name="T25" fmla="*/ 14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4 w 312"/>
                <a:gd name="T1" fmla="*/ 0 h 807"/>
                <a:gd name="T2" fmla="*/ 4 w 312"/>
                <a:gd name="T3" fmla="*/ 2 h 807"/>
                <a:gd name="T4" fmla="*/ 4 w 312"/>
                <a:gd name="T5" fmla="*/ 6 h 807"/>
                <a:gd name="T6" fmla="*/ 4 w 312"/>
                <a:gd name="T7" fmla="*/ 11 h 807"/>
                <a:gd name="T8" fmla="*/ 3 w 312"/>
                <a:gd name="T9" fmla="*/ 14 h 807"/>
                <a:gd name="T10" fmla="*/ 2 w 312"/>
                <a:gd name="T11" fmla="*/ 19 h 807"/>
                <a:gd name="T12" fmla="*/ 1 w 312"/>
                <a:gd name="T13" fmla="*/ 23 h 807"/>
                <a:gd name="T14" fmla="*/ 0 w 312"/>
                <a:gd name="T15" fmla="*/ 26 h 807"/>
                <a:gd name="T16" fmla="*/ 0 w 312"/>
                <a:gd name="T17" fmla="*/ 30 h 807"/>
                <a:gd name="T18" fmla="*/ 1 w 312"/>
                <a:gd name="T19" fmla="*/ 26 h 807"/>
                <a:gd name="T20" fmla="*/ 1 w 312"/>
                <a:gd name="T21" fmla="*/ 23 h 807"/>
                <a:gd name="T22" fmla="*/ 3 w 312"/>
                <a:gd name="T23" fmla="*/ 20 h 807"/>
                <a:gd name="T24" fmla="*/ 4 w 312"/>
                <a:gd name="T25" fmla="*/ 18 h 807"/>
                <a:gd name="T26" fmla="*/ 6 w 312"/>
                <a:gd name="T27" fmla="*/ 15 h 807"/>
                <a:gd name="T28" fmla="*/ 9 w 312"/>
                <a:gd name="T29" fmla="*/ 13 h 807"/>
                <a:gd name="T30" fmla="*/ 12 w 312"/>
                <a:gd name="T31" fmla="*/ 10 h 807"/>
                <a:gd name="T32" fmla="*/ 9 w 312"/>
                <a:gd name="T33" fmla="*/ 13 h 807"/>
                <a:gd name="T34" fmla="*/ 6 w 312"/>
                <a:gd name="T35" fmla="*/ 15 h 807"/>
                <a:gd name="T36" fmla="*/ 4 w 312"/>
                <a:gd name="T37" fmla="*/ 17 h 807"/>
                <a:gd name="T38" fmla="*/ 4 w 312"/>
                <a:gd name="T39" fmla="*/ 15 h 807"/>
                <a:gd name="T40" fmla="*/ 5 w 312"/>
                <a:gd name="T41" fmla="*/ 11 h 807"/>
                <a:gd name="T42" fmla="*/ 5 w 312"/>
                <a:gd name="T43" fmla="*/ 7 h 807"/>
                <a:gd name="T44" fmla="*/ 5 w 312"/>
                <a:gd name="T45" fmla="*/ 2 h 807"/>
                <a:gd name="T46" fmla="*/ 4 w 312"/>
                <a:gd name="T47" fmla="*/ 0 h 807"/>
                <a:gd name="T48" fmla="*/ 4 w 312"/>
                <a:gd name="T49" fmla="*/ 0 h 807"/>
                <a:gd name="T50" fmla="*/ 4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0 w 271"/>
                <a:gd name="T1" fmla="*/ 0 h 452"/>
                <a:gd name="T2" fmla="*/ 6 w 271"/>
                <a:gd name="T3" fmla="*/ 2 h 452"/>
                <a:gd name="T4" fmla="*/ 4 w 271"/>
                <a:gd name="T5" fmla="*/ 4 h 452"/>
                <a:gd name="T6" fmla="*/ 3 w 271"/>
                <a:gd name="T7" fmla="*/ 7 h 452"/>
                <a:gd name="T8" fmla="*/ 5 w 271"/>
                <a:gd name="T9" fmla="*/ 4 h 452"/>
                <a:gd name="T10" fmla="*/ 8 w 271"/>
                <a:gd name="T11" fmla="*/ 2 h 452"/>
                <a:gd name="T12" fmla="*/ 5 w 271"/>
                <a:gd name="T13" fmla="*/ 6 h 452"/>
                <a:gd name="T14" fmla="*/ 6 w 271"/>
                <a:gd name="T15" fmla="*/ 4 h 452"/>
                <a:gd name="T16" fmla="*/ 4 w 271"/>
                <a:gd name="T17" fmla="*/ 7 h 452"/>
                <a:gd name="T18" fmla="*/ 3 w 271"/>
                <a:gd name="T19" fmla="*/ 12 h 452"/>
                <a:gd name="T20" fmla="*/ 3 w 271"/>
                <a:gd name="T21" fmla="*/ 8 h 452"/>
                <a:gd name="T22" fmla="*/ 1 w 271"/>
                <a:gd name="T23" fmla="*/ 10 h 452"/>
                <a:gd name="T24" fmla="*/ 0 w 271"/>
                <a:gd name="T25" fmla="*/ 13 h 452"/>
                <a:gd name="T26" fmla="*/ 0 w 271"/>
                <a:gd name="T27" fmla="*/ 17 h 452"/>
                <a:gd name="T28" fmla="*/ 1 w 271"/>
                <a:gd name="T29" fmla="*/ 16 h 452"/>
                <a:gd name="T30" fmla="*/ 1 w 271"/>
                <a:gd name="T31" fmla="*/ 14 h 452"/>
                <a:gd name="T32" fmla="*/ 2 w 271"/>
                <a:gd name="T33" fmla="*/ 10 h 452"/>
                <a:gd name="T34" fmla="*/ 2 w 271"/>
                <a:gd name="T35" fmla="*/ 13 h 452"/>
                <a:gd name="T36" fmla="*/ 3 w 271"/>
                <a:gd name="T37" fmla="*/ 16 h 452"/>
                <a:gd name="T38" fmla="*/ 4 w 271"/>
                <a:gd name="T39" fmla="*/ 15 h 452"/>
                <a:gd name="T40" fmla="*/ 4 w 271"/>
                <a:gd name="T41" fmla="*/ 14 h 452"/>
                <a:gd name="T42" fmla="*/ 4 w 271"/>
                <a:gd name="T43" fmla="*/ 10 h 452"/>
                <a:gd name="T44" fmla="*/ 5 w 271"/>
                <a:gd name="T45" fmla="*/ 13 h 452"/>
                <a:gd name="T46" fmla="*/ 7 w 271"/>
                <a:gd name="T47" fmla="*/ 14 h 452"/>
                <a:gd name="T48" fmla="*/ 7 w 271"/>
                <a:gd name="T49" fmla="*/ 13 h 452"/>
                <a:gd name="T50" fmla="*/ 8 w 271"/>
                <a:gd name="T51" fmla="*/ 12 h 452"/>
                <a:gd name="T52" fmla="*/ 7 w 271"/>
                <a:gd name="T53" fmla="*/ 10 h 452"/>
                <a:gd name="T54" fmla="*/ 7 w 271"/>
                <a:gd name="T55" fmla="*/ 7 h 452"/>
                <a:gd name="T56" fmla="*/ 8 w 271"/>
                <a:gd name="T57" fmla="*/ 6 h 452"/>
                <a:gd name="T58" fmla="*/ 9 w 271"/>
                <a:gd name="T59" fmla="*/ 4 h 452"/>
                <a:gd name="T60" fmla="*/ 9 w 271"/>
                <a:gd name="T61" fmla="*/ 3 h 452"/>
                <a:gd name="T62" fmla="*/ 7 w 271"/>
                <a:gd name="T63" fmla="*/ 4 h 452"/>
                <a:gd name="T64" fmla="*/ 9 w 271"/>
                <a:gd name="T65" fmla="*/ 2 h 452"/>
                <a:gd name="T66" fmla="*/ 10 w 271"/>
                <a:gd name="T67" fmla="*/ 0 h 452"/>
                <a:gd name="T68" fmla="*/ 10 w 271"/>
                <a:gd name="T69" fmla="*/ 0 h 452"/>
                <a:gd name="T70" fmla="*/ 10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1 w 61"/>
                <a:gd name="T1" fmla="*/ 0 h 196"/>
                <a:gd name="T2" fmla="*/ 0 w 61"/>
                <a:gd name="T3" fmla="*/ 1 h 196"/>
                <a:gd name="T4" fmla="*/ 0 w 61"/>
                <a:gd name="T5" fmla="*/ 4 h 196"/>
                <a:gd name="T6" fmla="*/ 0 w 61"/>
                <a:gd name="T7" fmla="*/ 6 h 196"/>
                <a:gd name="T8" fmla="*/ 1 w 61"/>
                <a:gd name="T9" fmla="*/ 7 h 196"/>
                <a:gd name="T10" fmla="*/ 2 w 61"/>
                <a:gd name="T11" fmla="*/ 7 h 196"/>
                <a:gd name="T12" fmla="*/ 2 w 61"/>
                <a:gd name="T13" fmla="*/ 6 h 196"/>
                <a:gd name="T14" fmla="*/ 2 w 61"/>
                <a:gd name="T15" fmla="*/ 3 h 196"/>
                <a:gd name="T16" fmla="*/ 1 w 61"/>
                <a:gd name="T17" fmla="*/ 6 h 196"/>
                <a:gd name="T18" fmla="*/ 1 w 61"/>
                <a:gd name="T19" fmla="*/ 4 h 196"/>
                <a:gd name="T20" fmla="*/ 1 w 61"/>
                <a:gd name="T21" fmla="*/ 2 h 196"/>
                <a:gd name="T22" fmla="*/ 1 w 61"/>
                <a:gd name="T23" fmla="*/ 0 h 196"/>
                <a:gd name="T24" fmla="*/ 1 w 61"/>
                <a:gd name="T25" fmla="*/ 0 h 196"/>
                <a:gd name="T26" fmla="*/ 1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15 w 411"/>
                <a:gd name="T1" fmla="*/ 0 h 489"/>
                <a:gd name="T2" fmla="*/ 12 w 411"/>
                <a:gd name="T3" fmla="*/ 1 h 489"/>
                <a:gd name="T4" fmla="*/ 11 w 411"/>
                <a:gd name="T5" fmla="*/ 2 h 489"/>
                <a:gd name="T6" fmla="*/ 9 w 411"/>
                <a:gd name="T7" fmla="*/ 4 h 489"/>
                <a:gd name="T8" fmla="*/ 8 w 411"/>
                <a:gd name="T9" fmla="*/ 6 h 489"/>
                <a:gd name="T10" fmla="*/ 6 w 411"/>
                <a:gd name="T11" fmla="*/ 8 h 489"/>
                <a:gd name="T12" fmla="*/ 4 w 411"/>
                <a:gd name="T13" fmla="*/ 12 h 489"/>
                <a:gd name="T14" fmla="*/ 2 w 411"/>
                <a:gd name="T15" fmla="*/ 15 h 489"/>
                <a:gd name="T16" fmla="*/ 0 w 411"/>
                <a:gd name="T17" fmla="*/ 18 h 489"/>
                <a:gd name="T18" fmla="*/ 1 w 411"/>
                <a:gd name="T19" fmla="*/ 15 h 489"/>
                <a:gd name="T20" fmla="*/ 0 w 411"/>
                <a:gd name="T21" fmla="*/ 13 h 489"/>
                <a:gd name="T22" fmla="*/ 1 w 411"/>
                <a:gd name="T23" fmla="*/ 10 h 489"/>
                <a:gd name="T24" fmla="*/ 2 w 411"/>
                <a:gd name="T25" fmla="*/ 6 h 489"/>
                <a:gd name="T26" fmla="*/ 4 w 411"/>
                <a:gd name="T27" fmla="*/ 3 h 489"/>
                <a:gd name="T28" fmla="*/ 3 w 411"/>
                <a:gd name="T29" fmla="*/ 6 h 489"/>
                <a:gd name="T30" fmla="*/ 2 w 411"/>
                <a:gd name="T31" fmla="*/ 9 h 489"/>
                <a:gd name="T32" fmla="*/ 2 w 411"/>
                <a:gd name="T33" fmla="*/ 13 h 489"/>
                <a:gd name="T34" fmla="*/ 2 w 411"/>
                <a:gd name="T35" fmla="*/ 9 h 489"/>
                <a:gd name="T36" fmla="*/ 3 w 411"/>
                <a:gd name="T37" fmla="*/ 6 h 489"/>
                <a:gd name="T38" fmla="*/ 5 w 411"/>
                <a:gd name="T39" fmla="*/ 4 h 489"/>
                <a:gd name="T40" fmla="*/ 4 w 411"/>
                <a:gd name="T41" fmla="*/ 8 h 489"/>
                <a:gd name="T42" fmla="*/ 4 w 411"/>
                <a:gd name="T43" fmla="*/ 10 h 489"/>
                <a:gd name="T44" fmla="*/ 6 w 411"/>
                <a:gd name="T45" fmla="*/ 7 h 489"/>
                <a:gd name="T46" fmla="*/ 7 w 411"/>
                <a:gd name="T47" fmla="*/ 6 h 489"/>
                <a:gd name="T48" fmla="*/ 8 w 411"/>
                <a:gd name="T49" fmla="*/ 3 h 489"/>
                <a:gd name="T50" fmla="*/ 9 w 411"/>
                <a:gd name="T51" fmla="*/ 2 h 489"/>
                <a:gd name="T52" fmla="*/ 11 w 411"/>
                <a:gd name="T53" fmla="*/ 1 h 489"/>
                <a:gd name="T54" fmla="*/ 12 w 411"/>
                <a:gd name="T55" fmla="*/ 0 h 489"/>
                <a:gd name="T56" fmla="*/ 15 w 411"/>
                <a:gd name="T57" fmla="*/ 0 h 489"/>
                <a:gd name="T58" fmla="*/ 15 w 411"/>
                <a:gd name="T59" fmla="*/ 0 h 489"/>
                <a:gd name="T60" fmla="*/ 15 w 411"/>
                <a:gd name="T61" fmla="*/ 0 h 489"/>
                <a:gd name="T62" fmla="*/ 15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7 w 182"/>
                <a:gd name="T1" fmla="*/ 0 h 179"/>
                <a:gd name="T2" fmla="*/ 5 w 182"/>
                <a:gd name="T3" fmla="*/ 2 h 179"/>
                <a:gd name="T4" fmla="*/ 2 w 182"/>
                <a:gd name="T5" fmla="*/ 4 h 179"/>
                <a:gd name="T6" fmla="*/ 0 w 182"/>
                <a:gd name="T7" fmla="*/ 5 h 179"/>
                <a:gd name="T8" fmla="*/ 0 w 182"/>
                <a:gd name="T9" fmla="*/ 6 h 179"/>
                <a:gd name="T10" fmla="*/ 0 w 182"/>
                <a:gd name="T11" fmla="*/ 6 h 179"/>
                <a:gd name="T12" fmla="*/ 1 w 182"/>
                <a:gd name="T13" fmla="*/ 6 h 179"/>
                <a:gd name="T14" fmla="*/ 3 w 182"/>
                <a:gd name="T15" fmla="*/ 5 h 179"/>
                <a:gd name="T16" fmla="*/ 6 w 182"/>
                <a:gd name="T17" fmla="*/ 2 h 179"/>
                <a:gd name="T18" fmla="*/ 7 w 182"/>
                <a:gd name="T19" fmla="*/ 0 h 179"/>
                <a:gd name="T20" fmla="*/ 7 w 182"/>
                <a:gd name="T21" fmla="*/ 0 h 179"/>
                <a:gd name="T22" fmla="*/ 7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1 h 572"/>
                <a:gd name="T2" fmla="*/ 0 w 773"/>
                <a:gd name="T3" fmla="*/ 19 h 572"/>
                <a:gd name="T4" fmla="*/ 0 w 773"/>
                <a:gd name="T5" fmla="*/ 18 h 572"/>
                <a:gd name="T6" fmla="*/ 2 w 773"/>
                <a:gd name="T7" fmla="*/ 16 h 572"/>
                <a:gd name="T8" fmla="*/ 6 w 773"/>
                <a:gd name="T9" fmla="*/ 13 h 572"/>
                <a:gd name="T10" fmla="*/ 8 w 773"/>
                <a:gd name="T11" fmla="*/ 12 h 572"/>
                <a:gd name="T12" fmla="*/ 10 w 773"/>
                <a:gd name="T13" fmla="*/ 11 h 572"/>
                <a:gd name="T14" fmla="*/ 11 w 773"/>
                <a:gd name="T15" fmla="*/ 9 h 572"/>
                <a:gd name="T16" fmla="*/ 18 w 773"/>
                <a:gd name="T17" fmla="*/ 5 h 572"/>
                <a:gd name="T18" fmla="*/ 21 w 773"/>
                <a:gd name="T19" fmla="*/ 5 h 572"/>
                <a:gd name="T20" fmla="*/ 22 w 773"/>
                <a:gd name="T21" fmla="*/ 3 h 572"/>
                <a:gd name="T22" fmla="*/ 23 w 773"/>
                <a:gd name="T23" fmla="*/ 2 h 572"/>
                <a:gd name="T24" fmla="*/ 25 w 773"/>
                <a:gd name="T25" fmla="*/ 2 h 572"/>
                <a:gd name="T26" fmla="*/ 26 w 773"/>
                <a:gd name="T27" fmla="*/ 1 h 572"/>
                <a:gd name="T28" fmla="*/ 29 w 773"/>
                <a:gd name="T29" fmla="*/ 0 h 572"/>
                <a:gd name="T30" fmla="*/ 29 w 773"/>
                <a:gd name="T31" fmla="*/ 1 h 572"/>
                <a:gd name="T32" fmla="*/ 27 w 773"/>
                <a:gd name="T33" fmla="*/ 1 h 572"/>
                <a:gd name="T34" fmla="*/ 25 w 773"/>
                <a:gd name="T35" fmla="*/ 7 h 572"/>
                <a:gd name="T36" fmla="*/ 25 w 773"/>
                <a:gd name="T37" fmla="*/ 15 h 572"/>
                <a:gd name="T38" fmla="*/ 24 w 773"/>
                <a:gd name="T39" fmla="*/ 18 h 572"/>
                <a:gd name="T40" fmla="*/ 23 w 773"/>
                <a:gd name="T41" fmla="*/ 19 h 572"/>
                <a:gd name="T42" fmla="*/ 23 w 773"/>
                <a:gd name="T43" fmla="*/ 18 h 572"/>
                <a:gd name="T44" fmla="*/ 23 w 773"/>
                <a:gd name="T45" fmla="*/ 15 h 572"/>
                <a:gd name="T46" fmla="*/ 24 w 773"/>
                <a:gd name="T47" fmla="*/ 8 h 572"/>
                <a:gd name="T48" fmla="*/ 25 w 773"/>
                <a:gd name="T49" fmla="*/ 7 h 572"/>
                <a:gd name="T50" fmla="*/ 26 w 773"/>
                <a:gd name="T51" fmla="*/ 3 h 572"/>
                <a:gd name="T52" fmla="*/ 24 w 773"/>
                <a:gd name="T53" fmla="*/ 3 h 572"/>
                <a:gd name="T54" fmla="*/ 23 w 773"/>
                <a:gd name="T55" fmla="*/ 4 h 572"/>
                <a:gd name="T56" fmla="*/ 21 w 773"/>
                <a:gd name="T57" fmla="*/ 5 h 572"/>
                <a:gd name="T58" fmla="*/ 19 w 773"/>
                <a:gd name="T59" fmla="*/ 5 h 572"/>
                <a:gd name="T60" fmla="*/ 12 w 773"/>
                <a:gd name="T61" fmla="*/ 10 h 572"/>
                <a:gd name="T62" fmla="*/ 9 w 773"/>
                <a:gd name="T63" fmla="*/ 16 h 572"/>
                <a:gd name="T64" fmla="*/ 9 w 773"/>
                <a:gd name="T65" fmla="*/ 12 h 572"/>
                <a:gd name="T66" fmla="*/ 7 w 773"/>
                <a:gd name="T67" fmla="*/ 14 h 572"/>
                <a:gd name="T68" fmla="*/ 3 w 773"/>
                <a:gd name="T69" fmla="*/ 18 h 572"/>
                <a:gd name="T70" fmla="*/ 1 w 773"/>
                <a:gd name="T71" fmla="*/ 21 h 572"/>
                <a:gd name="T72" fmla="*/ 0 w 773"/>
                <a:gd name="T73" fmla="*/ 21 h 572"/>
                <a:gd name="T74" fmla="*/ 0 w 773"/>
                <a:gd name="T75" fmla="*/ 21 h 572"/>
                <a:gd name="T76" fmla="*/ 0 w 773"/>
                <a:gd name="T77" fmla="*/ 21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3 w 126"/>
                <a:gd name="T1" fmla="*/ 0 h 462"/>
                <a:gd name="T2" fmla="*/ 0 w 126"/>
                <a:gd name="T3" fmla="*/ 3 h 462"/>
                <a:gd name="T4" fmla="*/ 2 w 126"/>
                <a:gd name="T5" fmla="*/ 7 h 462"/>
                <a:gd name="T6" fmla="*/ 2 w 126"/>
                <a:gd name="T7" fmla="*/ 9 h 462"/>
                <a:gd name="T8" fmla="*/ 0 w 126"/>
                <a:gd name="T9" fmla="*/ 11 h 462"/>
                <a:gd name="T10" fmla="*/ 3 w 126"/>
                <a:gd name="T11" fmla="*/ 14 h 462"/>
                <a:gd name="T12" fmla="*/ 3 w 126"/>
                <a:gd name="T13" fmla="*/ 16 h 462"/>
                <a:gd name="T14" fmla="*/ 4 w 126"/>
                <a:gd name="T15" fmla="*/ 17 h 462"/>
                <a:gd name="T16" fmla="*/ 5 w 126"/>
                <a:gd name="T17" fmla="*/ 17 h 462"/>
                <a:gd name="T18" fmla="*/ 4 w 126"/>
                <a:gd name="T19" fmla="*/ 16 h 462"/>
                <a:gd name="T20" fmla="*/ 4 w 126"/>
                <a:gd name="T21" fmla="*/ 14 h 462"/>
                <a:gd name="T22" fmla="*/ 2 w 126"/>
                <a:gd name="T23" fmla="*/ 11 h 462"/>
                <a:gd name="T24" fmla="*/ 3 w 126"/>
                <a:gd name="T25" fmla="*/ 9 h 462"/>
                <a:gd name="T26" fmla="*/ 3 w 126"/>
                <a:gd name="T27" fmla="*/ 7 h 462"/>
                <a:gd name="T28" fmla="*/ 1 w 126"/>
                <a:gd name="T29" fmla="*/ 3 h 462"/>
                <a:gd name="T30" fmla="*/ 4 w 126"/>
                <a:gd name="T31" fmla="*/ 0 h 462"/>
                <a:gd name="T32" fmla="*/ 3 w 126"/>
                <a:gd name="T33" fmla="*/ 0 h 462"/>
                <a:gd name="T34" fmla="*/ 3 w 126"/>
                <a:gd name="T35" fmla="*/ 0 h 462"/>
                <a:gd name="T36" fmla="*/ 3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1 w 338"/>
                <a:gd name="T1" fmla="*/ 0 h 785"/>
                <a:gd name="T2" fmla="*/ 1 w 338"/>
                <a:gd name="T3" fmla="*/ 1 h 785"/>
                <a:gd name="T4" fmla="*/ 0 w 338"/>
                <a:gd name="T5" fmla="*/ 2 h 785"/>
                <a:gd name="T6" fmla="*/ 0 w 338"/>
                <a:gd name="T7" fmla="*/ 5 h 785"/>
                <a:gd name="T8" fmla="*/ 0 w 338"/>
                <a:gd name="T9" fmla="*/ 8 h 785"/>
                <a:gd name="T10" fmla="*/ 2 w 338"/>
                <a:gd name="T11" fmla="*/ 19 h 785"/>
                <a:gd name="T12" fmla="*/ 4 w 338"/>
                <a:gd name="T13" fmla="*/ 23 h 785"/>
                <a:gd name="T14" fmla="*/ 6 w 338"/>
                <a:gd name="T15" fmla="*/ 24 h 785"/>
                <a:gd name="T16" fmla="*/ 8 w 338"/>
                <a:gd name="T17" fmla="*/ 25 h 785"/>
                <a:gd name="T18" fmla="*/ 9 w 338"/>
                <a:gd name="T19" fmla="*/ 25 h 785"/>
                <a:gd name="T20" fmla="*/ 11 w 338"/>
                <a:gd name="T21" fmla="*/ 27 h 785"/>
                <a:gd name="T22" fmla="*/ 12 w 338"/>
                <a:gd name="T23" fmla="*/ 29 h 785"/>
                <a:gd name="T24" fmla="*/ 11 w 338"/>
                <a:gd name="T25" fmla="*/ 26 h 785"/>
                <a:gd name="T26" fmla="*/ 8 w 338"/>
                <a:gd name="T27" fmla="*/ 17 h 785"/>
                <a:gd name="T28" fmla="*/ 5 w 338"/>
                <a:gd name="T29" fmla="*/ 7 h 785"/>
                <a:gd name="T30" fmla="*/ 2 w 338"/>
                <a:gd name="T31" fmla="*/ 11 h 785"/>
                <a:gd name="T32" fmla="*/ 2 w 338"/>
                <a:gd name="T33" fmla="*/ 10 h 785"/>
                <a:gd name="T34" fmla="*/ 1 w 338"/>
                <a:gd name="T35" fmla="*/ 8 h 785"/>
                <a:gd name="T36" fmla="*/ 1 w 338"/>
                <a:gd name="T37" fmla="*/ 5 h 785"/>
                <a:gd name="T38" fmla="*/ 1 w 338"/>
                <a:gd name="T39" fmla="*/ 3 h 785"/>
                <a:gd name="T40" fmla="*/ 1 w 338"/>
                <a:gd name="T41" fmla="*/ 1 h 785"/>
                <a:gd name="T42" fmla="*/ 2 w 338"/>
                <a:gd name="T43" fmla="*/ 0 h 785"/>
                <a:gd name="T44" fmla="*/ 1 w 338"/>
                <a:gd name="T45" fmla="*/ 0 h 785"/>
                <a:gd name="T46" fmla="*/ 1 w 338"/>
                <a:gd name="T47" fmla="*/ 0 h 785"/>
                <a:gd name="T48" fmla="*/ 1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2 w 586"/>
                <a:gd name="T1" fmla="*/ 22 h 739"/>
                <a:gd name="T2" fmla="*/ 5 w 586"/>
                <a:gd name="T3" fmla="*/ 17 h 739"/>
                <a:gd name="T4" fmla="*/ 8 w 586"/>
                <a:gd name="T5" fmla="*/ 14 h 739"/>
                <a:gd name="T6" fmla="*/ 10 w 586"/>
                <a:gd name="T7" fmla="*/ 12 h 739"/>
                <a:gd name="T8" fmla="*/ 12 w 586"/>
                <a:gd name="T9" fmla="*/ 12 h 739"/>
                <a:gd name="T10" fmla="*/ 12 w 586"/>
                <a:gd name="T11" fmla="*/ 13 h 739"/>
                <a:gd name="T12" fmla="*/ 11 w 586"/>
                <a:gd name="T13" fmla="*/ 13 h 739"/>
                <a:gd name="T14" fmla="*/ 9 w 586"/>
                <a:gd name="T15" fmla="*/ 14 h 739"/>
                <a:gd name="T16" fmla="*/ 8 w 586"/>
                <a:gd name="T17" fmla="*/ 15 h 739"/>
                <a:gd name="T18" fmla="*/ 9 w 586"/>
                <a:gd name="T19" fmla="*/ 17 h 739"/>
                <a:gd name="T20" fmla="*/ 13 w 586"/>
                <a:gd name="T21" fmla="*/ 15 h 739"/>
                <a:gd name="T22" fmla="*/ 15 w 586"/>
                <a:gd name="T23" fmla="*/ 14 h 739"/>
                <a:gd name="T24" fmla="*/ 15 w 586"/>
                <a:gd name="T25" fmla="*/ 10 h 739"/>
                <a:gd name="T26" fmla="*/ 14 w 586"/>
                <a:gd name="T27" fmla="*/ 7 h 739"/>
                <a:gd name="T28" fmla="*/ 14 w 586"/>
                <a:gd name="T29" fmla="*/ 6 h 739"/>
                <a:gd name="T30" fmla="*/ 15 w 586"/>
                <a:gd name="T31" fmla="*/ 7 h 739"/>
                <a:gd name="T32" fmla="*/ 16 w 586"/>
                <a:gd name="T33" fmla="*/ 10 h 739"/>
                <a:gd name="T34" fmla="*/ 17 w 586"/>
                <a:gd name="T35" fmla="*/ 12 h 739"/>
                <a:gd name="T36" fmla="*/ 19 w 586"/>
                <a:gd name="T37" fmla="*/ 11 h 739"/>
                <a:gd name="T38" fmla="*/ 19 w 586"/>
                <a:gd name="T39" fmla="*/ 8 h 739"/>
                <a:gd name="T40" fmla="*/ 16 w 586"/>
                <a:gd name="T41" fmla="*/ 5 h 739"/>
                <a:gd name="T42" fmla="*/ 18 w 586"/>
                <a:gd name="T43" fmla="*/ 6 h 739"/>
                <a:gd name="T44" fmla="*/ 19 w 586"/>
                <a:gd name="T45" fmla="*/ 7 h 739"/>
                <a:gd name="T46" fmla="*/ 20 w 586"/>
                <a:gd name="T47" fmla="*/ 4 h 739"/>
                <a:gd name="T48" fmla="*/ 16 w 586"/>
                <a:gd name="T49" fmla="*/ 2 h 739"/>
                <a:gd name="T50" fmla="*/ 12 w 586"/>
                <a:gd name="T51" fmla="*/ 1 h 739"/>
                <a:gd name="T52" fmla="*/ 9 w 586"/>
                <a:gd name="T53" fmla="*/ 2 h 739"/>
                <a:gd name="T54" fmla="*/ 9 w 586"/>
                <a:gd name="T55" fmla="*/ 1 h 739"/>
                <a:gd name="T56" fmla="*/ 12 w 586"/>
                <a:gd name="T57" fmla="*/ 0 h 739"/>
                <a:gd name="T58" fmla="*/ 16 w 586"/>
                <a:gd name="T59" fmla="*/ 2 h 739"/>
                <a:gd name="T60" fmla="*/ 21 w 586"/>
                <a:gd name="T61" fmla="*/ 4 h 739"/>
                <a:gd name="T62" fmla="*/ 22 w 586"/>
                <a:gd name="T63" fmla="*/ 6 h 739"/>
                <a:gd name="T64" fmla="*/ 21 w 586"/>
                <a:gd name="T65" fmla="*/ 12 h 739"/>
                <a:gd name="T66" fmla="*/ 18 w 586"/>
                <a:gd name="T67" fmla="*/ 16 h 739"/>
                <a:gd name="T68" fmla="*/ 12 w 586"/>
                <a:gd name="T69" fmla="*/ 19 h 739"/>
                <a:gd name="T70" fmla="*/ 11 w 586"/>
                <a:gd name="T71" fmla="*/ 25 h 739"/>
                <a:gd name="T72" fmla="*/ 7 w 586"/>
                <a:gd name="T73" fmla="*/ 20 h 739"/>
                <a:gd name="T74" fmla="*/ 7 w 586"/>
                <a:gd name="T75" fmla="*/ 23 h 739"/>
                <a:gd name="T76" fmla="*/ 0 w 586"/>
                <a:gd name="T77" fmla="*/ 24 h 739"/>
                <a:gd name="T78" fmla="*/ 0 w 586"/>
                <a:gd name="T79" fmla="*/ 2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2 w 69"/>
                <a:gd name="T1" fmla="*/ 0 h 37"/>
                <a:gd name="T2" fmla="*/ 1 w 69"/>
                <a:gd name="T3" fmla="*/ 0 h 37"/>
                <a:gd name="T4" fmla="*/ 0 w 69"/>
                <a:gd name="T5" fmla="*/ 1 h 37"/>
                <a:gd name="T6" fmla="*/ 0 w 69"/>
                <a:gd name="T7" fmla="*/ 1 h 37"/>
                <a:gd name="T8" fmla="*/ 1 w 69"/>
                <a:gd name="T9" fmla="*/ 1 h 37"/>
                <a:gd name="T10" fmla="*/ 2 w 69"/>
                <a:gd name="T11" fmla="*/ 1 h 37"/>
                <a:gd name="T12" fmla="*/ 3 w 69"/>
                <a:gd name="T13" fmla="*/ 1 h 37"/>
                <a:gd name="T14" fmla="*/ 2 w 69"/>
                <a:gd name="T15" fmla="*/ 0 h 37"/>
                <a:gd name="T16" fmla="*/ 2 w 69"/>
                <a:gd name="T17" fmla="*/ 0 h 37"/>
                <a:gd name="T18" fmla="*/ 2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1 h 38"/>
                <a:gd name="T2" fmla="*/ 1 w 81"/>
                <a:gd name="T3" fmla="*/ 1 h 38"/>
                <a:gd name="T4" fmla="*/ 2 w 81"/>
                <a:gd name="T5" fmla="*/ 1 h 38"/>
                <a:gd name="T6" fmla="*/ 3 w 81"/>
                <a:gd name="T7" fmla="*/ 0 h 38"/>
                <a:gd name="T8" fmla="*/ 2 w 81"/>
                <a:gd name="T9" fmla="*/ 0 h 38"/>
                <a:gd name="T10" fmla="*/ 0 w 81"/>
                <a:gd name="T11" fmla="*/ 1 h 38"/>
                <a:gd name="T12" fmla="*/ 0 w 81"/>
                <a:gd name="T13" fmla="*/ 1 h 38"/>
                <a:gd name="T14" fmla="*/ 0 w 81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2 h 63"/>
                <a:gd name="T2" fmla="*/ 1 w 136"/>
                <a:gd name="T3" fmla="*/ 1 h 63"/>
                <a:gd name="T4" fmla="*/ 2 w 136"/>
                <a:gd name="T5" fmla="*/ 1 h 63"/>
                <a:gd name="T6" fmla="*/ 3 w 136"/>
                <a:gd name="T7" fmla="*/ 1 h 63"/>
                <a:gd name="T8" fmla="*/ 5 w 136"/>
                <a:gd name="T9" fmla="*/ 1 h 63"/>
                <a:gd name="T10" fmla="*/ 4 w 136"/>
                <a:gd name="T11" fmla="*/ 0 h 63"/>
                <a:gd name="T12" fmla="*/ 2 w 136"/>
                <a:gd name="T13" fmla="*/ 0 h 63"/>
                <a:gd name="T14" fmla="*/ 1 w 136"/>
                <a:gd name="T15" fmla="*/ 0 h 63"/>
                <a:gd name="T16" fmla="*/ 0 w 136"/>
                <a:gd name="T17" fmla="*/ 2 h 63"/>
                <a:gd name="T18" fmla="*/ 0 w 136"/>
                <a:gd name="T19" fmla="*/ 2 h 63"/>
                <a:gd name="T20" fmla="*/ 0 w 136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3 h 363"/>
                <a:gd name="T2" fmla="*/ 2 w 396"/>
                <a:gd name="T3" fmla="*/ 2 h 363"/>
                <a:gd name="T4" fmla="*/ 4 w 396"/>
                <a:gd name="T5" fmla="*/ 1 h 363"/>
                <a:gd name="T6" fmla="*/ 6 w 396"/>
                <a:gd name="T7" fmla="*/ 1 h 363"/>
                <a:gd name="T8" fmla="*/ 8 w 396"/>
                <a:gd name="T9" fmla="*/ 1 h 363"/>
                <a:gd name="T10" fmla="*/ 10 w 396"/>
                <a:gd name="T11" fmla="*/ 1 h 363"/>
                <a:gd name="T12" fmla="*/ 11 w 396"/>
                <a:gd name="T13" fmla="*/ 2 h 363"/>
                <a:gd name="T14" fmla="*/ 11 w 396"/>
                <a:gd name="T15" fmla="*/ 2 h 363"/>
                <a:gd name="T16" fmla="*/ 12 w 396"/>
                <a:gd name="T17" fmla="*/ 1 h 363"/>
                <a:gd name="T18" fmla="*/ 11 w 396"/>
                <a:gd name="T19" fmla="*/ 0 h 363"/>
                <a:gd name="T20" fmla="*/ 15 w 396"/>
                <a:gd name="T21" fmla="*/ 1 h 363"/>
                <a:gd name="T22" fmla="*/ 14 w 396"/>
                <a:gd name="T23" fmla="*/ 3 h 363"/>
                <a:gd name="T24" fmla="*/ 14 w 396"/>
                <a:gd name="T25" fmla="*/ 4 h 363"/>
                <a:gd name="T26" fmla="*/ 13 w 396"/>
                <a:gd name="T27" fmla="*/ 1 h 363"/>
                <a:gd name="T28" fmla="*/ 13 w 396"/>
                <a:gd name="T29" fmla="*/ 3 h 363"/>
                <a:gd name="T30" fmla="*/ 12 w 396"/>
                <a:gd name="T31" fmla="*/ 3 h 363"/>
                <a:gd name="T32" fmla="*/ 11 w 396"/>
                <a:gd name="T33" fmla="*/ 4 h 363"/>
                <a:gd name="T34" fmla="*/ 10 w 396"/>
                <a:gd name="T35" fmla="*/ 3 h 363"/>
                <a:gd name="T36" fmla="*/ 9 w 396"/>
                <a:gd name="T37" fmla="*/ 4 h 363"/>
                <a:gd name="T38" fmla="*/ 12 w 396"/>
                <a:gd name="T39" fmla="*/ 13 h 363"/>
                <a:gd name="T40" fmla="*/ 8 w 396"/>
                <a:gd name="T41" fmla="*/ 3 h 363"/>
                <a:gd name="T42" fmla="*/ 7 w 396"/>
                <a:gd name="T43" fmla="*/ 4 h 363"/>
                <a:gd name="T44" fmla="*/ 6 w 396"/>
                <a:gd name="T45" fmla="*/ 3 h 363"/>
                <a:gd name="T46" fmla="*/ 5 w 396"/>
                <a:gd name="T47" fmla="*/ 5 h 363"/>
                <a:gd name="T48" fmla="*/ 1 w 396"/>
                <a:gd name="T49" fmla="*/ 4 h 363"/>
                <a:gd name="T50" fmla="*/ 0 w 396"/>
                <a:gd name="T51" fmla="*/ 3 h 363"/>
                <a:gd name="T52" fmla="*/ 0 w 396"/>
                <a:gd name="T53" fmla="*/ 3 h 363"/>
                <a:gd name="T54" fmla="*/ 0 w 396"/>
                <a:gd name="T55" fmla="*/ 3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1 h 264"/>
                <a:gd name="T2" fmla="*/ 1 w 56"/>
                <a:gd name="T3" fmla="*/ 3 h 264"/>
                <a:gd name="T4" fmla="*/ 1 w 56"/>
                <a:gd name="T5" fmla="*/ 6 h 264"/>
                <a:gd name="T6" fmla="*/ 2 w 56"/>
                <a:gd name="T7" fmla="*/ 10 h 264"/>
                <a:gd name="T8" fmla="*/ 2 w 56"/>
                <a:gd name="T9" fmla="*/ 6 h 264"/>
                <a:gd name="T10" fmla="*/ 1 w 56"/>
                <a:gd name="T11" fmla="*/ 3 h 264"/>
                <a:gd name="T12" fmla="*/ 0 w 56"/>
                <a:gd name="T13" fmla="*/ 0 h 264"/>
                <a:gd name="T14" fmla="*/ 0 w 56"/>
                <a:gd name="T15" fmla="*/ 1 h 264"/>
                <a:gd name="T16" fmla="*/ 0 w 56"/>
                <a:gd name="T17" fmla="*/ 1 h 264"/>
                <a:gd name="T18" fmla="*/ 0 w 56"/>
                <a:gd name="T19" fmla="*/ 1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2 h 325"/>
                <a:gd name="T4" fmla="*/ 1 w 220"/>
                <a:gd name="T5" fmla="*/ 3 h 325"/>
                <a:gd name="T6" fmla="*/ 3 w 220"/>
                <a:gd name="T7" fmla="*/ 5 h 325"/>
                <a:gd name="T8" fmla="*/ 5 w 220"/>
                <a:gd name="T9" fmla="*/ 7 h 325"/>
                <a:gd name="T10" fmla="*/ 6 w 220"/>
                <a:gd name="T11" fmla="*/ 8 h 325"/>
                <a:gd name="T12" fmla="*/ 7 w 220"/>
                <a:gd name="T13" fmla="*/ 12 h 325"/>
                <a:gd name="T14" fmla="*/ 7 w 220"/>
                <a:gd name="T15" fmla="*/ 10 h 325"/>
                <a:gd name="T16" fmla="*/ 8 w 220"/>
                <a:gd name="T17" fmla="*/ 12 h 325"/>
                <a:gd name="T18" fmla="*/ 8 w 220"/>
                <a:gd name="T19" fmla="*/ 10 h 325"/>
                <a:gd name="T20" fmla="*/ 7 w 220"/>
                <a:gd name="T21" fmla="*/ 7 h 325"/>
                <a:gd name="T22" fmla="*/ 3 w 220"/>
                <a:gd name="T23" fmla="*/ 3 h 325"/>
                <a:gd name="T24" fmla="*/ 6 w 220"/>
                <a:gd name="T25" fmla="*/ 7 h 325"/>
                <a:gd name="T26" fmla="*/ 3 w 220"/>
                <a:gd name="T27" fmla="*/ 5 h 325"/>
                <a:gd name="T28" fmla="*/ 2 w 220"/>
                <a:gd name="T29" fmla="*/ 3 h 325"/>
                <a:gd name="T30" fmla="*/ 1 w 220"/>
                <a:gd name="T31" fmla="*/ 2 h 325"/>
                <a:gd name="T32" fmla="*/ 1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1 h 606"/>
                <a:gd name="T2" fmla="*/ 2 w 382"/>
                <a:gd name="T3" fmla="*/ 3 h 606"/>
                <a:gd name="T4" fmla="*/ 4 w 382"/>
                <a:gd name="T5" fmla="*/ 6 h 606"/>
                <a:gd name="T6" fmla="*/ 6 w 382"/>
                <a:gd name="T7" fmla="*/ 9 h 606"/>
                <a:gd name="T8" fmla="*/ 7 w 382"/>
                <a:gd name="T9" fmla="*/ 10 h 606"/>
                <a:gd name="T10" fmla="*/ 8 w 382"/>
                <a:gd name="T11" fmla="*/ 12 h 606"/>
                <a:gd name="T12" fmla="*/ 8 w 382"/>
                <a:gd name="T13" fmla="*/ 15 h 606"/>
                <a:gd name="T14" fmla="*/ 8 w 382"/>
                <a:gd name="T15" fmla="*/ 17 h 606"/>
                <a:gd name="T16" fmla="*/ 8 w 382"/>
                <a:gd name="T17" fmla="*/ 18 h 606"/>
                <a:gd name="T18" fmla="*/ 9 w 382"/>
                <a:gd name="T19" fmla="*/ 20 h 606"/>
                <a:gd name="T20" fmla="*/ 11 w 382"/>
                <a:gd name="T21" fmla="*/ 21 h 606"/>
                <a:gd name="T22" fmla="*/ 14 w 382"/>
                <a:gd name="T23" fmla="*/ 22 h 606"/>
                <a:gd name="T24" fmla="*/ 11 w 382"/>
                <a:gd name="T25" fmla="*/ 21 h 606"/>
                <a:gd name="T26" fmla="*/ 10 w 382"/>
                <a:gd name="T27" fmla="*/ 19 h 606"/>
                <a:gd name="T28" fmla="*/ 9 w 382"/>
                <a:gd name="T29" fmla="*/ 18 h 606"/>
                <a:gd name="T30" fmla="*/ 8 w 382"/>
                <a:gd name="T31" fmla="*/ 16 h 606"/>
                <a:gd name="T32" fmla="*/ 8 w 382"/>
                <a:gd name="T33" fmla="*/ 14 h 606"/>
                <a:gd name="T34" fmla="*/ 8 w 382"/>
                <a:gd name="T35" fmla="*/ 12 h 606"/>
                <a:gd name="T36" fmla="*/ 8 w 382"/>
                <a:gd name="T37" fmla="*/ 10 h 606"/>
                <a:gd name="T38" fmla="*/ 7 w 382"/>
                <a:gd name="T39" fmla="*/ 8 h 606"/>
                <a:gd name="T40" fmla="*/ 5 w 382"/>
                <a:gd name="T41" fmla="*/ 5 h 606"/>
                <a:gd name="T42" fmla="*/ 2 w 382"/>
                <a:gd name="T43" fmla="*/ 3 h 606"/>
                <a:gd name="T44" fmla="*/ 0 w 382"/>
                <a:gd name="T45" fmla="*/ 0 h 606"/>
                <a:gd name="T46" fmla="*/ 0 w 382"/>
                <a:gd name="T47" fmla="*/ 1 h 606"/>
                <a:gd name="T48" fmla="*/ 0 w 382"/>
                <a:gd name="T49" fmla="*/ 1 h 606"/>
                <a:gd name="T50" fmla="*/ 0 w 382"/>
                <a:gd name="T51" fmla="*/ 1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1 h 414"/>
                <a:gd name="T2" fmla="*/ 2 w 167"/>
                <a:gd name="T3" fmla="*/ 4 h 414"/>
                <a:gd name="T4" fmla="*/ 3 w 167"/>
                <a:gd name="T5" fmla="*/ 5 h 414"/>
                <a:gd name="T6" fmla="*/ 3 w 167"/>
                <a:gd name="T7" fmla="*/ 7 h 414"/>
                <a:gd name="T8" fmla="*/ 3 w 167"/>
                <a:gd name="T9" fmla="*/ 9 h 414"/>
                <a:gd name="T10" fmla="*/ 3 w 167"/>
                <a:gd name="T11" fmla="*/ 12 h 414"/>
                <a:gd name="T12" fmla="*/ 4 w 167"/>
                <a:gd name="T13" fmla="*/ 13 h 414"/>
                <a:gd name="T14" fmla="*/ 6 w 167"/>
                <a:gd name="T15" fmla="*/ 15 h 414"/>
                <a:gd name="T16" fmla="*/ 4 w 167"/>
                <a:gd name="T17" fmla="*/ 13 h 414"/>
                <a:gd name="T18" fmla="*/ 4 w 167"/>
                <a:gd name="T19" fmla="*/ 12 h 414"/>
                <a:gd name="T20" fmla="*/ 4 w 167"/>
                <a:gd name="T21" fmla="*/ 9 h 414"/>
                <a:gd name="T22" fmla="*/ 4 w 167"/>
                <a:gd name="T23" fmla="*/ 6 h 414"/>
                <a:gd name="T24" fmla="*/ 3 w 167"/>
                <a:gd name="T25" fmla="*/ 5 h 414"/>
                <a:gd name="T26" fmla="*/ 3 w 167"/>
                <a:gd name="T27" fmla="*/ 3 h 414"/>
                <a:gd name="T28" fmla="*/ 0 w 167"/>
                <a:gd name="T29" fmla="*/ 0 h 414"/>
                <a:gd name="T30" fmla="*/ 0 w 167"/>
                <a:gd name="T31" fmla="*/ 1 h 414"/>
                <a:gd name="T32" fmla="*/ 0 w 167"/>
                <a:gd name="T33" fmla="*/ 1 h 414"/>
                <a:gd name="T34" fmla="*/ 0 w 167"/>
                <a:gd name="T35" fmla="*/ 1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1 w 252"/>
                <a:gd name="T3" fmla="*/ 2 h 553"/>
                <a:gd name="T4" fmla="*/ 2 w 252"/>
                <a:gd name="T5" fmla="*/ 4 h 553"/>
                <a:gd name="T6" fmla="*/ 3 w 252"/>
                <a:gd name="T7" fmla="*/ 6 h 553"/>
                <a:gd name="T8" fmla="*/ 3 w 252"/>
                <a:gd name="T9" fmla="*/ 8 h 553"/>
                <a:gd name="T10" fmla="*/ 3 w 252"/>
                <a:gd name="T11" fmla="*/ 10 h 553"/>
                <a:gd name="T12" fmla="*/ 3 w 252"/>
                <a:gd name="T13" fmla="*/ 11 h 553"/>
                <a:gd name="T14" fmla="*/ 5 w 252"/>
                <a:gd name="T15" fmla="*/ 13 h 553"/>
                <a:gd name="T16" fmla="*/ 6 w 252"/>
                <a:gd name="T17" fmla="*/ 14 h 553"/>
                <a:gd name="T18" fmla="*/ 7 w 252"/>
                <a:gd name="T19" fmla="*/ 16 h 553"/>
                <a:gd name="T20" fmla="*/ 8 w 252"/>
                <a:gd name="T21" fmla="*/ 17 h 553"/>
                <a:gd name="T22" fmla="*/ 9 w 252"/>
                <a:gd name="T23" fmla="*/ 18 h 553"/>
                <a:gd name="T24" fmla="*/ 9 w 252"/>
                <a:gd name="T25" fmla="*/ 19 h 553"/>
                <a:gd name="T26" fmla="*/ 8 w 252"/>
                <a:gd name="T27" fmla="*/ 21 h 553"/>
                <a:gd name="T28" fmla="*/ 9 w 252"/>
                <a:gd name="T29" fmla="*/ 20 h 553"/>
                <a:gd name="T30" fmla="*/ 9 w 252"/>
                <a:gd name="T31" fmla="*/ 18 h 553"/>
                <a:gd name="T32" fmla="*/ 9 w 252"/>
                <a:gd name="T33" fmla="*/ 17 h 553"/>
                <a:gd name="T34" fmla="*/ 8 w 252"/>
                <a:gd name="T35" fmla="*/ 15 h 553"/>
                <a:gd name="T36" fmla="*/ 6 w 252"/>
                <a:gd name="T37" fmla="*/ 14 h 553"/>
                <a:gd name="T38" fmla="*/ 5 w 252"/>
                <a:gd name="T39" fmla="*/ 13 h 553"/>
                <a:gd name="T40" fmla="*/ 4 w 252"/>
                <a:gd name="T41" fmla="*/ 11 h 553"/>
                <a:gd name="T42" fmla="*/ 4 w 252"/>
                <a:gd name="T43" fmla="*/ 10 h 553"/>
                <a:gd name="T44" fmla="*/ 4 w 252"/>
                <a:gd name="T45" fmla="*/ 8 h 553"/>
                <a:gd name="T46" fmla="*/ 3 w 252"/>
                <a:gd name="T47" fmla="*/ 5 h 553"/>
                <a:gd name="T48" fmla="*/ 3 w 252"/>
                <a:gd name="T49" fmla="*/ 4 h 553"/>
                <a:gd name="T50" fmla="*/ 2 w 252"/>
                <a:gd name="T51" fmla="*/ 2 h 553"/>
                <a:gd name="T52" fmla="*/ 1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1 w 184"/>
                <a:gd name="T3" fmla="*/ 4 h 598"/>
                <a:gd name="T4" fmla="*/ 1 w 184"/>
                <a:gd name="T5" fmla="*/ 7 h 598"/>
                <a:gd name="T6" fmla="*/ 2 w 184"/>
                <a:gd name="T7" fmla="*/ 9 h 598"/>
                <a:gd name="T8" fmla="*/ 1 w 184"/>
                <a:gd name="T9" fmla="*/ 11 h 598"/>
                <a:gd name="T10" fmla="*/ 1 w 184"/>
                <a:gd name="T11" fmla="*/ 13 h 598"/>
                <a:gd name="T12" fmla="*/ 1 w 184"/>
                <a:gd name="T13" fmla="*/ 14 h 598"/>
                <a:gd name="T14" fmla="*/ 3 w 184"/>
                <a:gd name="T15" fmla="*/ 16 h 598"/>
                <a:gd name="T16" fmla="*/ 5 w 184"/>
                <a:gd name="T17" fmla="*/ 18 h 598"/>
                <a:gd name="T18" fmla="*/ 6 w 184"/>
                <a:gd name="T19" fmla="*/ 20 h 598"/>
                <a:gd name="T20" fmla="*/ 7 w 184"/>
                <a:gd name="T21" fmla="*/ 22 h 598"/>
                <a:gd name="T22" fmla="*/ 7 w 184"/>
                <a:gd name="T23" fmla="*/ 20 h 598"/>
                <a:gd name="T24" fmla="*/ 6 w 184"/>
                <a:gd name="T25" fmla="*/ 18 h 598"/>
                <a:gd name="T26" fmla="*/ 4 w 184"/>
                <a:gd name="T27" fmla="*/ 16 h 598"/>
                <a:gd name="T28" fmla="*/ 2 w 184"/>
                <a:gd name="T29" fmla="*/ 14 h 598"/>
                <a:gd name="T30" fmla="*/ 2 w 184"/>
                <a:gd name="T31" fmla="*/ 12 h 598"/>
                <a:gd name="T32" fmla="*/ 2 w 184"/>
                <a:gd name="T33" fmla="*/ 11 h 598"/>
                <a:gd name="T34" fmla="*/ 2 w 184"/>
                <a:gd name="T35" fmla="*/ 9 h 598"/>
                <a:gd name="T36" fmla="*/ 2 w 184"/>
                <a:gd name="T37" fmla="*/ 7 h 598"/>
                <a:gd name="T38" fmla="*/ 2 w 184"/>
                <a:gd name="T39" fmla="*/ 4 h 598"/>
                <a:gd name="T40" fmla="*/ 1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1 h 422"/>
                <a:gd name="T2" fmla="*/ 1 w 83"/>
                <a:gd name="T3" fmla="*/ 3 h 422"/>
                <a:gd name="T4" fmla="*/ 2 w 83"/>
                <a:gd name="T5" fmla="*/ 6 h 422"/>
                <a:gd name="T6" fmla="*/ 2 w 83"/>
                <a:gd name="T7" fmla="*/ 7 h 422"/>
                <a:gd name="T8" fmla="*/ 2 w 83"/>
                <a:gd name="T9" fmla="*/ 9 h 422"/>
                <a:gd name="T10" fmla="*/ 2 w 83"/>
                <a:gd name="T11" fmla="*/ 16 h 422"/>
                <a:gd name="T12" fmla="*/ 3 w 83"/>
                <a:gd name="T13" fmla="*/ 9 h 422"/>
                <a:gd name="T14" fmla="*/ 3 w 83"/>
                <a:gd name="T15" fmla="*/ 7 h 422"/>
                <a:gd name="T16" fmla="*/ 3 w 83"/>
                <a:gd name="T17" fmla="*/ 6 h 422"/>
                <a:gd name="T18" fmla="*/ 2 w 83"/>
                <a:gd name="T19" fmla="*/ 3 h 422"/>
                <a:gd name="T20" fmla="*/ 1 w 83"/>
                <a:gd name="T21" fmla="*/ 0 h 422"/>
                <a:gd name="T22" fmla="*/ 0 w 83"/>
                <a:gd name="T23" fmla="*/ 1 h 422"/>
                <a:gd name="T24" fmla="*/ 0 w 83"/>
                <a:gd name="T25" fmla="*/ 1 h 422"/>
                <a:gd name="T26" fmla="*/ 0 w 83"/>
                <a:gd name="T27" fmla="*/ 1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1 w 162"/>
                <a:gd name="T3" fmla="*/ 3 h 553"/>
                <a:gd name="T4" fmla="*/ 2 w 162"/>
                <a:gd name="T5" fmla="*/ 6 h 553"/>
                <a:gd name="T6" fmla="*/ 2 w 162"/>
                <a:gd name="T7" fmla="*/ 9 h 553"/>
                <a:gd name="T8" fmla="*/ 2 w 162"/>
                <a:gd name="T9" fmla="*/ 12 h 553"/>
                <a:gd name="T10" fmla="*/ 2 w 162"/>
                <a:gd name="T11" fmla="*/ 14 h 553"/>
                <a:gd name="T12" fmla="*/ 2 w 162"/>
                <a:gd name="T13" fmla="*/ 16 h 553"/>
                <a:gd name="T14" fmla="*/ 3 w 162"/>
                <a:gd name="T15" fmla="*/ 18 h 553"/>
                <a:gd name="T16" fmla="*/ 6 w 162"/>
                <a:gd name="T17" fmla="*/ 20 h 553"/>
                <a:gd name="T18" fmla="*/ 4 w 162"/>
                <a:gd name="T19" fmla="*/ 17 h 553"/>
                <a:gd name="T20" fmla="*/ 3 w 162"/>
                <a:gd name="T21" fmla="*/ 16 h 553"/>
                <a:gd name="T22" fmla="*/ 3 w 162"/>
                <a:gd name="T23" fmla="*/ 14 h 553"/>
                <a:gd name="T24" fmla="*/ 3 w 162"/>
                <a:gd name="T25" fmla="*/ 12 h 553"/>
                <a:gd name="T26" fmla="*/ 3 w 162"/>
                <a:gd name="T27" fmla="*/ 9 h 553"/>
                <a:gd name="T28" fmla="*/ 3 w 162"/>
                <a:gd name="T29" fmla="*/ 6 h 553"/>
                <a:gd name="T30" fmla="*/ 2 w 162"/>
                <a:gd name="T31" fmla="*/ 3 h 553"/>
                <a:gd name="T32" fmla="*/ 1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1 h 79"/>
                <a:gd name="T2" fmla="*/ 1 w 37"/>
                <a:gd name="T3" fmla="*/ 1 h 79"/>
                <a:gd name="T4" fmla="*/ 1 w 37"/>
                <a:gd name="T5" fmla="*/ 2 h 79"/>
                <a:gd name="T6" fmla="*/ 1 w 37"/>
                <a:gd name="T7" fmla="*/ 3 h 79"/>
                <a:gd name="T8" fmla="*/ 0 w 37"/>
                <a:gd name="T9" fmla="*/ 3 h 79"/>
                <a:gd name="T10" fmla="*/ 1 w 37"/>
                <a:gd name="T11" fmla="*/ 3 h 79"/>
                <a:gd name="T12" fmla="*/ 1 w 37"/>
                <a:gd name="T13" fmla="*/ 1 h 79"/>
                <a:gd name="T14" fmla="*/ 1 w 37"/>
                <a:gd name="T15" fmla="*/ 0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2 w 165"/>
                <a:gd name="T1" fmla="*/ 19 h 519"/>
                <a:gd name="T2" fmla="*/ 2 w 165"/>
                <a:gd name="T3" fmla="*/ 17 h 519"/>
                <a:gd name="T4" fmla="*/ 2 w 165"/>
                <a:gd name="T5" fmla="*/ 15 h 519"/>
                <a:gd name="T6" fmla="*/ 0 w 165"/>
                <a:gd name="T7" fmla="*/ 14 h 519"/>
                <a:gd name="T8" fmla="*/ 0 w 165"/>
                <a:gd name="T9" fmla="*/ 13 h 519"/>
                <a:gd name="T10" fmla="*/ 0 w 165"/>
                <a:gd name="T11" fmla="*/ 12 h 519"/>
                <a:gd name="T12" fmla="*/ 0 w 165"/>
                <a:gd name="T13" fmla="*/ 11 h 519"/>
                <a:gd name="T14" fmla="*/ 2 w 165"/>
                <a:gd name="T15" fmla="*/ 9 h 519"/>
                <a:gd name="T16" fmla="*/ 3 w 165"/>
                <a:gd name="T17" fmla="*/ 7 h 519"/>
                <a:gd name="T18" fmla="*/ 3 w 165"/>
                <a:gd name="T19" fmla="*/ 8 h 519"/>
                <a:gd name="T20" fmla="*/ 3 w 165"/>
                <a:gd name="T21" fmla="*/ 9 h 519"/>
                <a:gd name="T22" fmla="*/ 3 w 165"/>
                <a:gd name="T23" fmla="*/ 11 h 519"/>
                <a:gd name="T24" fmla="*/ 4 w 165"/>
                <a:gd name="T25" fmla="*/ 14 h 519"/>
                <a:gd name="T26" fmla="*/ 3 w 165"/>
                <a:gd name="T27" fmla="*/ 11 h 519"/>
                <a:gd name="T28" fmla="*/ 4 w 165"/>
                <a:gd name="T29" fmla="*/ 9 h 519"/>
                <a:gd name="T30" fmla="*/ 4 w 165"/>
                <a:gd name="T31" fmla="*/ 7 h 519"/>
                <a:gd name="T32" fmla="*/ 5 w 165"/>
                <a:gd name="T33" fmla="*/ 5 h 519"/>
                <a:gd name="T34" fmla="*/ 6 w 165"/>
                <a:gd name="T35" fmla="*/ 3 h 519"/>
                <a:gd name="T36" fmla="*/ 6 w 165"/>
                <a:gd name="T37" fmla="*/ 0 h 519"/>
                <a:gd name="T38" fmla="*/ 6 w 165"/>
                <a:gd name="T39" fmla="*/ 3 h 519"/>
                <a:gd name="T40" fmla="*/ 6 w 165"/>
                <a:gd name="T41" fmla="*/ 6 h 519"/>
                <a:gd name="T42" fmla="*/ 5 w 165"/>
                <a:gd name="T43" fmla="*/ 7 h 519"/>
                <a:gd name="T44" fmla="*/ 5 w 165"/>
                <a:gd name="T45" fmla="*/ 8 h 519"/>
                <a:gd name="T46" fmla="*/ 4 w 165"/>
                <a:gd name="T47" fmla="*/ 9 h 519"/>
                <a:gd name="T48" fmla="*/ 4 w 165"/>
                <a:gd name="T49" fmla="*/ 11 h 519"/>
                <a:gd name="T50" fmla="*/ 5 w 165"/>
                <a:gd name="T51" fmla="*/ 15 h 519"/>
                <a:gd name="T52" fmla="*/ 3 w 165"/>
                <a:gd name="T53" fmla="*/ 14 h 519"/>
                <a:gd name="T54" fmla="*/ 3 w 165"/>
                <a:gd name="T55" fmla="*/ 13 h 519"/>
                <a:gd name="T56" fmla="*/ 2 w 165"/>
                <a:gd name="T57" fmla="*/ 10 h 519"/>
                <a:gd name="T58" fmla="*/ 1 w 165"/>
                <a:gd name="T59" fmla="*/ 11 h 519"/>
                <a:gd name="T60" fmla="*/ 1 w 165"/>
                <a:gd name="T61" fmla="*/ 12 h 519"/>
                <a:gd name="T62" fmla="*/ 1 w 165"/>
                <a:gd name="T63" fmla="*/ 13 h 519"/>
                <a:gd name="T64" fmla="*/ 3 w 165"/>
                <a:gd name="T65" fmla="*/ 15 h 519"/>
                <a:gd name="T66" fmla="*/ 3 w 165"/>
                <a:gd name="T67" fmla="*/ 16 h 519"/>
                <a:gd name="T68" fmla="*/ 2 w 165"/>
                <a:gd name="T69" fmla="*/ 19 h 519"/>
                <a:gd name="T70" fmla="*/ 2 w 165"/>
                <a:gd name="T71" fmla="*/ 19 h 519"/>
                <a:gd name="T72" fmla="*/ 2 w 165"/>
                <a:gd name="T73" fmla="*/ 19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1 h 183"/>
                <a:gd name="T4" fmla="*/ 1 w 62"/>
                <a:gd name="T5" fmla="*/ 4 h 183"/>
                <a:gd name="T6" fmla="*/ 2 w 62"/>
                <a:gd name="T7" fmla="*/ 7 h 183"/>
                <a:gd name="T8" fmla="*/ 1 w 62"/>
                <a:gd name="T9" fmla="*/ 3 h 183"/>
                <a:gd name="T10" fmla="*/ 1 w 62"/>
                <a:gd name="T11" fmla="*/ 1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2 h 277"/>
                <a:gd name="T4" fmla="*/ 1 w 93"/>
                <a:gd name="T5" fmla="*/ 6 h 277"/>
                <a:gd name="T6" fmla="*/ 3 w 93"/>
                <a:gd name="T7" fmla="*/ 10 h 277"/>
                <a:gd name="T8" fmla="*/ 2 w 93"/>
                <a:gd name="T9" fmla="*/ 5 h 277"/>
                <a:gd name="T10" fmla="*/ 1 w 93"/>
                <a:gd name="T11" fmla="*/ 2 h 277"/>
                <a:gd name="T12" fmla="*/ 1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1 w 113"/>
                <a:gd name="T1" fmla="*/ 0 h 334"/>
                <a:gd name="T2" fmla="*/ 0 w 113"/>
                <a:gd name="T3" fmla="*/ 0 h 334"/>
                <a:gd name="T4" fmla="*/ 1 w 113"/>
                <a:gd name="T5" fmla="*/ 2 h 334"/>
                <a:gd name="T6" fmla="*/ 1 w 113"/>
                <a:gd name="T7" fmla="*/ 6 h 334"/>
                <a:gd name="T8" fmla="*/ 2 w 113"/>
                <a:gd name="T9" fmla="*/ 9 h 334"/>
                <a:gd name="T10" fmla="*/ 4 w 113"/>
                <a:gd name="T11" fmla="*/ 13 h 334"/>
                <a:gd name="T12" fmla="*/ 3 w 113"/>
                <a:gd name="T13" fmla="*/ 9 h 334"/>
                <a:gd name="T14" fmla="*/ 2 w 113"/>
                <a:gd name="T15" fmla="*/ 6 h 334"/>
                <a:gd name="T16" fmla="*/ 1 w 113"/>
                <a:gd name="T17" fmla="*/ 2 h 334"/>
                <a:gd name="T18" fmla="*/ 1 w 113"/>
                <a:gd name="T19" fmla="*/ 0 h 334"/>
                <a:gd name="T20" fmla="*/ 1 w 113"/>
                <a:gd name="T21" fmla="*/ 0 h 334"/>
                <a:gd name="T22" fmla="*/ 1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2 h 739"/>
                <a:gd name="T4" fmla="*/ 0 w 527"/>
                <a:gd name="T5" fmla="*/ 4 h 739"/>
                <a:gd name="T6" fmla="*/ 1 w 527"/>
                <a:gd name="T7" fmla="*/ 6 h 739"/>
                <a:gd name="T8" fmla="*/ 2 w 527"/>
                <a:gd name="T9" fmla="*/ 8 h 739"/>
                <a:gd name="T10" fmla="*/ 3 w 527"/>
                <a:gd name="T11" fmla="*/ 10 h 739"/>
                <a:gd name="T12" fmla="*/ 4 w 527"/>
                <a:gd name="T13" fmla="*/ 12 h 739"/>
                <a:gd name="T14" fmla="*/ 4 w 527"/>
                <a:gd name="T15" fmla="*/ 16 h 739"/>
                <a:gd name="T16" fmla="*/ 4 w 527"/>
                <a:gd name="T17" fmla="*/ 11 h 739"/>
                <a:gd name="T18" fmla="*/ 4 w 527"/>
                <a:gd name="T19" fmla="*/ 8 h 739"/>
                <a:gd name="T20" fmla="*/ 5 w 527"/>
                <a:gd name="T21" fmla="*/ 8 h 739"/>
                <a:gd name="T22" fmla="*/ 5 w 527"/>
                <a:gd name="T23" fmla="*/ 9 h 739"/>
                <a:gd name="T24" fmla="*/ 6 w 527"/>
                <a:gd name="T25" fmla="*/ 14 h 739"/>
                <a:gd name="T26" fmla="*/ 5 w 527"/>
                <a:gd name="T27" fmla="*/ 18 h 739"/>
                <a:gd name="T28" fmla="*/ 4 w 527"/>
                <a:gd name="T29" fmla="*/ 22 h 739"/>
                <a:gd name="T30" fmla="*/ 3 w 527"/>
                <a:gd name="T31" fmla="*/ 24 h 739"/>
                <a:gd name="T32" fmla="*/ 2 w 527"/>
                <a:gd name="T33" fmla="*/ 26 h 739"/>
                <a:gd name="T34" fmla="*/ 3 w 527"/>
                <a:gd name="T35" fmla="*/ 24 h 739"/>
                <a:gd name="T36" fmla="*/ 5 w 527"/>
                <a:gd name="T37" fmla="*/ 22 h 739"/>
                <a:gd name="T38" fmla="*/ 6 w 527"/>
                <a:gd name="T39" fmla="*/ 18 h 739"/>
                <a:gd name="T40" fmla="*/ 6 w 527"/>
                <a:gd name="T41" fmla="*/ 14 h 739"/>
                <a:gd name="T42" fmla="*/ 6 w 527"/>
                <a:gd name="T43" fmla="*/ 10 h 739"/>
                <a:gd name="T44" fmla="*/ 7 w 527"/>
                <a:gd name="T45" fmla="*/ 11 h 739"/>
                <a:gd name="T46" fmla="*/ 7 w 527"/>
                <a:gd name="T47" fmla="*/ 14 h 739"/>
                <a:gd name="T48" fmla="*/ 7 w 527"/>
                <a:gd name="T49" fmla="*/ 17 h 739"/>
                <a:gd name="T50" fmla="*/ 6 w 527"/>
                <a:gd name="T51" fmla="*/ 19 h 739"/>
                <a:gd name="T52" fmla="*/ 5 w 527"/>
                <a:gd name="T53" fmla="*/ 23 h 739"/>
                <a:gd name="T54" fmla="*/ 7 w 527"/>
                <a:gd name="T55" fmla="*/ 20 h 739"/>
                <a:gd name="T56" fmla="*/ 7 w 527"/>
                <a:gd name="T57" fmla="*/ 17 h 739"/>
                <a:gd name="T58" fmla="*/ 8 w 527"/>
                <a:gd name="T59" fmla="*/ 14 h 739"/>
                <a:gd name="T60" fmla="*/ 8 w 527"/>
                <a:gd name="T61" fmla="*/ 10 h 739"/>
                <a:gd name="T62" fmla="*/ 14 w 527"/>
                <a:gd name="T63" fmla="*/ 14 h 739"/>
                <a:gd name="T64" fmla="*/ 12 w 527"/>
                <a:gd name="T65" fmla="*/ 16 h 739"/>
                <a:gd name="T66" fmla="*/ 10 w 527"/>
                <a:gd name="T67" fmla="*/ 23 h 739"/>
                <a:gd name="T68" fmla="*/ 13 w 527"/>
                <a:gd name="T69" fmla="*/ 17 h 739"/>
                <a:gd name="T70" fmla="*/ 14 w 527"/>
                <a:gd name="T71" fmla="*/ 17 h 739"/>
                <a:gd name="T72" fmla="*/ 13 w 527"/>
                <a:gd name="T73" fmla="*/ 27 h 739"/>
                <a:gd name="T74" fmla="*/ 15 w 527"/>
                <a:gd name="T75" fmla="*/ 22 h 739"/>
                <a:gd name="T76" fmla="*/ 17 w 527"/>
                <a:gd name="T77" fmla="*/ 16 h 739"/>
                <a:gd name="T78" fmla="*/ 20 w 527"/>
                <a:gd name="T79" fmla="*/ 12 h 739"/>
                <a:gd name="T80" fmla="*/ 17 w 527"/>
                <a:gd name="T81" fmla="*/ 12 h 739"/>
                <a:gd name="T82" fmla="*/ 14 w 527"/>
                <a:gd name="T83" fmla="*/ 11 h 739"/>
                <a:gd name="T84" fmla="*/ 12 w 527"/>
                <a:gd name="T85" fmla="*/ 12 h 739"/>
                <a:gd name="T86" fmla="*/ 11 w 527"/>
                <a:gd name="T87" fmla="*/ 12 h 739"/>
                <a:gd name="T88" fmla="*/ 11 w 527"/>
                <a:gd name="T89" fmla="*/ 11 h 739"/>
                <a:gd name="T90" fmla="*/ 10 w 527"/>
                <a:gd name="T91" fmla="*/ 9 h 739"/>
                <a:gd name="T92" fmla="*/ 8 w 527"/>
                <a:gd name="T93" fmla="*/ 8 h 739"/>
                <a:gd name="T94" fmla="*/ 8 w 527"/>
                <a:gd name="T95" fmla="*/ 6 h 739"/>
                <a:gd name="T96" fmla="*/ 6 w 527"/>
                <a:gd name="T97" fmla="*/ 5 h 739"/>
                <a:gd name="T98" fmla="*/ 3 w 527"/>
                <a:gd name="T99" fmla="*/ 4 h 739"/>
                <a:gd name="T100" fmla="*/ 1 w 527"/>
                <a:gd name="T101" fmla="*/ 1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7 h 271"/>
                <a:gd name="T2" fmla="*/ 4 w 407"/>
                <a:gd name="T3" fmla="*/ 8 h 271"/>
                <a:gd name="T4" fmla="*/ 6 w 407"/>
                <a:gd name="T5" fmla="*/ 8 h 271"/>
                <a:gd name="T6" fmla="*/ 9 w 407"/>
                <a:gd name="T7" fmla="*/ 8 h 271"/>
                <a:gd name="T8" fmla="*/ 11 w 407"/>
                <a:gd name="T9" fmla="*/ 7 h 271"/>
                <a:gd name="T10" fmla="*/ 14 w 407"/>
                <a:gd name="T11" fmla="*/ 6 h 271"/>
                <a:gd name="T12" fmla="*/ 14 w 407"/>
                <a:gd name="T13" fmla="*/ 1 h 271"/>
                <a:gd name="T14" fmla="*/ 15 w 407"/>
                <a:gd name="T15" fmla="*/ 0 h 271"/>
                <a:gd name="T16" fmla="*/ 14 w 407"/>
                <a:gd name="T17" fmla="*/ 1 h 271"/>
                <a:gd name="T18" fmla="*/ 15 w 407"/>
                <a:gd name="T19" fmla="*/ 6 h 271"/>
                <a:gd name="T20" fmla="*/ 14 w 407"/>
                <a:gd name="T21" fmla="*/ 7 h 271"/>
                <a:gd name="T22" fmla="*/ 11 w 407"/>
                <a:gd name="T23" fmla="*/ 8 h 271"/>
                <a:gd name="T24" fmla="*/ 9 w 407"/>
                <a:gd name="T25" fmla="*/ 9 h 271"/>
                <a:gd name="T26" fmla="*/ 5 w 407"/>
                <a:gd name="T27" fmla="*/ 10 h 271"/>
                <a:gd name="T28" fmla="*/ 5 w 407"/>
                <a:gd name="T29" fmla="*/ 9 h 271"/>
                <a:gd name="T30" fmla="*/ 4 w 407"/>
                <a:gd name="T31" fmla="*/ 9 h 271"/>
                <a:gd name="T32" fmla="*/ 1 w 407"/>
                <a:gd name="T33" fmla="*/ 8 h 271"/>
                <a:gd name="T34" fmla="*/ 0 w 407"/>
                <a:gd name="T35" fmla="*/ 7 h 271"/>
                <a:gd name="T36" fmla="*/ 0 w 407"/>
                <a:gd name="T37" fmla="*/ 7 h 271"/>
                <a:gd name="T38" fmla="*/ 0 w 407"/>
                <a:gd name="T39" fmla="*/ 7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0 w 706"/>
                <a:gd name="T1" fmla="*/ 0 h 840"/>
                <a:gd name="T2" fmla="*/ 10 w 706"/>
                <a:gd name="T3" fmla="*/ 2 h 840"/>
                <a:gd name="T4" fmla="*/ 10 w 706"/>
                <a:gd name="T5" fmla="*/ 3 h 840"/>
                <a:gd name="T6" fmla="*/ 10 w 706"/>
                <a:gd name="T7" fmla="*/ 6 h 840"/>
                <a:gd name="T8" fmla="*/ 9 w 706"/>
                <a:gd name="T9" fmla="*/ 8 h 840"/>
                <a:gd name="T10" fmla="*/ 9 w 706"/>
                <a:gd name="T11" fmla="*/ 9 h 840"/>
                <a:gd name="T12" fmla="*/ 7 w 706"/>
                <a:gd name="T13" fmla="*/ 11 h 840"/>
                <a:gd name="T14" fmla="*/ 3 w 706"/>
                <a:gd name="T15" fmla="*/ 13 h 840"/>
                <a:gd name="T16" fmla="*/ 0 w 706"/>
                <a:gd name="T17" fmla="*/ 15 h 840"/>
                <a:gd name="T18" fmla="*/ 4 w 706"/>
                <a:gd name="T19" fmla="*/ 16 h 840"/>
                <a:gd name="T20" fmla="*/ 6 w 706"/>
                <a:gd name="T21" fmla="*/ 15 h 840"/>
                <a:gd name="T22" fmla="*/ 12 w 706"/>
                <a:gd name="T23" fmla="*/ 10 h 840"/>
                <a:gd name="T24" fmla="*/ 13 w 706"/>
                <a:gd name="T25" fmla="*/ 9 h 840"/>
                <a:gd name="T26" fmla="*/ 12 w 706"/>
                <a:gd name="T27" fmla="*/ 18 h 840"/>
                <a:gd name="T28" fmla="*/ 12 w 706"/>
                <a:gd name="T29" fmla="*/ 23 h 840"/>
                <a:gd name="T30" fmla="*/ 11 w 706"/>
                <a:gd name="T31" fmla="*/ 27 h 840"/>
                <a:gd name="T32" fmla="*/ 11 w 706"/>
                <a:gd name="T33" fmla="*/ 28 h 840"/>
                <a:gd name="T34" fmla="*/ 12 w 706"/>
                <a:gd name="T35" fmla="*/ 26 h 840"/>
                <a:gd name="T36" fmla="*/ 13 w 706"/>
                <a:gd name="T37" fmla="*/ 23 h 840"/>
                <a:gd name="T38" fmla="*/ 14 w 706"/>
                <a:gd name="T39" fmla="*/ 20 h 840"/>
                <a:gd name="T40" fmla="*/ 15 w 706"/>
                <a:gd name="T41" fmla="*/ 14 h 840"/>
                <a:gd name="T42" fmla="*/ 15 w 706"/>
                <a:gd name="T43" fmla="*/ 14 h 840"/>
                <a:gd name="T44" fmla="*/ 16 w 706"/>
                <a:gd name="T45" fmla="*/ 15 h 840"/>
                <a:gd name="T46" fmla="*/ 16 w 706"/>
                <a:gd name="T47" fmla="*/ 17 h 840"/>
                <a:gd name="T48" fmla="*/ 17 w 706"/>
                <a:gd name="T49" fmla="*/ 26 h 840"/>
                <a:gd name="T50" fmla="*/ 18 w 706"/>
                <a:gd name="T51" fmla="*/ 23 h 840"/>
                <a:gd name="T52" fmla="*/ 18 w 706"/>
                <a:gd name="T53" fmla="*/ 19 h 840"/>
                <a:gd name="T54" fmla="*/ 19 w 706"/>
                <a:gd name="T55" fmla="*/ 14 h 840"/>
                <a:gd name="T56" fmla="*/ 20 w 706"/>
                <a:gd name="T57" fmla="*/ 17 h 840"/>
                <a:gd name="T58" fmla="*/ 21 w 706"/>
                <a:gd name="T59" fmla="*/ 20 h 840"/>
                <a:gd name="T60" fmla="*/ 22 w 706"/>
                <a:gd name="T61" fmla="*/ 24 h 840"/>
                <a:gd name="T62" fmla="*/ 23 w 706"/>
                <a:gd name="T63" fmla="*/ 25 h 840"/>
                <a:gd name="T64" fmla="*/ 23 w 706"/>
                <a:gd name="T65" fmla="*/ 27 h 840"/>
                <a:gd name="T66" fmla="*/ 24 w 706"/>
                <a:gd name="T67" fmla="*/ 29 h 840"/>
                <a:gd name="T68" fmla="*/ 25 w 706"/>
                <a:gd name="T69" fmla="*/ 30 h 840"/>
                <a:gd name="T70" fmla="*/ 25 w 706"/>
                <a:gd name="T71" fmla="*/ 31 h 840"/>
                <a:gd name="T72" fmla="*/ 26 w 706"/>
                <a:gd name="T73" fmla="*/ 30 h 840"/>
                <a:gd name="T74" fmla="*/ 26 w 706"/>
                <a:gd name="T75" fmla="*/ 29 h 840"/>
                <a:gd name="T76" fmla="*/ 25 w 706"/>
                <a:gd name="T77" fmla="*/ 26 h 840"/>
                <a:gd name="T78" fmla="*/ 25 w 706"/>
                <a:gd name="T79" fmla="*/ 25 h 840"/>
                <a:gd name="T80" fmla="*/ 25 w 706"/>
                <a:gd name="T81" fmla="*/ 21 h 840"/>
                <a:gd name="T82" fmla="*/ 24 w 706"/>
                <a:gd name="T83" fmla="*/ 18 h 840"/>
                <a:gd name="T84" fmla="*/ 24 w 706"/>
                <a:gd name="T85" fmla="*/ 15 h 840"/>
                <a:gd name="T86" fmla="*/ 20 w 706"/>
                <a:gd name="T87" fmla="*/ 10 h 840"/>
                <a:gd name="T88" fmla="*/ 16 w 706"/>
                <a:gd name="T89" fmla="*/ 6 h 840"/>
                <a:gd name="T90" fmla="*/ 15 w 706"/>
                <a:gd name="T91" fmla="*/ 6 h 840"/>
                <a:gd name="T92" fmla="*/ 12 w 706"/>
                <a:gd name="T93" fmla="*/ 8 h 840"/>
                <a:gd name="T94" fmla="*/ 12 w 706"/>
                <a:gd name="T95" fmla="*/ 6 h 840"/>
                <a:gd name="T96" fmla="*/ 11 w 706"/>
                <a:gd name="T97" fmla="*/ 3 h 840"/>
                <a:gd name="T98" fmla="*/ 10 w 706"/>
                <a:gd name="T99" fmla="*/ 0 h 840"/>
                <a:gd name="T100" fmla="*/ 10 w 706"/>
                <a:gd name="T101" fmla="*/ 0 h 840"/>
                <a:gd name="T102" fmla="*/ 10 w 706"/>
                <a:gd name="T103" fmla="*/ 0 h 840"/>
                <a:gd name="T104" fmla="*/ 10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14 h 397"/>
                <a:gd name="T2" fmla="*/ 2 w 200"/>
                <a:gd name="T3" fmla="*/ 12 h 397"/>
                <a:gd name="T4" fmla="*/ 2 w 200"/>
                <a:gd name="T5" fmla="*/ 11 h 397"/>
                <a:gd name="T6" fmla="*/ 2 w 200"/>
                <a:gd name="T7" fmla="*/ 10 h 397"/>
                <a:gd name="T8" fmla="*/ 2 w 200"/>
                <a:gd name="T9" fmla="*/ 6 h 397"/>
                <a:gd name="T10" fmla="*/ 1 w 200"/>
                <a:gd name="T11" fmla="*/ 4 h 397"/>
                <a:gd name="T12" fmla="*/ 1 w 200"/>
                <a:gd name="T13" fmla="*/ 2 h 397"/>
                <a:gd name="T14" fmla="*/ 1 w 200"/>
                <a:gd name="T15" fmla="*/ 1 h 397"/>
                <a:gd name="T16" fmla="*/ 2 w 200"/>
                <a:gd name="T17" fmla="*/ 0 h 397"/>
                <a:gd name="T18" fmla="*/ 3 w 200"/>
                <a:gd name="T19" fmla="*/ 0 h 397"/>
                <a:gd name="T20" fmla="*/ 4 w 200"/>
                <a:gd name="T21" fmla="*/ 0 h 397"/>
                <a:gd name="T22" fmla="*/ 5 w 200"/>
                <a:gd name="T23" fmla="*/ 3 h 397"/>
                <a:gd name="T24" fmla="*/ 6 w 200"/>
                <a:gd name="T25" fmla="*/ 6 h 397"/>
                <a:gd name="T26" fmla="*/ 7 w 200"/>
                <a:gd name="T27" fmla="*/ 9 h 397"/>
                <a:gd name="T28" fmla="*/ 7 w 200"/>
                <a:gd name="T29" fmla="*/ 11 h 397"/>
                <a:gd name="T30" fmla="*/ 7 w 200"/>
                <a:gd name="T31" fmla="*/ 13 h 397"/>
                <a:gd name="T32" fmla="*/ 7 w 200"/>
                <a:gd name="T33" fmla="*/ 14 h 397"/>
                <a:gd name="T34" fmla="*/ 4 w 200"/>
                <a:gd name="T35" fmla="*/ 15 h 397"/>
                <a:gd name="T36" fmla="*/ 3 w 200"/>
                <a:gd name="T37" fmla="*/ 14 h 397"/>
                <a:gd name="T38" fmla="*/ 3 w 200"/>
                <a:gd name="T39" fmla="*/ 13 h 397"/>
                <a:gd name="T40" fmla="*/ 4 w 200"/>
                <a:gd name="T41" fmla="*/ 12 h 397"/>
                <a:gd name="T42" fmla="*/ 5 w 200"/>
                <a:gd name="T43" fmla="*/ 11 h 397"/>
                <a:gd name="T44" fmla="*/ 4 w 200"/>
                <a:gd name="T45" fmla="*/ 9 h 397"/>
                <a:gd name="T46" fmla="*/ 4 w 200"/>
                <a:gd name="T47" fmla="*/ 6 h 397"/>
                <a:gd name="T48" fmla="*/ 3 w 200"/>
                <a:gd name="T49" fmla="*/ 5 h 397"/>
                <a:gd name="T50" fmla="*/ 3 w 200"/>
                <a:gd name="T51" fmla="*/ 3 h 397"/>
                <a:gd name="T52" fmla="*/ 3 w 200"/>
                <a:gd name="T53" fmla="*/ 1 h 397"/>
                <a:gd name="T54" fmla="*/ 2 w 200"/>
                <a:gd name="T55" fmla="*/ 1 h 397"/>
                <a:gd name="T56" fmla="*/ 2 w 200"/>
                <a:gd name="T57" fmla="*/ 2 h 397"/>
                <a:gd name="T58" fmla="*/ 1 w 200"/>
                <a:gd name="T59" fmla="*/ 3 h 397"/>
                <a:gd name="T60" fmla="*/ 2 w 200"/>
                <a:gd name="T61" fmla="*/ 4 h 397"/>
                <a:gd name="T62" fmla="*/ 3 w 200"/>
                <a:gd name="T63" fmla="*/ 6 h 397"/>
                <a:gd name="T64" fmla="*/ 2 w 200"/>
                <a:gd name="T65" fmla="*/ 10 h 397"/>
                <a:gd name="T66" fmla="*/ 3 w 200"/>
                <a:gd name="T67" fmla="*/ 12 h 397"/>
                <a:gd name="T68" fmla="*/ 2 w 200"/>
                <a:gd name="T69" fmla="*/ 13 h 397"/>
                <a:gd name="T70" fmla="*/ 1 w 200"/>
                <a:gd name="T71" fmla="*/ 14 h 397"/>
                <a:gd name="T72" fmla="*/ 0 w 200"/>
                <a:gd name="T73" fmla="*/ 15 h 397"/>
                <a:gd name="T74" fmla="*/ 0 w 200"/>
                <a:gd name="T75" fmla="*/ 14 h 397"/>
                <a:gd name="T76" fmla="*/ 0 w 200"/>
                <a:gd name="T77" fmla="*/ 14 h 397"/>
                <a:gd name="T78" fmla="*/ 0 w 200"/>
                <a:gd name="T79" fmla="*/ 14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1 w 47"/>
                <a:gd name="T1" fmla="*/ 0 h 278"/>
                <a:gd name="T2" fmla="*/ 1 w 47"/>
                <a:gd name="T3" fmla="*/ 2 h 278"/>
                <a:gd name="T4" fmla="*/ 1 w 47"/>
                <a:gd name="T5" fmla="*/ 5 h 278"/>
                <a:gd name="T6" fmla="*/ 0 w 47"/>
                <a:gd name="T7" fmla="*/ 10 h 278"/>
                <a:gd name="T8" fmla="*/ 1 w 47"/>
                <a:gd name="T9" fmla="*/ 5 h 278"/>
                <a:gd name="T10" fmla="*/ 2 w 47"/>
                <a:gd name="T11" fmla="*/ 2 h 278"/>
                <a:gd name="T12" fmla="*/ 1 w 47"/>
                <a:gd name="T13" fmla="*/ 0 h 278"/>
                <a:gd name="T14" fmla="*/ 1 w 47"/>
                <a:gd name="T15" fmla="*/ 0 h 278"/>
                <a:gd name="T16" fmla="*/ 1 w 47"/>
                <a:gd name="T17" fmla="*/ 0 h 278"/>
                <a:gd name="T18" fmla="*/ 1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6 h 386"/>
                <a:gd name="T2" fmla="*/ 0 w 242"/>
                <a:gd name="T3" fmla="*/ 3 h 386"/>
                <a:gd name="T4" fmla="*/ 1 w 242"/>
                <a:gd name="T5" fmla="*/ 2 h 386"/>
                <a:gd name="T6" fmla="*/ 2 w 242"/>
                <a:gd name="T7" fmla="*/ 0 h 386"/>
                <a:gd name="T8" fmla="*/ 3 w 242"/>
                <a:gd name="T9" fmla="*/ 1 h 386"/>
                <a:gd name="T10" fmla="*/ 3 w 242"/>
                <a:gd name="T11" fmla="*/ 1 h 386"/>
                <a:gd name="T12" fmla="*/ 3 w 242"/>
                <a:gd name="T13" fmla="*/ 3 h 386"/>
                <a:gd name="T14" fmla="*/ 5 w 242"/>
                <a:gd name="T15" fmla="*/ 4 h 386"/>
                <a:gd name="T16" fmla="*/ 5 w 242"/>
                <a:gd name="T17" fmla="*/ 0 h 386"/>
                <a:gd name="T18" fmla="*/ 6 w 242"/>
                <a:gd name="T19" fmla="*/ 0 h 386"/>
                <a:gd name="T20" fmla="*/ 7 w 242"/>
                <a:gd name="T21" fmla="*/ 0 h 386"/>
                <a:gd name="T22" fmla="*/ 7 w 242"/>
                <a:gd name="T23" fmla="*/ 1 h 386"/>
                <a:gd name="T24" fmla="*/ 9 w 242"/>
                <a:gd name="T25" fmla="*/ 6 h 386"/>
                <a:gd name="T26" fmla="*/ 9 w 242"/>
                <a:gd name="T27" fmla="*/ 7 h 386"/>
                <a:gd name="T28" fmla="*/ 6 w 242"/>
                <a:gd name="T29" fmla="*/ 10 h 386"/>
                <a:gd name="T30" fmla="*/ 6 w 242"/>
                <a:gd name="T31" fmla="*/ 13 h 386"/>
                <a:gd name="T32" fmla="*/ 5 w 242"/>
                <a:gd name="T33" fmla="*/ 14 h 386"/>
                <a:gd name="T34" fmla="*/ 3 w 242"/>
                <a:gd name="T35" fmla="*/ 14 h 386"/>
                <a:gd name="T36" fmla="*/ 2 w 242"/>
                <a:gd name="T37" fmla="*/ 14 h 386"/>
                <a:gd name="T38" fmla="*/ 3 w 242"/>
                <a:gd name="T39" fmla="*/ 14 h 386"/>
                <a:gd name="T40" fmla="*/ 3 w 242"/>
                <a:gd name="T41" fmla="*/ 13 h 386"/>
                <a:gd name="T42" fmla="*/ 4 w 242"/>
                <a:gd name="T43" fmla="*/ 12 h 386"/>
                <a:gd name="T44" fmla="*/ 3 w 242"/>
                <a:gd name="T45" fmla="*/ 12 h 386"/>
                <a:gd name="T46" fmla="*/ 2 w 242"/>
                <a:gd name="T47" fmla="*/ 6 h 386"/>
                <a:gd name="T48" fmla="*/ 2 w 242"/>
                <a:gd name="T49" fmla="*/ 4 h 386"/>
                <a:gd name="T50" fmla="*/ 2 w 242"/>
                <a:gd name="T51" fmla="*/ 4 h 386"/>
                <a:gd name="T52" fmla="*/ 2 w 242"/>
                <a:gd name="T53" fmla="*/ 2 h 386"/>
                <a:gd name="T54" fmla="*/ 2 w 242"/>
                <a:gd name="T55" fmla="*/ 2 h 386"/>
                <a:gd name="T56" fmla="*/ 2 w 242"/>
                <a:gd name="T57" fmla="*/ 1 h 386"/>
                <a:gd name="T58" fmla="*/ 1 w 242"/>
                <a:gd name="T59" fmla="*/ 2 h 386"/>
                <a:gd name="T60" fmla="*/ 1 w 242"/>
                <a:gd name="T61" fmla="*/ 3 h 386"/>
                <a:gd name="T62" fmla="*/ 1 w 242"/>
                <a:gd name="T63" fmla="*/ 8 h 386"/>
                <a:gd name="T64" fmla="*/ 0 w 242"/>
                <a:gd name="T65" fmla="*/ 6 h 386"/>
                <a:gd name="T66" fmla="*/ 0 w 242"/>
                <a:gd name="T67" fmla="*/ 6 h 386"/>
                <a:gd name="T68" fmla="*/ 0 w 242"/>
                <a:gd name="T69" fmla="*/ 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1 h 252"/>
                <a:gd name="T2" fmla="*/ 0 w 502"/>
                <a:gd name="T3" fmla="*/ 2 h 252"/>
                <a:gd name="T4" fmla="*/ 1 w 502"/>
                <a:gd name="T5" fmla="*/ 3 h 252"/>
                <a:gd name="T6" fmla="*/ 3 w 502"/>
                <a:gd name="T7" fmla="*/ 5 h 252"/>
                <a:gd name="T8" fmla="*/ 5 w 502"/>
                <a:gd name="T9" fmla="*/ 7 h 252"/>
                <a:gd name="T10" fmla="*/ 7 w 502"/>
                <a:gd name="T11" fmla="*/ 8 h 252"/>
                <a:gd name="T12" fmla="*/ 10 w 502"/>
                <a:gd name="T13" fmla="*/ 9 h 252"/>
                <a:gd name="T14" fmla="*/ 13 w 502"/>
                <a:gd name="T15" fmla="*/ 9 h 252"/>
                <a:gd name="T16" fmla="*/ 18 w 502"/>
                <a:gd name="T17" fmla="*/ 9 h 252"/>
                <a:gd name="T18" fmla="*/ 19 w 502"/>
                <a:gd name="T19" fmla="*/ 8 h 252"/>
                <a:gd name="T20" fmla="*/ 18 w 502"/>
                <a:gd name="T21" fmla="*/ 8 h 252"/>
                <a:gd name="T22" fmla="*/ 16 w 502"/>
                <a:gd name="T23" fmla="*/ 7 h 252"/>
                <a:gd name="T24" fmla="*/ 11 w 502"/>
                <a:gd name="T25" fmla="*/ 6 h 252"/>
                <a:gd name="T26" fmla="*/ 8 w 502"/>
                <a:gd name="T27" fmla="*/ 5 h 252"/>
                <a:gd name="T28" fmla="*/ 5 w 502"/>
                <a:gd name="T29" fmla="*/ 3 h 252"/>
                <a:gd name="T30" fmla="*/ 3 w 502"/>
                <a:gd name="T31" fmla="*/ 2 h 252"/>
                <a:gd name="T32" fmla="*/ 1 w 502"/>
                <a:gd name="T33" fmla="*/ 0 h 252"/>
                <a:gd name="T34" fmla="*/ 0 w 502"/>
                <a:gd name="T35" fmla="*/ 0 h 252"/>
                <a:gd name="T36" fmla="*/ 0 w 502"/>
                <a:gd name="T37" fmla="*/ 1 h 252"/>
                <a:gd name="T38" fmla="*/ 0 w 502"/>
                <a:gd name="T39" fmla="*/ 1 h 252"/>
                <a:gd name="T40" fmla="*/ 0 w 502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1 w 175"/>
                <a:gd name="T3" fmla="*/ 2 h 243"/>
                <a:gd name="T4" fmla="*/ 2 w 175"/>
                <a:gd name="T5" fmla="*/ 4 h 243"/>
                <a:gd name="T6" fmla="*/ 2 w 175"/>
                <a:gd name="T7" fmla="*/ 6 h 243"/>
                <a:gd name="T8" fmla="*/ 3 w 175"/>
                <a:gd name="T9" fmla="*/ 8 h 243"/>
                <a:gd name="T10" fmla="*/ 3 w 175"/>
                <a:gd name="T11" fmla="*/ 9 h 243"/>
                <a:gd name="T12" fmla="*/ 4 w 175"/>
                <a:gd name="T13" fmla="*/ 9 h 243"/>
                <a:gd name="T14" fmla="*/ 5 w 175"/>
                <a:gd name="T15" fmla="*/ 9 h 243"/>
                <a:gd name="T16" fmla="*/ 6 w 175"/>
                <a:gd name="T17" fmla="*/ 8 h 243"/>
                <a:gd name="T18" fmla="*/ 6 w 175"/>
                <a:gd name="T19" fmla="*/ 7 h 243"/>
                <a:gd name="T20" fmla="*/ 5 w 175"/>
                <a:gd name="T21" fmla="*/ 4 h 243"/>
                <a:gd name="T22" fmla="*/ 4 w 175"/>
                <a:gd name="T23" fmla="*/ 2 h 243"/>
                <a:gd name="T24" fmla="*/ 2 w 175"/>
                <a:gd name="T25" fmla="*/ 1 h 243"/>
                <a:gd name="T26" fmla="*/ 1 w 175"/>
                <a:gd name="T27" fmla="*/ 0 h 243"/>
                <a:gd name="T28" fmla="*/ 1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37 w 1013"/>
                <a:gd name="T1" fmla="*/ 14 h 900"/>
                <a:gd name="T2" fmla="*/ 36 w 1013"/>
                <a:gd name="T3" fmla="*/ 11 h 900"/>
                <a:gd name="T4" fmla="*/ 34 w 1013"/>
                <a:gd name="T5" fmla="*/ 7 h 900"/>
                <a:gd name="T6" fmla="*/ 32 w 1013"/>
                <a:gd name="T7" fmla="*/ 4 h 900"/>
                <a:gd name="T8" fmla="*/ 27 w 1013"/>
                <a:gd name="T9" fmla="*/ 2 h 900"/>
                <a:gd name="T10" fmla="*/ 22 w 1013"/>
                <a:gd name="T11" fmla="*/ 0 h 900"/>
                <a:gd name="T12" fmla="*/ 18 w 1013"/>
                <a:gd name="T13" fmla="*/ 1 h 900"/>
                <a:gd name="T14" fmla="*/ 13 w 1013"/>
                <a:gd name="T15" fmla="*/ 2 h 900"/>
                <a:gd name="T16" fmla="*/ 9 w 1013"/>
                <a:gd name="T17" fmla="*/ 3 h 900"/>
                <a:gd name="T18" fmla="*/ 6 w 1013"/>
                <a:gd name="T19" fmla="*/ 5 h 900"/>
                <a:gd name="T20" fmla="*/ 3 w 1013"/>
                <a:gd name="T21" fmla="*/ 8 h 900"/>
                <a:gd name="T22" fmla="*/ 2 w 1013"/>
                <a:gd name="T23" fmla="*/ 12 h 900"/>
                <a:gd name="T24" fmla="*/ 1 w 1013"/>
                <a:gd name="T25" fmla="*/ 17 h 900"/>
                <a:gd name="T26" fmla="*/ 1 w 1013"/>
                <a:gd name="T27" fmla="*/ 21 h 900"/>
                <a:gd name="T28" fmla="*/ 2 w 1013"/>
                <a:gd name="T29" fmla="*/ 25 h 900"/>
                <a:gd name="T30" fmla="*/ 4 w 1013"/>
                <a:gd name="T31" fmla="*/ 28 h 900"/>
                <a:gd name="T32" fmla="*/ 6 w 1013"/>
                <a:gd name="T33" fmla="*/ 31 h 900"/>
                <a:gd name="T34" fmla="*/ 7 w 1013"/>
                <a:gd name="T35" fmla="*/ 32 h 900"/>
                <a:gd name="T36" fmla="*/ 10 w 1013"/>
                <a:gd name="T37" fmla="*/ 33 h 900"/>
                <a:gd name="T38" fmla="*/ 8 w 1013"/>
                <a:gd name="T39" fmla="*/ 33 h 900"/>
                <a:gd name="T40" fmla="*/ 3 w 1013"/>
                <a:gd name="T41" fmla="*/ 28 h 900"/>
                <a:gd name="T42" fmla="*/ 2 w 1013"/>
                <a:gd name="T43" fmla="*/ 25 h 900"/>
                <a:gd name="T44" fmla="*/ 0 w 1013"/>
                <a:gd name="T45" fmla="*/ 21 h 900"/>
                <a:gd name="T46" fmla="*/ 0 w 1013"/>
                <a:gd name="T47" fmla="*/ 17 h 900"/>
                <a:gd name="T48" fmla="*/ 0 w 1013"/>
                <a:gd name="T49" fmla="*/ 14 h 900"/>
                <a:gd name="T50" fmla="*/ 2 w 1013"/>
                <a:gd name="T51" fmla="*/ 10 h 900"/>
                <a:gd name="T52" fmla="*/ 3 w 1013"/>
                <a:gd name="T53" fmla="*/ 8 h 900"/>
                <a:gd name="T54" fmla="*/ 5 w 1013"/>
                <a:gd name="T55" fmla="*/ 5 h 900"/>
                <a:gd name="T56" fmla="*/ 9 w 1013"/>
                <a:gd name="T57" fmla="*/ 3 h 900"/>
                <a:gd name="T58" fmla="*/ 12 w 1013"/>
                <a:gd name="T59" fmla="*/ 1 h 900"/>
                <a:gd name="T60" fmla="*/ 18 w 1013"/>
                <a:gd name="T61" fmla="*/ 0 h 900"/>
                <a:gd name="T62" fmla="*/ 22 w 1013"/>
                <a:gd name="T63" fmla="*/ 0 h 900"/>
                <a:gd name="T64" fmla="*/ 27 w 1013"/>
                <a:gd name="T65" fmla="*/ 1 h 900"/>
                <a:gd name="T66" fmla="*/ 32 w 1013"/>
                <a:gd name="T67" fmla="*/ 4 h 900"/>
                <a:gd name="T68" fmla="*/ 35 w 1013"/>
                <a:gd name="T69" fmla="*/ 7 h 900"/>
                <a:gd name="T70" fmla="*/ 37 w 1013"/>
                <a:gd name="T71" fmla="*/ 11 h 900"/>
                <a:gd name="T72" fmla="*/ 38 w 1013"/>
                <a:gd name="T73" fmla="*/ 14 h 900"/>
                <a:gd name="T74" fmla="*/ 37 w 1013"/>
                <a:gd name="T75" fmla="*/ 14 h 900"/>
                <a:gd name="T76" fmla="*/ 37 w 1013"/>
                <a:gd name="T77" fmla="*/ 14 h 900"/>
                <a:gd name="T78" fmla="*/ 37 w 1013"/>
                <a:gd name="T79" fmla="*/ 14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6 w 180"/>
                <a:gd name="T1" fmla="*/ 0 h 193"/>
                <a:gd name="T2" fmla="*/ 4 w 180"/>
                <a:gd name="T3" fmla="*/ 0 h 193"/>
                <a:gd name="T4" fmla="*/ 2 w 180"/>
                <a:gd name="T5" fmla="*/ 2 h 193"/>
                <a:gd name="T6" fmla="*/ 0 w 180"/>
                <a:gd name="T7" fmla="*/ 5 h 193"/>
                <a:gd name="T8" fmla="*/ 0 w 180"/>
                <a:gd name="T9" fmla="*/ 7 h 193"/>
                <a:gd name="T10" fmla="*/ 1 w 180"/>
                <a:gd name="T11" fmla="*/ 5 h 193"/>
                <a:gd name="T12" fmla="*/ 2 w 180"/>
                <a:gd name="T13" fmla="*/ 2 h 193"/>
                <a:gd name="T14" fmla="*/ 4 w 180"/>
                <a:gd name="T15" fmla="*/ 1 h 193"/>
                <a:gd name="T16" fmla="*/ 6 w 180"/>
                <a:gd name="T17" fmla="*/ 1 h 193"/>
                <a:gd name="T18" fmla="*/ 3 w 180"/>
                <a:gd name="T19" fmla="*/ 5 h 193"/>
                <a:gd name="T20" fmla="*/ 7 w 180"/>
                <a:gd name="T21" fmla="*/ 0 h 193"/>
                <a:gd name="T22" fmla="*/ 6 w 180"/>
                <a:gd name="T23" fmla="*/ 0 h 193"/>
                <a:gd name="T24" fmla="*/ 6 w 180"/>
                <a:gd name="T25" fmla="*/ 0 h 193"/>
                <a:gd name="T26" fmla="*/ 6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0 h 11"/>
                <a:gd name="T4" fmla="*/ 2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1 w 200"/>
                <a:gd name="T1" fmla="*/ 1 h 198"/>
                <a:gd name="T2" fmla="*/ 1 w 200"/>
                <a:gd name="T3" fmla="*/ 3 h 198"/>
                <a:gd name="T4" fmla="*/ 0 w 200"/>
                <a:gd name="T5" fmla="*/ 4 h 198"/>
                <a:gd name="T6" fmla="*/ 0 w 200"/>
                <a:gd name="T7" fmla="*/ 5 h 198"/>
                <a:gd name="T8" fmla="*/ 2 w 200"/>
                <a:gd name="T9" fmla="*/ 5 h 198"/>
                <a:gd name="T10" fmla="*/ 2 w 200"/>
                <a:gd name="T11" fmla="*/ 7 h 198"/>
                <a:gd name="T12" fmla="*/ 4 w 200"/>
                <a:gd name="T13" fmla="*/ 5 h 198"/>
                <a:gd name="T14" fmla="*/ 7 w 200"/>
                <a:gd name="T15" fmla="*/ 5 h 198"/>
                <a:gd name="T16" fmla="*/ 5 w 200"/>
                <a:gd name="T17" fmla="*/ 3 h 198"/>
                <a:gd name="T18" fmla="*/ 7 w 200"/>
                <a:gd name="T19" fmla="*/ 0 h 198"/>
                <a:gd name="T20" fmla="*/ 4 w 200"/>
                <a:gd name="T21" fmla="*/ 1 h 198"/>
                <a:gd name="T22" fmla="*/ 4 w 200"/>
                <a:gd name="T23" fmla="*/ 2 h 198"/>
                <a:gd name="T24" fmla="*/ 5 w 200"/>
                <a:gd name="T25" fmla="*/ 1 h 198"/>
                <a:gd name="T26" fmla="*/ 5 w 200"/>
                <a:gd name="T27" fmla="*/ 3 h 198"/>
                <a:gd name="T28" fmla="*/ 6 w 200"/>
                <a:gd name="T29" fmla="*/ 5 h 198"/>
                <a:gd name="T30" fmla="*/ 4 w 200"/>
                <a:gd name="T31" fmla="*/ 4 h 198"/>
                <a:gd name="T32" fmla="*/ 3 w 200"/>
                <a:gd name="T33" fmla="*/ 6 h 198"/>
                <a:gd name="T34" fmla="*/ 2 w 200"/>
                <a:gd name="T35" fmla="*/ 5 h 198"/>
                <a:gd name="T36" fmla="*/ 1 w 200"/>
                <a:gd name="T37" fmla="*/ 5 h 198"/>
                <a:gd name="T38" fmla="*/ 2 w 200"/>
                <a:gd name="T39" fmla="*/ 3 h 198"/>
                <a:gd name="T40" fmla="*/ 2 w 200"/>
                <a:gd name="T41" fmla="*/ 0 h 198"/>
                <a:gd name="T42" fmla="*/ 1 w 200"/>
                <a:gd name="T43" fmla="*/ 1 h 198"/>
                <a:gd name="T44" fmla="*/ 1 w 200"/>
                <a:gd name="T45" fmla="*/ 1 h 198"/>
                <a:gd name="T46" fmla="*/ 1 w 200"/>
                <a:gd name="T47" fmla="*/ 1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1 w 69"/>
                <a:gd name="T3" fmla="*/ 0 h 44"/>
                <a:gd name="T4" fmla="*/ 3 w 69"/>
                <a:gd name="T5" fmla="*/ 1 h 44"/>
                <a:gd name="T6" fmla="*/ 2 w 69"/>
                <a:gd name="T7" fmla="*/ 1 h 44"/>
                <a:gd name="T8" fmla="*/ 1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6 w 272"/>
                <a:gd name="T1" fmla="*/ 0 h 259"/>
                <a:gd name="T2" fmla="*/ 3 w 272"/>
                <a:gd name="T3" fmla="*/ 3 h 259"/>
                <a:gd name="T4" fmla="*/ 0 w 272"/>
                <a:gd name="T5" fmla="*/ 3 h 259"/>
                <a:gd name="T6" fmla="*/ 2 w 272"/>
                <a:gd name="T7" fmla="*/ 5 h 259"/>
                <a:gd name="T8" fmla="*/ 1 w 272"/>
                <a:gd name="T9" fmla="*/ 9 h 259"/>
                <a:gd name="T10" fmla="*/ 4 w 272"/>
                <a:gd name="T11" fmla="*/ 7 h 259"/>
                <a:gd name="T12" fmla="*/ 6 w 272"/>
                <a:gd name="T13" fmla="*/ 10 h 259"/>
                <a:gd name="T14" fmla="*/ 7 w 272"/>
                <a:gd name="T15" fmla="*/ 6 h 259"/>
                <a:gd name="T16" fmla="*/ 10 w 272"/>
                <a:gd name="T17" fmla="*/ 4 h 259"/>
                <a:gd name="T18" fmla="*/ 7 w 272"/>
                <a:gd name="T19" fmla="*/ 3 h 259"/>
                <a:gd name="T20" fmla="*/ 6 w 272"/>
                <a:gd name="T21" fmla="*/ 3 h 259"/>
                <a:gd name="T22" fmla="*/ 9 w 272"/>
                <a:gd name="T23" fmla="*/ 4 h 259"/>
                <a:gd name="T24" fmla="*/ 7 w 272"/>
                <a:gd name="T25" fmla="*/ 5 h 259"/>
                <a:gd name="T26" fmla="*/ 6 w 272"/>
                <a:gd name="T27" fmla="*/ 8 h 259"/>
                <a:gd name="T28" fmla="*/ 4 w 272"/>
                <a:gd name="T29" fmla="*/ 6 h 259"/>
                <a:gd name="T30" fmla="*/ 2 w 272"/>
                <a:gd name="T31" fmla="*/ 7 h 259"/>
                <a:gd name="T32" fmla="*/ 3 w 272"/>
                <a:gd name="T33" fmla="*/ 5 h 259"/>
                <a:gd name="T34" fmla="*/ 1 w 272"/>
                <a:gd name="T35" fmla="*/ 4 h 259"/>
                <a:gd name="T36" fmla="*/ 4 w 272"/>
                <a:gd name="T37" fmla="*/ 3 h 259"/>
                <a:gd name="T38" fmla="*/ 6 w 272"/>
                <a:gd name="T39" fmla="*/ 1 h 259"/>
                <a:gd name="T40" fmla="*/ 6 w 272"/>
                <a:gd name="T41" fmla="*/ 0 h 259"/>
                <a:gd name="T42" fmla="*/ 6 w 272"/>
                <a:gd name="T43" fmla="*/ 0 h 259"/>
                <a:gd name="T44" fmla="*/ 6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1 w 18"/>
                <a:gd name="T3" fmla="*/ 3 h 83"/>
                <a:gd name="T4" fmla="*/ 0 w 18"/>
                <a:gd name="T5" fmla="*/ 3 h 83"/>
                <a:gd name="T6" fmla="*/ 0 w 18"/>
                <a:gd name="T7" fmla="*/ 1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4 w 185"/>
                <a:gd name="T1" fmla="*/ 0 h 169"/>
                <a:gd name="T2" fmla="*/ 2 w 185"/>
                <a:gd name="T3" fmla="*/ 2 h 169"/>
                <a:gd name="T4" fmla="*/ 0 w 185"/>
                <a:gd name="T5" fmla="*/ 2 h 169"/>
                <a:gd name="T6" fmla="*/ 1 w 185"/>
                <a:gd name="T7" fmla="*/ 3 h 169"/>
                <a:gd name="T8" fmla="*/ 1 w 185"/>
                <a:gd name="T9" fmla="*/ 6 h 169"/>
                <a:gd name="T10" fmla="*/ 2 w 185"/>
                <a:gd name="T11" fmla="*/ 5 h 169"/>
                <a:gd name="T12" fmla="*/ 5 w 185"/>
                <a:gd name="T13" fmla="*/ 6 h 169"/>
                <a:gd name="T14" fmla="*/ 5 w 185"/>
                <a:gd name="T15" fmla="*/ 4 h 169"/>
                <a:gd name="T16" fmla="*/ 7 w 185"/>
                <a:gd name="T17" fmla="*/ 2 h 169"/>
                <a:gd name="T18" fmla="*/ 5 w 185"/>
                <a:gd name="T19" fmla="*/ 2 h 169"/>
                <a:gd name="T20" fmla="*/ 4 w 185"/>
                <a:gd name="T21" fmla="*/ 2 h 169"/>
                <a:gd name="T22" fmla="*/ 6 w 185"/>
                <a:gd name="T23" fmla="*/ 2 h 169"/>
                <a:gd name="T24" fmla="*/ 4 w 185"/>
                <a:gd name="T25" fmla="*/ 3 h 169"/>
                <a:gd name="T26" fmla="*/ 4 w 185"/>
                <a:gd name="T27" fmla="*/ 5 h 169"/>
                <a:gd name="T28" fmla="*/ 3 w 185"/>
                <a:gd name="T29" fmla="*/ 4 h 169"/>
                <a:gd name="T30" fmla="*/ 1 w 185"/>
                <a:gd name="T31" fmla="*/ 5 h 169"/>
                <a:gd name="T32" fmla="*/ 2 w 185"/>
                <a:gd name="T33" fmla="*/ 3 h 169"/>
                <a:gd name="T34" fmla="*/ 1 w 185"/>
                <a:gd name="T35" fmla="*/ 2 h 169"/>
                <a:gd name="T36" fmla="*/ 3 w 185"/>
                <a:gd name="T37" fmla="*/ 2 h 169"/>
                <a:gd name="T38" fmla="*/ 4 w 185"/>
                <a:gd name="T39" fmla="*/ 1 h 169"/>
                <a:gd name="T40" fmla="*/ 4 w 185"/>
                <a:gd name="T41" fmla="*/ 0 h 169"/>
                <a:gd name="T42" fmla="*/ 4 w 185"/>
                <a:gd name="T43" fmla="*/ 0 h 169"/>
                <a:gd name="T44" fmla="*/ 4 w 185"/>
                <a:gd name="T45" fmla="*/ 0 h 169"/>
                <a:gd name="T46" fmla="*/ 4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1 w 25"/>
                <a:gd name="T3" fmla="*/ 2 h 50"/>
                <a:gd name="T4" fmla="*/ 0 w 25"/>
                <a:gd name="T5" fmla="*/ 2 h 50"/>
                <a:gd name="T6" fmla="*/ 0 w 25"/>
                <a:gd name="T7" fmla="*/ 1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2 w 145"/>
                <a:gd name="T1" fmla="*/ 1 h 125"/>
                <a:gd name="T2" fmla="*/ 2 w 145"/>
                <a:gd name="T3" fmla="*/ 2 h 125"/>
                <a:gd name="T4" fmla="*/ 1 w 145"/>
                <a:gd name="T5" fmla="*/ 3 h 125"/>
                <a:gd name="T6" fmla="*/ 1 w 145"/>
                <a:gd name="T7" fmla="*/ 4 h 125"/>
                <a:gd name="T8" fmla="*/ 2 w 145"/>
                <a:gd name="T9" fmla="*/ 3 h 125"/>
                <a:gd name="T10" fmla="*/ 4 w 145"/>
                <a:gd name="T11" fmla="*/ 4 h 125"/>
                <a:gd name="T12" fmla="*/ 4 w 145"/>
                <a:gd name="T13" fmla="*/ 2 h 125"/>
                <a:gd name="T14" fmla="*/ 5 w 145"/>
                <a:gd name="T15" fmla="*/ 1 h 125"/>
                <a:gd name="T16" fmla="*/ 6 w 145"/>
                <a:gd name="T17" fmla="*/ 2 h 125"/>
                <a:gd name="T18" fmla="*/ 4 w 145"/>
                <a:gd name="T19" fmla="*/ 3 h 125"/>
                <a:gd name="T20" fmla="*/ 4 w 145"/>
                <a:gd name="T21" fmla="*/ 5 h 125"/>
                <a:gd name="T22" fmla="*/ 4 w 145"/>
                <a:gd name="T23" fmla="*/ 4 h 125"/>
                <a:gd name="T24" fmla="*/ 3 w 145"/>
                <a:gd name="T25" fmla="*/ 4 h 125"/>
                <a:gd name="T26" fmla="*/ 2 w 145"/>
                <a:gd name="T27" fmla="*/ 5 h 125"/>
                <a:gd name="T28" fmla="*/ 1 w 145"/>
                <a:gd name="T29" fmla="*/ 5 h 125"/>
                <a:gd name="T30" fmla="*/ 0 w 145"/>
                <a:gd name="T31" fmla="*/ 3 h 125"/>
                <a:gd name="T32" fmla="*/ 1 w 145"/>
                <a:gd name="T33" fmla="*/ 2 h 125"/>
                <a:gd name="T34" fmla="*/ 2 w 145"/>
                <a:gd name="T35" fmla="*/ 0 h 125"/>
                <a:gd name="T36" fmla="*/ 3 w 145"/>
                <a:gd name="T37" fmla="*/ 1 h 125"/>
                <a:gd name="T38" fmla="*/ 2 w 145"/>
                <a:gd name="T39" fmla="*/ 1 h 125"/>
                <a:gd name="T40" fmla="*/ 2 w 145"/>
                <a:gd name="T41" fmla="*/ 1 h 125"/>
                <a:gd name="T42" fmla="*/ 2 w 145"/>
                <a:gd name="T43" fmla="*/ 1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2 w 76"/>
                <a:gd name="T3" fmla="*/ 0 h 21"/>
                <a:gd name="T4" fmla="*/ 3 w 76"/>
                <a:gd name="T5" fmla="*/ 0 h 21"/>
                <a:gd name="T6" fmla="*/ 3 w 76"/>
                <a:gd name="T7" fmla="*/ 1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2 w 129"/>
                <a:gd name="T3" fmla="*/ 0 h 49"/>
                <a:gd name="T4" fmla="*/ 4 w 129"/>
                <a:gd name="T5" fmla="*/ 1 h 49"/>
                <a:gd name="T6" fmla="*/ 5 w 129"/>
                <a:gd name="T7" fmla="*/ 1 h 49"/>
                <a:gd name="T8" fmla="*/ 5 w 129"/>
                <a:gd name="T9" fmla="*/ 2 h 49"/>
                <a:gd name="T10" fmla="*/ 4 w 129"/>
                <a:gd name="T11" fmla="*/ 2 h 49"/>
                <a:gd name="T12" fmla="*/ 3 w 129"/>
                <a:gd name="T13" fmla="*/ 2 h 49"/>
                <a:gd name="T14" fmla="*/ 1 w 129"/>
                <a:gd name="T15" fmla="*/ 1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3 w 189"/>
                <a:gd name="T1" fmla="*/ 1 h 203"/>
                <a:gd name="T2" fmla="*/ 2 w 189"/>
                <a:gd name="T3" fmla="*/ 3 h 203"/>
                <a:gd name="T4" fmla="*/ 0 w 189"/>
                <a:gd name="T5" fmla="*/ 4 h 203"/>
                <a:gd name="T6" fmla="*/ 0 w 189"/>
                <a:gd name="T7" fmla="*/ 5 h 203"/>
                <a:gd name="T8" fmla="*/ 2 w 189"/>
                <a:gd name="T9" fmla="*/ 5 h 203"/>
                <a:gd name="T10" fmla="*/ 2 w 189"/>
                <a:gd name="T11" fmla="*/ 7 h 203"/>
                <a:gd name="T12" fmla="*/ 4 w 189"/>
                <a:gd name="T13" fmla="*/ 6 h 203"/>
                <a:gd name="T14" fmla="*/ 6 w 189"/>
                <a:gd name="T15" fmla="*/ 6 h 203"/>
                <a:gd name="T16" fmla="*/ 5 w 189"/>
                <a:gd name="T17" fmla="*/ 3 h 203"/>
                <a:gd name="T18" fmla="*/ 7 w 189"/>
                <a:gd name="T19" fmla="*/ 1 h 203"/>
                <a:gd name="T20" fmla="*/ 4 w 189"/>
                <a:gd name="T21" fmla="*/ 2 h 203"/>
                <a:gd name="T22" fmla="*/ 4 w 189"/>
                <a:gd name="T23" fmla="*/ 2 h 203"/>
                <a:gd name="T24" fmla="*/ 6 w 189"/>
                <a:gd name="T25" fmla="*/ 2 h 203"/>
                <a:gd name="T26" fmla="*/ 5 w 189"/>
                <a:gd name="T27" fmla="*/ 3 h 203"/>
                <a:gd name="T28" fmla="*/ 6 w 189"/>
                <a:gd name="T29" fmla="*/ 5 h 203"/>
                <a:gd name="T30" fmla="*/ 4 w 189"/>
                <a:gd name="T31" fmla="*/ 5 h 203"/>
                <a:gd name="T32" fmla="*/ 3 w 189"/>
                <a:gd name="T33" fmla="*/ 6 h 203"/>
                <a:gd name="T34" fmla="*/ 2 w 189"/>
                <a:gd name="T35" fmla="*/ 7 h 203"/>
                <a:gd name="T36" fmla="*/ 2 w 189"/>
                <a:gd name="T37" fmla="*/ 5 h 203"/>
                <a:gd name="T38" fmla="*/ 1 w 189"/>
                <a:gd name="T39" fmla="*/ 4 h 203"/>
                <a:gd name="T40" fmla="*/ 3 w 189"/>
                <a:gd name="T41" fmla="*/ 3 h 203"/>
                <a:gd name="T42" fmla="*/ 3 w 189"/>
                <a:gd name="T43" fmla="*/ 1 h 203"/>
                <a:gd name="T44" fmla="*/ 3 w 189"/>
                <a:gd name="T45" fmla="*/ 0 h 203"/>
                <a:gd name="T46" fmla="*/ 3 w 189"/>
                <a:gd name="T47" fmla="*/ 1 h 203"/>
                <a:gd name="T48" fmla="*/ 3 w 189"/>
                <a:gd name="T49" fmla="*/ 1 h 203"/>
                <a:gd name="T50" fmla="*/ 3 w 189"/>
                <a:gd name="T51" fmla="*/ 1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1 w 32"/>
                <a:gd name="T3" fmla="*/ 2 h 55"/>
                <a:gd name="T4" fmla="*/ 1 w 32"/>
                <a:gd name="T5" fmla="*/ 2 h 55"/>
                <a:gd name="T6" fmla="*/ 0 w 32"/>
                <a:gd name="T7" fmla="*/ 1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6 w 251"/>
                <a:gd name="T1" fmla="*/ 0 h 245"/>
                <a:gd name="T2" fmla="*/ 4 w 251"/>
                <a:gd name="T3" fmla="*/ 2 h 245"/>
                <a:gd name="T4" fmla="*/ 1 w 251"/>
                <a:gd name="T5" fmla="*/ 2 h 245"/>
                <a:gd name="T6" fmla="*/ 2 w 251"/>
                <a:gd name="T7" fmla="*/ 4 h 245"/>
                <a:gd name="T8" fmla="*/ 0 w 251"/>
                <a:gd name="T9" fmla="*/ 6 h 245"/>
                <a:gd name="T10" fmla="*/ 3 w 251"/>
                <a:gd name="T11" fmla="*/ 6 h 245"/>
                <a:gd name="T12" fmla="*/ 4 w 251"/>
                <a:gd name="T13" fmla="*/ 9 h 245"/>
                <a:gd name="T14" fmla="*/ 6 w 251"/>
                <a:gd name="T15" fmla="*/ 6 h 245"/>
                <a:gd name="T16" fmla="*/ 9 w 251"/>
                <a:gd name="T17" fmla="*/ 5 h 245"/>
                <a:gd name="T18" fmla="*/ 7 w 251"/>
                <a:gd name="T19" fmla="*/ 4 h 245"/>
                <a:gd name="T20" fmla="*/ 6 w 251"/>
                <a:gd name="T21" fmla="*/ 4 h 245"/>
                <a:gd name="T22" fmla="*/ 8 w 251"/>
                <a:gd name="T23" fmla="*/ 5 h 245"/>
                <a:gd name="T24" fmla="*/ 5 w 251"/>
                <a:gd name="T25" fmla="*/ 6 h 245"/>
                <a:gd name="T26" fmla="*/ 4 w 251"/>
                <a:gd name="T27" fmla="*/ 8 h 245"/>
                <a:gd name="T28" fmla="*/ 3 w 251"/>
                <a:gd name="T29" fmla="*/ 6 h 245"/>
                <a:gd name="T30" fmla="*/ 1 w 251"/>
                <a:gd name="T31" fmla="*/ 6 h 245"/>
                <a:gd name="T32" fmla="*/ 3 w 251"/>
                <a:gd name="T33" fmla="*/ 4 h 245"/>
                <a:gd name="T34" fmla="*/ 2 w 251"/>
                <a:gd name="T35" fmla="*/ 2 h 245"/>
                <a:gd name="T36" fmla="*/ 4 w 251"/>
                <a:gd name="T37" fmla="*/ 3 h 245"/>
                <a:gd name="T38" fmla="*/ 6 w 251"/>
                <a:gd name="T39" fmla="*/ 1 h 245"/>
                <a:gd name="T40" fmla="*/ 7 w 251"/>
                <a:gd name="T41" fmla="*/ 0 h 245"/>
                <a:gd name="T42" fmla="*/ 6 w 251"/>
                <a:gd name="T43" fmla="*/ 0 h 245"/>
                <a:gd name="T44" fmla="*/ 6 w 251"/>
                <a:gd name="T45" fmla="*/ 0 h 245"/>
                <a:gd name="T46" fmla="*/ 6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1 w 17"/>
                <a:gd name="T1" fmla="*/ 0 h 99"/>
                <a:gd name="T2" fmla="*/ 1 w 17"/>
                <a:gd name="T3" fmla="*/ 4 h 99"/>
                <a:gd name="T4" fmla="*/ 0 w 17"/>
                <a:gd name="T5" fmla="*/ 4 h 99"/>
                <a:gd name="T6" fmla="*/ 0 w 17"/>
                <a:gd name="T7" fmla="*/ 1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" name="Text Box 37"/>
          <p:cNvSpPr txBox="1">
            <a:spLocks noChangeArrowheads="1"/>
          </p:cNvSpPr>
          <p:nvPr/>
        </p:nvSpPr>
        <p:spPr bwMode="auto">
          <a:xfrm>
            <a:off x="4889373" y="2686657"/>
            <a:ext cx="2993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 smtClean="0">
                <a:latin typeface="Calibri" pitchFamily="34" charset="0"/>
              </a:rPr>
              <a:t>Variable </a:t>
            </a:r>
            <a:r>
              <a:rPr lang="en-CA" altLang="en-US" sz="2400" dirty="0" err="1">
                <a:latin typeface="Calibri" pitchFamily="34" charset="0"/>
              </a:rPr>
              <a:t>x</a:t>
            </a:r>
            <a:r>
              <a:rPr lang="en-CA" altLang="en-US" sz="2400" dirty="0" err="1" smtClean="0">
                <a:latin typeface="Calibri" pitchFamily="34" charset="0"/>
                <a:sym typeface="Symbol"/>
              </a:rPr>
              <a:t>C</a:t>
            </a:r>
            <a:endParaRPr lang="en-CA" altLang="en-US" sz="2400" dirty="0">
              <a:latin typeface="Calibri" pitchFamily="34" charset="0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H="1">
            <a:off x="1484340" y="3169268"/>
            <a:ext cx="26648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1022518" y="3431504"/>
            <a:ext cx="2855185" cy="1708242"/>
            <a:chOff x="1022518" y="3431504"/>
            <a:chExt cx="2855185" cy="1708242"/>
          </a:xfrm>
        </p:grpSpPr>
        <p:sp>
          <p:nvSpPr>
            <p:cNvPr id="3" name="Rectangular Callout 2"/>
            <p:cNvSpPr/>
            <p:nvPr/>
          </p:nvSpPr>
          <p:spPr>
            <a:xfrm>
              <a:off x="1050922" y="3431504"/>
              <a:ext cx="2826781" cy="1708242"/>
            </a:xfrm>
            <a:prstGeom prst="wedgeRectCallout">
              <a:avLst>
                <a:gd name="adj1" fmla="val -57877"/>
                <a:gd name="adj2" fmla="val -469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Text Box 37"/>
            <p:cNvSpPr txBox="1">
              <a:spLocks noChangeArrowheads="1"/>
            </p:cNvSpPr>
            <p:nvPr/>
          </p:nvSpPr>
          <p:spPr bwMode="auto">
            <a:xfrm>
              <a:off x="1022518" y="3507704"/>
              <a:ext cx="278963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“Smuggles” C among random clauses C</a:t>
              </a:r>
              <a:r>
                <a:rPr lang="en-CA" altLang="en-US" sz="2400" baseline="-25000" dirty="0" smtClean="0">
                  <a:latin typeface="Calibri" pitchFamily="34" charset="0"/>
                </a:rPr>
                <a:t>1</a:t>
              </a:r>
              <a:r>
                <a:rPr lang="en-CA" altLang="en-US" sz="2400" dirty="0" smtClean="0">
                  <a:latin typeface="Calibri" pitchFamily="34" charset="0"/>
                </a:rPr>
                <a:t>,…,C</a:t>
              </a:r>
              <a:r>
                <a:rPr lang="en-CA" altLang="en-US" sz="2400" baseline="-25000" dirty="0" smtClean="0">
                  <a:latin typeface="Calibri" pitchFamily="34" charset="0"/>
                </a:rPr>
                <a:t>K</a:t>
              </a:r>
              <a:r>
                <a:rPr lang="en-CA" altLang="en-US" sz="2400" dirty="0" smtClean="0">
                  <a:latin typeface="Calibri" pitchFamily="34" charset="0"/>
                </a:rPr>
                <a:t> that he picks himself</a:t>
              </a:r>
              <a:endParaRPr lang="en-CA" altLang="en-US" sz="2400" dirty="0">
                <a:latin typeface="Calibri" pitchFamily="34" charset="0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5131745" y="3419561"/>
            <a:ext cx="2826781" cy="1708242"/>
            <a:chOff x="5131745" y="3419561"/>
            <a:chExt cx="2826781" cy="1708242"/>
          </a:xfrm>
        </p:grpSpPr>
        <p:sp>
          <p:nvSpPr>
            <p:cNvPr id="272" name="Rectangular Callout 271"/>
            <p:cNvSpPr/>
            <p:nvPr/>
          </p:nvSpPr>
          <p:spPr>
            <a:xfrm>
              <a:off x="5131745" y="3419561"/>
              <a:ext cx="2826781" cy="1708242"/>
            </a:xfrm>
            <a:prstGeom prst="wedgeRectCallout">
              <a:avLst>
                <a:gd name="adj1" fmla="val 58421"/>
                <a:gd name="adj2" fmla="val -431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 Box 37"/>
            <p:cNvSpPr txBox="1">
              <a:spLocks noChangeArrowheads="1"/>
            </p:cNvSpPr>
            <p:nvPr/>
          </p:nvSpPr>
          <p:spPr bwMode="auto">
            <a:xfrm>
              <a:off x="5131745" y="3495761"/>
              <a:ext cx="276123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dirty="0" smtClean="0">
                  <a:latin typeface="Calibri" pitchFamily="34" charset="0"/>
                </a:rPr>
                <a:t>“Smuggles” x among random variables x</a:t>
              </a:r>
              <a:r>
                <a:rPr lang="en-CA" altLang="en-US" sz="2400" baseline="-25000" dirty="0" smtClean="0">
                  <a:latin typeface="Calibri" pitchFamily="34" charset="0"/>
                </a:rPr>
                <a:t>1</a:t>
              </a:r>
              <a:r>
                <a:rPr lang="en-CA" altLang="en-US" sz="2400" dirty="0" smtClean="0">
                  <a:latin typeface="Calibri" pitchFamily="34" charset="0"/>
                </a:rPr>
                <a:t>,…,</a:t>
              </a:r>
              <a:r>
                <a:rPr lang="en-CA" altLang="en-US" sz="2400" dirty="0" err="1" smtClean="0">
                  <a:latin typeface="Calibri" pitchFamily="34" charset="0"/>
                </a:rPr>
                <a:t>x</a:t>
              </a:r>
              <a:r>
                <a:rPr lang="en-CA" altLang="en-US" sz="2400" baseline="-25000" dirty="0" err="1">
                  <a:latin typeface="Calibri" pitchFamily="34" charset="0"/>
                </a:rPr>
                <a:t>L</a:t>
              </a:r>
              <a:r>
                <a:rPr lang="en-CA" altLang="en-US" sz="2400" dirty="0" smtClean="0">
                  <a:latin typeface="Calibri" pitchFamily="34" charset="0"/>
                </a:rPr>
                <a:t> that he picks himself</a:t>
              </a:r>
              <a:endParaRPr lang="en-CA" altLang="en-US" sz="2400" dirty="0">
                <a:latin typeface="Calibri" pitchFamily="34" charset="0"/>
              </a:endParaRPr>
            </a:p>
          </p:txBody>
        </p:sp>
      </p:grpSp>
      <p:sp>
        <p:nvSpPr>
          <p:cNvPr id="274" name="Text Box 37"/>
          <p:cNvSpPr txBox="1">
            <a:spLocks noChangeArrowheads="1"/>
          </p:cNvSpPr>
          <p:nvPr/>
        </p:nvSpPr>
        <p:spPr bwMode="auto">
          <a:xfrm>
            <a:off x="420810" y="5334000"/>
            <a:ext cx="83065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 smtClean="0">
                <a:latin typeface="Calibri" pitchFamily="34" charset="0"/>
              </a:rPr>
              <a:t>Then the </a:t>
            </a:r>
            <a:r>
              <a:rPr lang="en-CA" altLang="en-US" sz="2800" dirty="0" err="1" smtClean="0">
                <a:latin typeface="Calibri" pitchFamily="34" charset="0"/>
              </a:rPr>
              <a:t>Merlins</a:t>
            </a:r>
            <a:r>
              <a:rPr lang="en-CA" altLang="en-US" sz="2800" dirty="0" smtClean="0">
                <a:latin typeface="Calibri" pitchFamily="34" charset="0"/>
              </a:rPr>
              <a:t> run their birthday strategy on C</a:t>
            </a:r>
            <a:r>
              <a:rPr lang="en-CA" altLang="en-US" sz="2800" baseline="-25000" dirty="0" smtClean="0">
                <a:latin typeface="Calibri" pitchFamily="34" charset="0"/>
              </a:rPr>
              <a:t>1</a:t>
            </a:r>
            <a:r>
              <a:rPr lang="en-CA" altLang="en-US" sz="2800" dirty="0" smtClean="0">
                <a:latin typeface="Calibri" pitchFamily="34" charset="0"/>
              </a:rPr>
              <a:t>,…,C</a:t>
            </a:r>
            <a:r>
              <a:rPr lang="en-CA" altLang="en-US" sz="2800" baseline="-25000" dirty="0" smtClean="0">
                <a:latin typeface="Calibri" pitchFamily="34" charset="0"/>
              </a:rPr>
              <a:t>K</a:t>
            </a:r>
            <a:r>
              <a:rPr lang="en-CA" altLang="en-US" sz="2800" dirty="0" smtClean="0">
                <a:latin typeface="Calibri" pitchFamily="34" charset="0"/>
              </a:rPr>
              <a:t> and x</a:t>
            </a:r>
            <a:r>
              <a:rPr lang="en-CA" altLang="en-US" sz="2800" baseline="-25000" dirty="0" smtClean="0">
                <a:latin typeface="Calibri" pitchFamily="34" charset="0"/>
              </a:rPr>
              <a:t>1</a:t>
            </a:r>
            <a:r>
              <a:rPr lang="en-CA" altLang="en-US" sz="2800" dirty="0" smtClean="0">
                <a:latin typeface="Calibri" pitchFamily="34" charset="0"/>
              </a:rPr>
              <a:t>,…,</a:t>
            </a:r>
            <a:r>
              <a:rPr lang="en-CA" altLang="en-US" sz="2800" dirty="0" err="1" smtClean="0">
                <a:latin typeface="Calibri" pitchFamily="34" charset="0"/>
              </a:rPr>
              <a:t>x</a:t>
            </a:r>
            <a:r>
              <a:rPr lang="en-CA" altLang="en-US" sz="2800" baseline="-25000" dirty="0" err="1" smtClean="0">
                <a:latin typeface="Calibri" pitchFamily="34" charset="0"/>
              </a:rPr>
              <a:t>L</a:t>
            </a:r>
            <a:r>
              <a:rPr lang="en-CA" altLang="en-US" sz="2800" dirty="0" smtClean="0">
                <a:latin typeface="Calibri" pitchFamily="34" charset="0"/>
              </a:rPr>
              <a:t>, and return the results restricted to C and x</a:t>
            </a:r>
            <a:endParaRPr lang="en-CA" altLang="en-US" sz="24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399924" y="100004"/>
            <a:ext cx="83957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Key Technical Claim </a:t>
            </a:r>
            <a:r>
              <a:rPr lang="en-CA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(proved with second-moment method)</a:t>
            </a: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n-CA" altLang="en-US" sz="2800" dirty="0" smtClean="0">
                <a:latin typeface="Calibri" pitchFamily="34" charset="0"/>
              </a:rPr>
              <a:t> The induced distribution over C</a:t>
            </a:r>
            <a:r>
              <a:rPr lang="en-CA" altLang="en-US" sz="2800" baseline="-25000" dirty="0" smtClean="0">
                <a:latin typeface="Calibri" pitchFamily="34" charset="0"/>
              </a:rPr>
              <a:t>1</a:t>
            </a:r>
            <a:r>
              <a:rPr lang="en-CA" altLang="en-US" sz="2800" dirty="0" smtClean="0">
                <a:latin typeface="Calibri" pitchFamily="34" charset="0"/>
              </a:rPr>
              <a:t>,…,C</a:t>
            </a:r>
            <a:r>
              <a:rPr lang="en-CA" altLang="en-US" sz="2800" baseline="-25000" dirty="0" smtClean="0">
                <a:latin typeface="Calibri" pitchFamily="34" charset="0"/>
              </a:rPr>
              <a:t>K</a:t>
            </a:r>
            <a:r>
              <a:rPr lang="en-CA" altLang="en-US" sz="2800" dirty="0" smtClean="0">
                <a:latin typeface="Calibri" pitchFamily="34" charset="0"/>
              </a:rPr>
              <a:t> and x</a:t>
            </a:r>
            <a:r>
              <a:rPr lang="en-CA" altLang="en-US" sz="2800" baseline="-25000" dirty="0" smtClean="0">
                <a:latin typeface="Calibri" pitchFamily="34" charset="0"/>
              </a:rPr>
              <a:t>1</a:t>
            </a:r>
            <a:r>
              <a:rPr lang="en-CA" altLang="en-US" sz="2800" dirty="0" smtClean="0">
                <a:latin typeface="Calibri" pitchFamily="34" charset="0"/>
              </a:rPr>
              <a:t>,…,</a:t>
            </a:r>
            <a:r>
              <a:rPr lang="en-CA" altLang="en-US" sz="2800" dirty="0" err="1" smtClean="0">
                <a:latin typeface="Calibri" pitchFamily="34" charset="0"/>
              </a:rPr>
              <a:t>x</a:t>
            </a:r>
            <a:r>
              <a:rPr lang="en-CA" altLang="en-US" sz="2800" baseline="-25000" dirty="0" err="1" smtClean="0">
                <a:latin typeface="Calibri" pitchFamily="34" charset="0"/>
              </a:rPr>
              <a:t>L</a:t>
            </a:r>
            <a:r>
              <a:rPr lang="en-CA" altLang="en-US" sz="2800" dirty="0" smtClean="0">
                <a:latin typeface="Calibri" pitchFamily="34" charset="0"/>
              </a:rPr>
              <a:t> is 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     -close in variation distance to the uniform distribution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400" b="1" dirty="0" smtClean="0">
                <a:solidFill>
                  <a:srgbClr val="009900"/>
                </a:solidFill>
                <a:latin typeface="Calibri" pitchFamily="34" charset="0"/>
              </a:rPr>
              <a:t>                                                                              And then we’re done!</a:t>
            </a:r>
          </a:p>
        </p:txBody>
      </p:sp>
      <p:sp>
        <p:nvSpPr>
          <p:cNvPr id="274" name="Text Box 37"/>
          <p:cNvSpPr txBox="1">
            <a:spLocks noChangeArrowheads="1"/>
          </p:cNvSpPr>
          <p:nvPr/>
        </p:nvSpPr>
        <p:spPr bwMode="auto">
          <a:xfrm>
            <a:off x="399924" y="1905000"/>
            <a:ext cx="83065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High-Error Case:</a:t>
            </a:r>
            <a:r>
              <a:rPr lang="en-CA" altLang="en-US" sz="2800" dirty="0" smtClean="0">
                <a:latin typeface="Calibri" pitchFamily="34" charset="0"/>
              </a:rPr>
              <a:t> If we only want a 1 vs. 1-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</a:t>
            </a:r>
            <a:r>
              <a:rPr lang="en-CA" altLang="en-US" sz="2800" dirty="0" smtClean="0">
                <a:latin typeface="Calibri" pitchFamily="34" charset="0"/>
              </a:rPr>
              <a:t> soundness gap, a different argument gives an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protocol for </a:t>
            </a:r>
            <a:r>
              <a:rPr lang="en-CA" altLang="en-US" sz="2800" cap="small" dirty="0" smtClean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 with                               communication.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Hence, assuming ETH, deciding whether a free game G satisfies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(G)=1 or (G)&lt;1- requires                     time</a:t>
            </a:r>
            <a:endParaRPr lang="en-CA" alt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67" name="Object 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87736"/>
              </p:ext>
            </p:extLst>
          </p:nvPr>
        </p:nvGraphicFramePr>
        <p:xfrm>
          <a:off x="108858" y="943263"/>
          <a:ext cx="838200" cy="67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4" imgW="634680" imgH="507960" progId="Equation.3">
                  <p:embed/>
                </p:oleObj>
              </mc:Choice>
              <mc:Fallback>
                <p:oleObj name="Equation" r:id="rId4" imgW="63468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8" y="943263"/>
                        <a:ext cx="838200" cy="67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Object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69735"/>
              </p:ext>
            </p:extLst>
          </p:nvPr>
        </p:nvGraphicFramePr>
        <p:xfrm>
          <a:off x="1981200" y="2773590"/>
          <a:ext cx="217018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6" imgW="1028520" imgH="241200" progId="Equation.3">
                  <p:embed/>
                </p:oleObj>
              </mc:Choice>
              <mc:Fallback>
                <p:oleObj name="Equation" r:id="rId6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73590"/>
                        <a:ext cx="217018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42572"/>
              </p:ext>
            </p:extLst>
          </p:nvPr>
        </p:nvGraphicFramePr>
        <p:xfrm>
          <a:off x="5943600" y="3581400"/>
          <a:ext cx="14394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8" imgW="558720" imgH="266400" progId="Equation.3">
                  <p:embed/>
                </p:oleObj>
              </mc:Choice>
              <mc:Fallback>
                <p:oleObj name="Equation" r:id="rId8" imgW="5587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81400"/>
                        <a:ext cx="143940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Text Box 37"/>
          <p:cNvSpPr txBox="1">
            <a:spLocks noChangeArrowheads="1"/>
          </p:cNvSpPr>
          <p:nvPr/>
        </p:nvSpPr>
        <p:spPr bwMode="auto">
          <a:xfrm>
            <a:off x="410809" y="4347321"/>
            <a:ext cx="83065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Low-Error Case:</a:t>
            </a:r>
            <a:r>
              <a:rPr lang="en-CA" altLang="en-US" sz="2800" dirty="0" smtClean="0">
                <a:latin typeface="Calibri" pitchFamily="34" charset="0"/>
              </a:rPr>
              <a:t> If we want a 1 vs.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 </a:t>
            </a:r>
            <a:r>
              <a:rPr lang="en-CA" altLang="en-US" sz="2800" dirty="0" smtClean="0">
                <a:latin typeface="Calibri" pitchFamily="34" charset="0"/>
              </a:rPr>
              <a:t>gap, switching from 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CA" altLang="en-US" sz="2800" b="1" dirty="0" err="1" smtClean="0">
                <a:solidFill>
                  <a:srgbClr val="FF6600"/>
                </a:solidFill>
                <a:latin typeface="Calibri" pitchFamily="34" charset="0"/>
              </a:rPr>
              <a:t>Dinur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 2006]</a:t>
            </a:r>
            <a:r>
              <a:rPr lang="en-CA" altLang="en-US" sz="2800" dirty="0" smtClean="0">
                <a:latin typeface="Calibri" pitchFamily="34" charset="0"/>
              </a:rPr>
              <a:t> to 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[</a:t>
            </a:r>
            <a:r>
              <a:rPr lang="en-CA" altLang="en-US" sz="2800" b="1" dirty="0" err="1" smtClean="0">
                <a:solidFill>
                  <a:srgbClr val="FF6600"/>
                </a:solidFill>
                <a:latin typeface="Calibri" pitchFamily="34" charset="0"/>
              </a:rPr>
              <a:t>Moshkovitz-Raz</a:t>
            </a:r>
            <a:r>
              <a:rPr lang="en-CA" altLang="en-US" sz="2800" b="1" dirty="0" smtClean="0">
                <a:solidFill>
                  <a:srgbClr val="FF6600"/>
                </a:solidFill>
                <a:latin typeface="Calibri" pitchFamily="34" charset="0"/>
              </a:rPr>
              <a:t> 2008]</a:t>
            </a:r>
            <a:r>
              <a:rPr lang="en-CA" altLang="en-US" sz="2800" dirty="0" smtClean="0">
                <a:latin typeface="Calibri" pitchFamily="34" charset="0"/>
              </a:rPr>
              <a:t> gives an </a:t>
            </a:r>
            <a:r>
              <a:rPr lang="en-CA" altLang="en-US" sz="2800" b="1" dirty="0" smtClean="0">
                <a:solidFill>
                  <a:srgbClr val="7030A0"/>
                </a:solidFill>
                <a:latin typeface="Calibri" pitchFamily="34" charset="0"/>
              </a:rPr>
              <a:t>AM(2)</a:t>
            </a:r>
            <a:r>
              <a:rPr lang="en-CA" altLang="en-US" sz="2800" dirty="0" smtClean="0">
                <a:latin typeface="Calibri" pitchFamily="34" charset="0"/>
              </a:rPr>
              <a:t> protocol for </a:t>
            </a:r>
            <a:r>
              <a:rPr lang="en-CA" altLang="en-US" sz="2800" cap="small" dirty="0" smtClean="0">
                <a:latin typeface="Calibri" pitchFamily="34" charset="0"/>
              </a:rPr>
              <a:t>3Sat</a:t>
            </a:r>
            <a:r>
              <a:rPr lang="en-CA" altLang="en-US" sz="2800" dirty="0" smtClean="0">
                <a:latin typeface="Calibri" pitchFamily="34" charset="0"/>
              </a:rPr>
              <a:t> with                             communication.</a:t>
            </a:r>
            <a:br>
              <a:rPr lang="en-CA" altLang="en-US" sz="2800" dirty="0" smtClean="0">
                <a:latin typeface="Calibri" pitchFamily="34" charset="0"/>
              </a:rPr>
            </a:br>
            <a:r>
              <a:rPr lang="en-CA" altLang="en-US" sz="2800" dirty="0" smtClean="0">
                <a:latin typeface="Calibri" pitchFamily="34" charset="0"/>
              </a:rPr>
              <a:t>Hence, assuming ETH, deciding whether a free game G satisfies </a:t>
            </a:r>
            <a:r>
              <a:rPr lang="en-CA" altLang="en-US" sz="2800" dirty="0" smtClean="0">
                <a:latin typeface="Calibri" pitchFamily="34" charset="0"/>
                <a:sym typeface="Symbol"/>
              </a:rPr>
              <a:t>(G)=1 or (G)&lt; requires                             time</a:t>
            </a:r>
            <a:endParaRPr lang="en-CA" alt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78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0135"/>
              </p:ext>
            </p:extLst>
          </p:nvPr>
        </p:nvGraphicFramePr>
        <p:xfrm>
          <a:off x="3674156" y="5229064"/>
          <a:ext cx="22240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10" imgW="1054080" imgH="228600" progId="Equation.3">
                  <p:embed/>
                </p:oleObj>
              </mc:Choice>
              <mc:Fallback>
                <p:oleObj name="Equation" r:id="rId10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156" y="5229064"/>
                        <a:ext cx="22240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" name="Object 2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11283"/>
              </p:ext>
            </p:extLst>
          </p:nvPr>
        </p:nvGraphicFramePr>
        <p:xfrm>
          <a:off x="5638800" y="6096000"/>
          <a:ext cx="21923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12" imgW="850680" imgH="228600" progId="Equation.3">
                  <p:embed/>
                </p:oleObj>
              </mc:Choice>
              <mc:Fallback>
                <p:oleObj name="Equation" r:id="rId12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96000"/>
                        <a:ext cx="21923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/>
      <p:bldP spid="27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154055</TotalTime>
  <Words>1227</Words>
  <Application>Microsoft Office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Microsoft Equation 3.0</vt:lpstr>
      <vt:lpstr>AM With Multiple Merlins</vt:lpstr>
      <vt:lpstr>Two-Prover Games (the first slide of, like, half of all complexity talks)</vt:lpstr>
      <vt:lpstr>This work: What if the challenges to the Merlins have to be independent?</vt:lpstr>
      <vt:lpstr>Summary of Results</vt:lpstr>
      <vt:lpstr>PowerPoint Presentation</vt:lpstr>
      <vt:lpstr>Going Further</vt:lpstr>
      <vt:lpstr>Result #1: 3Sat Protocol</vt:lpstr>
      <vt:lpstr>Proving The 3Sat Protocol Sound</vt:lpstr>
      <vt:lpstr>PowerPoint Presentation</vt:lpstr>
      <vt:lpstr>Result #2: Approximation Algorithm for Free Games</vt:lpstr>
      <vt:lpstr>Result #3: AM(2) = AM</vt:lpstr>
      <vt:lpstr>Generalizing to k Merlins</vt:lpstr>
      <vt:lpstr>Quantum Motivation</vt:lpstr>
      <vt:lpstr>Slide Where I Try to Provoke You</vt:lpstr>
      <vt:lpstr>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saaronson</dc:creator>
  <cp:lastModifiedBy>Scott</cp:lastModifiedBy>
  <cp:revision>3880</cp:revision>
  <dcterms:created xsi:type="dcterms:W3CDTF">2004-07-27T13:19:53Z</dcterms:created>
  <dcterms:modified xsi:type="dcterms:W3CDTF">2014-06-11T15:07:17Z</dcterms:modified>
</cp:coreProperties>
</file>