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4082" r:id="rId4"/>
  </p:sldMasterIdLst>
  <p:notesMasterIdLst>
    <p:notesMasterId r:id="rId20"/>
  </p:notesMasterIdLst>
  <p:handoutMasterIdLst>
    <p:handoutMasterId r:id="rId21"/>
  </p:handoutMasterIdLst>
  <p:sldIdLst>
    <p:sldId id="1135" r:id="rId5"/>
    <p:sldId id="1053" r:id="rId6"/>
    <p:sldId id="1062" r:id="rId7"/>
    <p:sldId id="1063" r:id="rId8"/>
    <p:sldId id="1154" r:id="rId9"/>
    <p:sldId id="1157" r:id="rId10"/>
    <p:sldId id="1147" r:id="rId11"/>
    <p:sldId id="1155" r:id="rId12"/>
    <p:sldId id="1148" r:id="rId13"/>
    <p:sldId id="1156" r:id="rId14"/>
    <p:sldId id="1149" r:id="rId15"/>
    <p:sldId id="1150" r:id="rId16"/>
    <p:sldId id="1151" r:id="rId17"/>
    <p:sldId id="1152" r:id="rId18"/>
    <p:sldId id="1153" r:id="rId19"/>
  </p:sldIdLst>
  <p:sldSz cx="12436475" cy="6994525"/>
  <p:notesSz cx="6858000" cy="9144000"/>
  <p:embeddedFontLst>
    <p:embeddedFont>
      <p:font typeface="Consolas" panose="020B0609020204030204" pitchFamily="49" charset="0"/>
      <p:regular r:id="rId22"/>
      <p:bold r:id="rId23"/>
      <p:italic r:id="rId24"/>
      <p:boldItalic r:id="rId25"/>
    </p:embeddedFont>
    <p:embeddedFont>
      <p:font typeface="Segoe UI Light" panose="020B0502040204020203" pitchFamily="34" charset="0"/>
      <p:regular r:id="rId26"/>
    </p:embeddedFont>
    <p:embeddedFont>
      <p:font typeface="Segoe UI" panose="020B0502040204020203" pitchFamily="34" charset="0"/>
      <p:regular r:id="rId27"/>
      <p:bold r:id="rId28"/>
      <p:italic r:id="rId29"/>
      <p:boldItalic r:id="rId30"/>
    </p:embeddedFont>
  </p:embeddedFontLst>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mplate layouts" id="{6DD5C800-9A2C-4823-B056-4AFFC9A97500}">
          <p14:sldIdLst>
            <p14:sldId id="1135"/>
            <p14:sldId id="1053"/>
            <p14:sldId id="1062"/>
            <p14:sldId id="1063"/>
            <p14:sldId id="1154"/>
            <p14:sldId id="1157"/>
            <p14:sldId id="1147"/>
            <p14:sldId id="1155"/>
            <p14:sldId id="1148"/>
            <p14:sldId id="1156"/>
            <p14:sldId id="1149"/>
            <p14:sldId id="1150"/>
            <p14:sldId id="1151"/>
            <p14:sldId id="1152"/>
            <p14:sldId id="1153"/>
          </p14:sldIdLst>
        </p14:section>
      </p14:sectionLst>
    </p:ex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CCFFCC"/>
    <a:srgbClr val="FFFFCC"/>
    <a:srgbClr val="000000"/>
    <a:srgbClr val="33CCCC"/>
    <a:srgbClr val="CC00CC"/>
    <a:srgbClr val="FFFFFF"/>
    <a:srgbClr val="442359"/>
    <a:srgbClr val="333333"/>
    <a:srgbClr val="50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99" autoAdjust="0"/>
    <p:restoredTop sz="96305" autoAdjust="0"/>
  </p:normalViewPr>
  <p:slideViewPr>
    <p:cSldViewPr>
      <p:cViewPr varScale="1">
        <p:scale>
          <a:sx n="89" d="100"/>
          <a:sy n="89" d="100"/>
        </p:scale>
        <p:origin x="102" y="102"/>
      </p:cViewPr>
      <p:guideLst>
        <p:guide orient="horz" pos="2203"/>
        <p:guide pos="3917"/>
      </p:guideLst>
    </p:cSldViewPr>
  </p:slideViewPr>
  <p:outlineViewPr>
    <p:cViewPr>
      <p:scale>
        <a:sx n="33" d="100"/>
        <a:sy n="33" d="100"/>
      </p:scale>
      <p:origin x="0" y="-4008"/>
    </p:cViewPr>
  </p:outlineViewPr>
  <p:notesTextViewPr>
    <p:cViewPr>
      <p:scale>
        <a:sx n="100" d="100"/>
        <a:sy n="100" d="100"/>
      </p:scale>
      <p:origin x="0" y="0"/>
    </p:cViewPr>
  </p:notesTextViewPr>
  <p:sorterViewPr>
    <p:cViewPr varScale="1">
      <p:scale>
        <a:sx n="1" d="1"/>
        <a:sy n="1" d="1"/>
      </p:scale>
      <p:origin x="0" y="0"/>
    </p:cViewPr>
  </p:sorterViewPr>
  <p:notesViewPr>
    <p:cSldViewPr showGuides="1">
      <p:cViewPr varScale="1">
        <p:scale>
          <a:sx n="83" d="100"/>
          <a:sy n="83" d="100"/>
        </p:scale>
        <p:origin x="3132"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5.fntdata"/><Relationship Id="rId3" Type="http://schemas.openxmlformats.org/officeDocument/2006/relationships/customXml" Target="../customXml/item3.xml"/><Relationship Id="rId21" Type="http://schemas.openxmlformats.org/officeDocument/2006/relationships/handoutMaster" Target="handoutMasters/handoutMaster1.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 Id="rId6" Type="http://schemas.openxmlformats.org/officeDocument/2006/relationships/image" Target="../media/image16.wmf"/><Relationship Id="rId5" Type="http://schemas.openxmlformats.org/officeDocument/2006/relationships/image" Target="../media/image15.wmf"/><Relationship Id="rId4"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gradFill>
                  <a:gsLst>
                    <a:gs pos="0">
                      <a:prstClr val="black"/>
                    </a:gs>
                    <a:gs pos="100000">
                      <a:prstClr val="black"/>
                    </a:gs>
                  </a:gsLst>
                  <a:lin ang="5400000" scaled="0"/>
                </a:gradFill>
                <a:latin typeface="Segoe UI" pitchFamily="34" charset="0"/>
              </a:rPr>
              <a:t>MS Research Faculty Summit 2013</a:t>
            </a:r>
            <a:endParaRPr lang="en-US" dirty="0">
              <a:gradFill>
                <a:gsLst>
                  <a:gs pos="0">
                    <a:prstClr val="black"/>
                  </a:gs>
                  <a:gs pos="100000">
                    <a:prstClr val="black"/>
                  </a:gs>
                </a:gsLst>
                <a:lin ang="5400000" scaled="0"/>
              </a:gradFill>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6A60E7-2D53-4E43-BBED-95418411E14A}" type="datetime8">
              <a:rPr lang="en-US" smtClean="0">
                <a:latin typeface="Segoe UI" pitchFamily="34" charset="0"/>
              </a:rPr>
              <a:t>7/15/2013 9:17 AM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gradFill>
                  <a:gsLst>
                    <a:gs pos="0">
                      <a:prstClr val="black"/>
                    </a:gs>
                    <a:gs pos="100000">
                      <a:prstClr val="black"/>
                    </a:gs>
                  </a:gsLst>
                  <a:lin ang="5400000" scaled="0"/>
                </a:gradFill>
                <a:latin typeface="Segoe UI" pitchFamily="34" charset="0"/>
              </a:defRPr>
            </a:lvl1pPr>
          </a:lstStyle>
          <a:p>
            <a:r>
              <a:rPr lang="en-US" dirty="0" smtClean="0"/>
              <a:t>MS Research Faculty Summit 2013</a:t>
            </a:r>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2DFDA5C7-BBAE-481E-8BF7-731156A2E2C1}" type="datetime8">
              <a:rPr lang="en-US" smtClean="0"/>
              <a:t>7/15/2013 9:17 AM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
        <p:nvSpPr>
          <p:cNvPr id="10" name="Date Placeholder 9"/>
          <p:cNvSpPr>
            <a:spLocks noGrp="1"/>
          </p:cNvSpPr>
          <p:nvPr>
            <p:ph type="dt" idx="13"/>
          </p:nvPr>
        </p:nvSpPr>
        <p:spPr/>
        <p:txBody>
          <a:bodyPr/>
          <a:lstStyle/>
          <a:p>
            <a:fld id="{B24D84E8-06E3-489F-9C67-A33EE59B08EB}" type="datetime8">
              <a:rPr lang="en-US" smtClean="0"/>
              <a:t>7/15/2013 9:17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127344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10</a:t>
            </a:fld>
            <a:endParaRPr lang="en-US" dirty="0"/>
          </a:p>
        </p:txBody>
      </p:sp>
      <p:sp>
        <p:nvSpPr>
          <p:cNvPr id="10" name="Date Placeholder 9"/>
          <p:cNvSpPr>
            <a:spLocks noGrp="1"/>
          </p:cNvSpPr>
          <p:nvPr>
            <p:ph type="dt" idx="13"/>
          </p:nvPr>
        </p:nvSpPr>
        <p:spPr/>
        <p:txBody>
          <a:bodyPr/>
          <a:lstStyle/>
          <a:p>
            <a:fld id="{495562DE-B93B-4FA5-ACB5-9EF3421E072B}" type="datetime8">
              <a:rPr lang="en-US" smtClean="0"/>
              <a:t>7/15/2013 9:17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10707470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11</a:t>
            </a:fld>
            <a:endParaRPr lang="en-US" dirty="0"/>
          </a:p>
        </p:txBody>
      </p:sp>
      <p:sp>
        <p:nvSpPr>
          <p:cNvPr id="10" name="Date Placeholder 9"/>
          <p:cNvSpPr>
            <a:spLocks noGrp="1"/>
          </p:cNvSpPr>
          <p:nvPr>
            <p:ph type="dt" idx="13"/>
          </p:nvPr>
        </p:nvSpPr>
        <p:spPr/>
        <p:txBody>
          <a:bodyPr/>
          <a:lstStyle/>
          <a:p>
            <a:fld id="{495562DE-B93B-4FA5-ACB5-9EF3421E072B}" type="datetime8">
              <a:rPr lang="en-US" smtClean="0"/>
              <a:t>7/15/2013 9:17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40480733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12</a:t>
            </a:fld>
            <a:endParaRPr lang="en-US" dirty="0"/>
          </a:p>
        </p:txBody>
      </p:sp>
      <p:sp>
        <p:nvSpPr>
          <p:cNvPr id="10" name="Date Placeholder 9"/>
          <p:cNvSpPr>
            <a:spLocks noGrp="1"/>
          </p:cNvSpPr>
          <p:nvPr>
            <p:ph type="dt" idx="13"/>
          </p:nvPr>
        </p:nvSpPr>
        <p:spPr/>
        <p:txBody>
          <a:bodyPr/>
          <a:lstStyle/>
          <a:p>
            <a:fld id="{495562DE-B93B-4FA5-ACB5-9EF3421E072B}" type="datetime8">
              <a:rPr lang="en-US" smtClean="0"/>
              <a:t>7/15/2013 9:17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12961888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13</a:t>
            </a:fld>
            <a:endParaRPr lang="en-US" dirty="0"/>
          </a:p>
        </p:txBody>
      </p:sp>
      <p:sp>
        <p:nvSpPr>
          <p:cNvPr id="10" name="Date Placeholder 9"/>
          <p:cNvSpPr>
            <a:spLocks noGrp="1"/>
          </p:cNvSpPr>
          <p:nvPr>
            <p:ph type="dt" idx="13"/>
          </p:nvPr>
        </p:nvSpPr>
        <p:spPr/>
        <p:txBody>
          <a:bodyPr/>
          <a:lstStyle/>
          <a:p>
            <a:fld id="{495562DE-B93B-4FA5-ACB5-9EF3421E072B}" type="datetime8">
              <a:rPr lang="en-US" smtClean="0"/>
              <a:t>7/15/2013 9:17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2483571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14</a:t>
            </a:fld>
            <a:endParaRPr lang="en-US" dirty="0"/>
          </a:p>
        </p:txBody>
      </p:sp>
      <p:sp>
        <p:nvSpPr>
          <p:cNvPr id="10" name="Date Placeholder 9"/>
          <p:cNvSpPr>
            <a:spLocks noGrp="1"/>
          </p:cNvSpPr>
          <p:nvPr>
            <p:ph type="dt" idx="13"/>
          </p:nvPr>
        </p:nvSpPr>
        <p:spPr/>
        <p:txBody>
          <a:bodyPr/>
          <a:lstStyle/>
          <a:p>
            <a:fld id="{495562DE-B93B-4FA5-ACB5-9EF3421E072B}" type="datetime8">
              <a:rPr lang="en-US" smtClean="0"/>
              <a:t>7/15/2013 9:17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21411407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15</a:t>
            </a:fld>
            <a:endParaRPr lang="en-US" dirty="0"/>
          </a:p>
        </p:txBody>
      </p:sp>
      <p:sp>
        <p:nvSpPr>
          <p:cNvPr id="10" name="Date Placeholder 9"/>
          <p:cNvSpPr>
            <a:spLocks noGrp="1"/>
          </p:cNvSpPr>
          <p:nvPr>
            <p:ph type="dt" idx="13"/>
          </p:nvPr>
        </p:nvSpPr>
        <p:spPr/>
        <p:txBody>
          <a:bodyPr/>
          <a:lstStyle/>
          <a:p>
            <a:fld id="{495562DE-B93B-4FA5-ACB5-9EF3421E072B}" type="datetime8">
              <a:rPr lang="en-US" smtClean="0"/>
              <a:t>7/15/2013 9:17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2335443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
        <p:nvSpPr>
          <p:cNvPr id="10" name="Date Placeholder 9"/>
          <p:cNvSpPr>
            <a:spLocks noGrp="1"/>
          </p:cNvSpPr>
          <p:nvPr>
            <p:ph type="dt" idx="13"/>
          </p:nvPr>
        </p:nvSpPr>
        <p:spPr/>
        <p:txBody>
          <a:bodyPr/>
          <a:lstStyle/>
          <a:p>
            <a:fld id="{22729718-D09D-45C7-B2CD-A62DB18B932F}" type="datetime8">
              <a:rPr lang="en-US" smtClean="0"/>
              <a:t>7/15/2013 9:17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509722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3</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7/15/2013 9:17 AM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2685513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4</a:t>
            </a:fld>
            <a:endParaRPr lang="en-US" dirty="0"/>
          </a:p>
        </p:txBody>
      </p:sp>
      <p:sp>
        <p:nvSpPr>
          <p:cNvPr id="10" name="Date Placeholder 9"/>
          <p:cNvSpPr>
            <a:spLocks noGrp="1"/>
          </p:cNvSpPr>
          <p:nvPr>
            <p:ph type="dt" idx="13"/>
          </p:nvPr>
        </p:nvSpPr>
        <p:spPr/>
        <p:txBody>
          <a:bodyPr/>
          <a:lstStyle/>
          <a:p>
            <a:fld id="{495562DE-B93B-4FA5-ACB5-9EF3421E072B}" type="datetime8">
              <a:rPr lang="en-US" smtClean="0"/>
              <a:t>7/15/2013 9:17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4803252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5</a:t>
            </a:fld>
            <a:endParaRPr lang="en-US" dirty="0"/>
          </a:p>
        </p:txBody>
      </p:sp>
      <p:sp>
        <p:nvSpPr>
          <p:cNvPr id="10" name="Date Placeholder 9"/>
          <p:cNvSpPr>
            <a:spLocks noGrp="1"/>
          </p:cNvSpPr>
          <p:nvPr>
            <p:ph type="dt" idx="13"/>
          </p:nvPr>
        </p:nvSpPr>
        <p:spPr/>
        <p:txBody>
          <a:bodyPr/>
          <a:lstStyle/>
          <a:p>
            <a:fld id="{495562DE-B93B-4FA5-ACB5-9EF3421E072B}" type="datetime8">
              <a:rPr lang="en-US" smtClean="0"/>
              <a:t>7/15/2013 9:17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433240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6</a:t>
            </a:fld>
            <a:endParaRPr lang="en-US" dirty="0"/>
          </a:p>
        </p:txBody>
      </p:sp>
      <p:sp>
        <p:nvSpPr>
          <p:cNvPr id="10" name="Date Placeholder 9"/>
          <p:cNvSpPr>
            <a:spLocks noGrp="1"/>
          </p:cNvSpPr>
          <p:nvPr>
            <p:ph type="dt" idx="13"/>
          </p:nvPr>
        </p:nvSpPr>
        <p:spPr/>
        <p:txBody>
          <a:bodyPr/>
          <a:lstStyle/>
          <a:p>
            <a:fld id="{495562DE-B93B-4FA5-ACB5-9EF3421E072B}" type="datetime8">
              <a:rPr lang="en-US" smtClean="0"/>
              <a:t>7/15/2013 9:17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1907048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7</a:t>
            </a:fld>
            <a:endParaRPr lang="en-US" dirty="0"/>
          </a:p>
        </p:txBody>
      </p:sp>
      <p:sp>
        <p:nvSpPr>
          <p:cNvPr id="10" name="Date Placeholder 9"/>
          <p:cNvSpPr>
            <a:spLocks noGrp="1"/>
          </p:cNvSpPr>
          <p:nvPr>
            <p:ph type="dt" idx="13"/>
          </p:nvPr>
        </p:nvSpPr>
        <p:spPr/>
        <p:txBody>
          <a:bodyPr/>
          <a:lstStyle/>
          <a:p>
            <a:fld id="{495562DE-B93B-4FA5-ACB5-9EF3421E072B}" type="datetime8">
              <a:rPr lang="en-US" smtClean="0"/>
              <a:t>7/15/2013 4:18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5969144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8</a:t>
            </a:fld>
            <a:endParaRPr lang="en-US" dirty="0"/>
          </a:p>
        </p:txBody>
      </p:sp>
      <p:sp>
        <p:nvSpPr>
          <p:cNvPr id="10" name="Date Placeholder 9"/>
          <p:cNvSpPr>
            <a:spLocks noGrp="1"/>
          </p:cNvSpPr>
          <p:nvPr>
            <p:ph type="dt" idx="13"/>
          </p:nvPr>
        </p:nvSpPr>
        <p:spPr/>
        <p:txBody>
          <a:bodyPr/>
          <a:lstStyle/>
          <a:p>
            <a:fld id="{495562DE-B93B-4FA5-ACB5-9EF3421E072B}" type="datetime8">
              <a:rPr lang="en-US" smtClean="0"/>
              <a:t>7/15/2013 9:17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21164755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9</a:t>
            </a:fld>
            <a:endParaRPr lang="en-US" dirty="0"/>
          </a:p>
        </p:txBody>
      </p:sp>
      <p:sp>
        <p:nvSpPr>
          <p:cNvPr id="10" name="Date Placeholder 9"/>
          <p:cNvSpPr>
            <a:spLocks noGrp="1"/>
          </p:cNvSpPr>
          <p:nvPr>
            <p:ph type="dt" idx="13"/>
          </p:nvPr>
        </p:nvSpPr>
        <p:spPr/>
        <p:txBody>
          <a:bodyPr/>
          <a:lstStyle/>
          <a:p>
            <a:fld id="{495562DE-B93B-4FA5-ACB5-9EF3421E072B}" type="datetime8">
              <a:rPr lang="en-US" smtClean="0"/>
              <a:t>7/15/2013 9:17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1614297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ltGray">
      <p:bgPr>
        <a:solidFill>
          <a:schemeClr val="bg1"/>
        </a:solidFill>
        <a:effectLst/>
      </p:bgPr>
    </p:bg>
    <p:spTree>
      <p:nvGrpSpPr>
        <p:cNvPr id="1" name=""/>
        <p:cNvGrpSpPr/>
        <p:nvPr/>
      </p:nvGrpSpPr>
      <p:grpSpPr>
        <a:xfrm>
          <a:off x="0" y="0"/>
          <a:ext cx="0" cy="0"/>
          <a:chOff x="0" y="0"/>
          <a:chExt cx="0" cy="0"/>
        </a:xfrm>
      </p:grpSpPr>
      <p:sp>
        <p:nvSpPr>
          <p:cNvPr id="7" name="Freeform 6"/>
          <p:cNvSpPr>
            <a:spLocks noEditPoints="1"/>
          </p:cNvSpPr>
          <p:nvPr userDrawn="1"/>
        </p:nvSpPr>
        <p:spPr bwMode="auto">
          <a:xfrm>
            <a:off x="8157354" y="5822531"/>
            <a:ext cx="2495550" cy="900113"/>
          </a:xfrm>
          <a:custGeom>
            <a:avLst/>
            <a:gdLst>
              <a:gd name="T0" fmla="*/ 188 w 203"/>
              <a:gd name="T1" fmla="*/ 35 h 73"/>
              <a:gd name="T2" fmla="*/ 201 w 203"/>
              <a:gd name="T3" fmla="*/ 17 h 73"/>
              <a:gd name="T4" fmla="*/ 179 w 203"/>
              <a:gd name="T5" fmla="*/ 0 h 73"/>
              <a:gd name="T6" fmla="*/ 163 w 203"/>
              <a:gd name="T7" fmla="*/ 16 h 73"/>
              <a:gd name="T8" fmla="*/ 186 w 203"/>
              <a:gd name="T9" fmla="*/ 20 h 73"/>
              <a:gd name="T10" fmla="*/ 167 w 203"/>
              <a:gd name="T11" fmla="*/ 30 h 73"/>
              <a:gd name="T12" fmla="*/ 173 w 203"/>
              <a:gd name="T13" fmla="*/ 42 h 73"/>
              <a:gd name="T14" fmla="*/ 188 w 203"/>
              <a:gd name="T15" fmla="*/ 51 h 73"/>
              <a:gd name="T16" fmla="*/ 176 w 203"/>
              <a:gd name="T17" fmla="*/ 61 h 73"/>
              <a:gd name="T18" fmla="*/ 160 w 203"/>
              <a:gd name="T19" fmla="*/ 70 h 73"/>
              <a:gd name="T20" fmla="*/ 197 w 203"/>
              <a:gd name="T21" fmla="*/ 67 h 73"/>
              <a:gd name="T22" fmla="*/ 199 w 203"/>
              <a:gd name="T23" fmla="*/ 41 h 73"/>
              <a:gd name="T24" fmla="*/ 138 w 203"/>
              <a:gd name="T25" fmla="*/ 60 h 73"/>
              <a:gd name="T26" fmla="*/ 108 w 203"/>
              <a:gd name="T27" fmla="*/ 6 h 73"/>
              <a:gd name="T28" fmla="*/ 123 w 203"/>
              <a:gd name="T29" fmla="*/ 15 h 73"/>
              <a:gd name="T30" fmla="*/ 109 w 203"/>
              <a:gd name="T31" fmla="*/ 60 h 73"/>
              <a:gd name="T32" fmla="*/ 151 w 203"/>
              <a:gd name="T33" fmla="*/ 72 h 73"/>
              <a:gd name="T34" fmla="*/ 76 w 203"/>
              <a:gd name="T35" fmla="*/ 61 h 73"/>
              <a:gd name="T36" fmla="*/ 76 w 203"/>
              <a:gd name="T37" fmla="*/ 12 h 73"/>
              <a:gd name="T38" fmla="*/ 76 w 203"/>
              <a:gd name="T39" fmla="*/ 61 h 73"/>
              <a:gd name="T40" fmla="*/ 58 w 203"/>
              <a:gd name="T41" fmla="*/ 9 h 73"/>
              <a:gd name="T42" fmla="*/ 75 w 203"/>
              <a:gd name="T43" fmla="*/ 73 h 73"/>
              <a:gd name="T44" fmla="*/ 100 w 203"/>
              <a:gd name="T45" fmla="*/ 36 h 73"/>
              <a:gd name="T46" fmla="*/ 45 w 203"/>
              <a:gd name="T47" fmla="*/ 59 h 73"/>
              <a:gd name="T48" fmla="*/ 18 w 203"/>
              <a:gd name="T49" fmla="*/ 59 h 73"/>
              <a:gd name="T50" fmla="*/ 46 w 203"/>
              <a:gd name="T51" fmla="*/ 20 h 73"/>
              <a:gd name="T52" fmla="*/ 24 w 203"/>
              <a:gd name="T53" fmla="*/ 0 h 73"/>
              <a:gd name="T54" fmla="*/ 4 w 203"/>
              <a:gd name="T55" fmla="*/ 20 h 73"/>
              <a:gd name="T56" fmla="*/ 30 w 203"/>
              <a:gd name="T57" fmla="*/ 22 h 73"/>
              <a:gd name="T58" fmla="*/ 20 w 203"/>
              <a:gd name="T59" fmla="*/ 40 h 73"/>
              <a:gd name="T60" fmla="*/ 0 w 203"/>
              <a:gd name="T61" fmla="*/ 72 h 73"/>
              <a:gd name="T62" fmla="*/ 45 w 203"/>
              <a:gd name="T63" fmla="*/ 59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3" h="73">
                <a:moveTo>
                  <a:pt x="199" y="41"/>
                </a:moveTo>
                <a:cubicBezTo>
                  <a:pt x="197" y="38"/>
                  <a:pt x="193" y="36"/>
                  <a:pt x="188" y="35"/>
                </a:cubicBezTo>
                <a:cubicBezTo>
                  <a:pt x="188" y="35"/>
                  <a:pt x="188" y="35"/>
                  <a:pt x="188" y="35"/>
                </a:cubicBezTo>
                <a:cubicBezTo>
                  <a:pt x="197" y="33"/>
                  <a:pt x="201" y="27"/>
                  <a:pt x="201" y="17"/>
                </a:cubicBezTo>
                <a:cubicBezTo>
                  <a:pt x="201" y="13"/>
                  <a:pt x="200" y="9"/>
                  <a:pt x="196" y="6"/>
                </a:cubicBezTo>
                <a:cubicBezTo>
                  <a:pt x="192" y="2"/>
                  <a:pt x="187" y="0"/>
                  <a:pt x="179" y="0"/>
                </a:cubicBezTo>
                <a:cubicBezTo>
                  <a:pt x="173" y="0"/>
                  <a:pt x="168" y="1"/>
                  <a:pt x="163" y="4"/>
                </a:cubicBezTo>
                <a:cubicBezTo>
                  <a:pt x="163" y="16"/>
                  <a:pt x="163" y="16"/>
                  <a:pt x="163" y="16"/>
                </a:cubicBezTo>
                <a:cubicBezTo>
                  <a:pt x="167" y="13"/>
                  <a:pt x="171" y="12"/>
                  <a:pt x="176" y="12"/>
                </a:cubicBezTo>
                <a:cubicBezTo>
                  <a:pt x="183" y="12"/>
                  <a:pt x="186" y="15"/>
                  <a:pt x="186" y="20"/>
                </a:cubicBezTo>
                <a:cubicBezTo>
                  <a:pt x="186" y="27"/>
                  <a:pt x="182" y="30"/>
                  <a:pt x="173" y="30"/>
                </a:cubicBezTo>
                <a:cubicBezTo>
                  <a:pt x="167" y="30"/>
                  <a:pt x="167" y="30"/>
                  <a:pt x="167" y="30"/>
                </a:cubicBezTo>
                <a:cubicBezTo>
                  <a:pt x="167" y="42"/>
                  <a:pt x="167" y="42"/>
                  <a:pt x="167" y="42"/>
                </a:cubicBezTo>
                <a:cubicBezTo>
                  <a:pt x="173" y="42"/>
                  <a:pt x="173" y="42"/>
                  <a:pt x="173" y="42"/>
                </a:cubicBezTo>
                <a:cubicBezTo>
                  <a:pt x="178" y="42"/>
                  <a:pt x="181" y="42"/>
                  <a:pt x="184" y="44"/>
                </a:cubicBezTo>
                <a:cubicBezTo>
                  <a:pt x="187" y="46"/>
                  <a:pt x="188" y="48"/>
                  <a:pt x="188" y="51"/>
                </a:cubicBezTo>
                <a:cubicBezTo>
                  <a:pt x="188" y="54"/>
                  <a:pt x="187" y="57"/>
                  <a:pt x="185" y="59"/>
                </a:cubicBezTo>
                <a:cubicBezTo>
                  <a:pt x="183" y="60"/>
                  <a:pt x="180" y="61"/>
                  <a:pt x="176" y="61"/>
                </a:cubicBezTo>
                <a:cubicBezTo>
                  <a:pt x="170" y="61"/>
                  <a:pt x="165" y="59"/>
                  <a:pt x="160" y="56"/>
                </a:cubicBezTo>
                <a:cubicBezTo>
                  <a:pt x="160" y="70"/>
                  <a:pt x="160" y="70"/>
                  <a:pt x="160" y="70"/>
                </a:cubicBezTo>
                <a:cubicBezTo>
                  <a:pt x="165" y="72"/>
                  <a:pt x="170" y="73"/>
                  <a:pt x="177" y="73"/>
                </a:cubicBezTo>
                <a:cubicBezTo>
                  <a:pt x="186" y="73"/>
                  <a:pt x="192" y="71"/>
                  <a:pt x="197" y="67"/>
                </a:cubicBezTo>
                <a:cubicBezTo>
                  <a:pt x="201" y="63"/>
                  <a:pt x="203" y="58"/>
                  <a:pt x="203" y="52"/>
                </a:cubicBezTo>
                <a:cubicBezTo>
                  <a:pt x="203" y="47"/>
                  <a:pt x="202" y="44"/>
                  <a:pt x="199" y="41"/>
                </a:cubicBezTo>
                <a:moveTo>
                  <a:pt x="151" y="60"/>
                </a:moveTo>
                <a:cubicBezTo>
                  <a:pt x="138" y="60"/>
                  <a:pt x="138" y="60"/>
                  <a:pt x="138" y="60"/>
                </a:cubicBezTo>
                <a:cubicBezTo>
                  <a:pt x="138" y="0"/>
                  <a:pt x="138" y="0"/>
                  <a:pt x="138" y="0"/>
                </a:cubicBezTo>
                <a:cubicBezTo>
                  <a:pt x="108" y="6"/>
                  <a:pt x="108" y="6"/>
                  <a:pt x="108" y="6"/>
                </a:cubicBezTo>
                <a:cubicBezTo>
                  <a:pt x="108" y="19"/>
                  <a:pt x="108" y="19"/>
                  <a:pt x="108" y="19"/>
                </a:cubicBezTo>
                <a:cubicBezTo>
                  <a:pt x="123" y="15"/>
                  <a:pt x="123" y="15"/>
                  <a:pt x="123" y="15"/>
                </a:cubicBezTo>
                <a:cubicBezTo>
                  <a:pt x="123" y="60"/>
                  <a:pt x="123" y="60"/>
                  <a:pt x="123" y="60"/>
                </a:cubicBezTo>
                <a:cubicBezTo>
                  <a:pt x="109" y="60"/>
                  <a:pt x="109" y="60"/>
                  <a:pt x="109" y="60"/>
                </a:cubicBezTo>
                <a:cubicBezTo>
                  <a:pt x="109" y="72"/>
                  <a:pt x="109" y="72"/>
                  <a:pt x="109" y="72"/>
                </a:cubicBezTo>
                <a:cubicBezTo>
                  <a:pt x="151" y="72"/>
                  <a:pt x="151" y="72"/>
                  <a:pt x="151" y="72"/>
                </a:cubicBezTo>
                <a:lnTo>
                  <a:pt x="151" y="60"/>
                </a:lnTo>
                <a:close/>
                <a:moveTo>
                  <a:pt x="76" y="61"/>
                </a:moveTo>
                <a:cubicBezTo>
                  <a:pt x="70" y="61"/>
                  <a:pt x="66" y="53"/>
                  <a:pt x="66" y="37"/>
                </a:cubicBezTo>
                <a:cubicBezTo>
                  <a:pt x="66" y="20"/>
                  <a:pt x="70" y="12"/>
                  <a:pt x="76" y="12"/>
                </a:cubicBezTo>
                <a:cubicBezTo>
                  <a:pt x="82" y="12"/>
                  <a:pt x="85" y="20"/>
                  <a:pt x="85" y="36"/>
                </a:cubicBezTo>
                <a:cubicBezTo>
                  <a:pt x="85" y="53"/>
                  <a:pt x="82" y="61"/>
                  <a:pt x="76" y="61"/>
                </a:cubicBezTo>
                <a:moveTo>
                  <a:pt x="77" y="0"/>
                </a:moveTo>
                <a:cubicBezTo>
                  <a:pt x="69" y="0"/>
                  <a:pt x="62" y="3"/>
                  <a:pt x="58" y="9"/>
                </a:cubicBezTo>
                <a:cubicBezTo>
                  <a:pt x="54" y="16"/>
                  <a:pt x="51" y="25"/>
                  <a:pt x="51" y="38"/>
                </a:cubicBezTo>
                <a:cubicBezTo>
                  <a:pt x="51" y="61"/>
                  <a:pt x="59" y="73"/>
                  <a:pt x="75" y="73"/>
                </a:cubicBezTo>
                <a:cubicBezTo>
                  <a:pt x="83" y="73"/>
                  <a:pt x="89" y="70"/>
                  <a:pt x="94" y="64"/>
                </a:cubicBezTo>
                <a:cubicBezTo>
                  <a:pt x="98" y="57"/>
                  <a:pt x="100" y="48"/>
                  <a:pt x="100" y="36"/>
                </a:cubicBezTo>
                <a:cubicBezTo>
                  <a:pt x="100" y="12"/>
                  <a:pt x="92" y="0"/>
                  <a:pt x="77" y="0"/>
                </a:cubicBezTo>
                <a:moveTo>
                  <a:pt x="45" y="59"/>
                </a:moveTo>
                <a:cubicBezTo>
                  <a:pt x="18" y="59"/>
                  <a:pt x="18" y="59"/>
                  <a:pt x="18" y="59"/>
                </a:cubicBezTo>
                <a:cubicBezTo>
                  <a:pt x="18" y="59"/>
                  <a:pt x="18" y="59"/>
                  <a:pt x="18" y="59"/>
                </a:cubicBezTo>
                <a:cubicBezTo>
                  <a:pt x="31" y="46"/>
                  <a:pt x="31" y="46"/>
                  <a:pt x="31" y="46"/>
                </a:cubicBezTo>
                <a:cubicBezTo>
                  <a:pt x="41" y="37"/>
                  <a:pt x="46" y="28"/>
                  <a:pt x="46" y="20"/>
                </a:cubicBezTo>
                <a:cubicBezTo>
                  <a:pt x="46" y="14"/>
                  <a:pt x="44" y="9"/>
                  <a:pt x="40" y="6"/>
                </a:cubicBezTo>
                <a:cubicBezTo>
                  <a:pt x="36" y="2"/>
                  <a:pt x="31" y="0"/>
                  <a:pt x="24" y="0"/>
                </a:cubicBezTo>
                <a:cubicBezTo>
                  <a:pt x="16" y="0"/>
                  <a:pt x="10" y="2"/>
                  <a:pt x="4" y="6"/>
                </a:cubicBezTo>
                <a:cubicBezTo>
                  <a:pt x="4" y="20"/>
                  <a:pt x="4" y="20"/>
                  <a:pt x="4" y="20"/>
                </a:cubicBezTo>
                <a:cubicBezTo>
                  <a:pt x="9" y="15"/>
                  <a:pt x="15" y="12"/>
                  <a:pt x="20" y="12"/>
                </a:cubicBezTo>
                <a:cubicBezTo>
                  <a:pt x="27" y="12"/>
                  <a:pt x="30" y="16"/>
                  <a:pt x="30" y="22"/>
                </a:cubicBezTo>
                <a:cubicBezTo>
                  <a:pt x="30" y="25"/>
                  <a:pt x="30" y="28"/>
                  <a:pt x="28" y="30"/>
                </a:cubicBezTo>
                <a:cubicBezTo>
                  <a:pt x="27" y="33"/>
                  <a:pt x="24" y="36"/>
                  <a:pt x="20" y="40"/>
                </a:cubicBezTo>
                <a:cubicBezTo>
                  <a:pt x="0" y="60"/>
                  <a:pt x="0" y="60"/>
                  <a:pt x="0" y="60"/>
                </a:cubicBezTo>
                <a:cubicBezTo>
                  <a:pt x="0" y="72"/>
                  <a:pt x="0" y="72"/>
                  <a:pt x="0" y="72"/>
                </a:cubicBezTo>
                <a:cubicBezTo>
                  <a:pt x="45" y="72"/>
                  <a:pt x="45" y="72"/>
                  <a:pt x="45" y="72"/>
                </a:cubicBezTo>
                <a:lnTo>
                  <a:pt x="45" y="59"/>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7"/>
          <p:cNvSpPr>
            <a:spLocks noEditPoints="1"/>
          </p:cNvSpPr>
          <p:nvPr userDrawn="1"/>
        </p:nvSpPr>
        <p:spPr bwMode="auto">
          <a:xfrm>
            <a:off x="5736417" y="4185819"/>
            <a:ext cx="4929188" cy="1281113"/>
          </a:xfrm>
          <a:custGeom>
            <a:avLst/>
            <a:gdLst>
              <a:gd name="T0" fmla="*/ 392 w 401"/>
              <a:gd name="T1" fmla="*/ 97 h 104"/>
              <a:gd name="T2" fmla="*/ 382 w 401"/>
              <a:gd name="T3" fmla="*/ 83 h 104"/>
              <a:gd name="T4" fmla="*/ 401 w 401"/>
              <a:gd name="T5" fmla="*/ 36 h 104"/>
              <a:gd name="T6" fmla="*/ 382 w 401"/>
              <a:gd name="T7" fmla="*/ 31 h 104"/>
              <a:gd name="T8" fmla="*/ 379 w 401"/>
              <a:gd name="T9" fmla="*/ 11 h 104"/>
              <a:gd name="T10" fmla="*/ 376 w 401"/>
              <a:gd name="T11" fmla="*/ 31 h 104"/>
              <a:gd name="T12" fmla="*/ 363 w 401"/>
              <a:gd name="T13" fmla="*/ 36 h 104"/>
              <a:gd name="T14" fmla="*/ 376 w 401"/>
              <a:gd name="T15" fmla="*/ 84 h 104"/>
              <a:gd name="T16" fmla="*/ 401 w 401"/>
              <a:gd name="T17" fmla="*/ 101 h 104"/>
              <a:gd name="T18" fmla="*/ 355 w 401"/>
              <a:gd name="T19" fmla="*/ 31 h 104"/>
              <a:gd name="T20" fmla="*/ 349 w 401"/>
              <a:gd name="T21" fmla="*/ 102 h 104"/>
              <a:gd name="T22" fmla="*/ 355 w 401"/>
              <a:gd name="T23" fmla="*/ 31 h 104"/>
              <a:gd name="T24" fmla="*/ 358 w 401"/>
              <a:gd name="T25" fmla="*/ 7 h 104"/>
              <a:gd name="T26" fmla="*/ 352 w 401"/>
              <a:gd name="T27" fmla="*/ 2 h 104"/>
              <a:gd name="T28" fmla="*/ 347 w 401"/>
              <a:gd name="T29" fmla="*/ 7 h 104"/>
              <a:gd name="T30" fmla="*/ 352 w 401"/>
              <a:gd name="T31" fmla="*/ 13 h 104"/>
              <a:gd name="T32" fmla="*/ 336 w 401"/>
              <a:gd name="T33" fmla="*/ 102 h 104"/>
              <a:gd name="T34" fmla="*/ 313 w 401"/>
              <a:gd name="T35" fmla="*/ 29 h 104"/>
              <a:gd name="T36" fmla="*/ 290 w 401"/>
              <a:gd name="T37" fmla="*/ 45 h 104"/>
              <a:gd name="T38" fmla="*/ 269 w 401"/>
              <a:gd name="T39" fmla="*/ 29 h 104"/>
              <a:gd name="T40" fmla="*/ 247 w 401"/>
              <a:gd name="T41" fmla="*/ 42 h 104"/>
              <a:gd name="T42" fmla="*/ 240 w 401"/>
              <a:gd name="T43" fmla="*/ 31 h 104"/>
              <a:gd name="T44" fmla="*/ 247 w 401"/>
              <a:gd name="T45" fmla="*/ 102 h 104"/>
              <a:gd name="T46" fmla="*/ 253 w 401"/>
              <a:gd name="T47" fmla="*/ 42 h 104"/>
              <a:gd name="T48" fmla="*/ 285 w 401"/>
              <a:gd name="T49" fmla="*/ 58 h 104"/>
              <a:gd name="T50" fmla="*/ 292 w 401"/>
              <a:gd name="T51" fmla="*/ 102 h 104"/>
              <a:gd name="T52" fmla="*/ 298 w 401"/>
              <a:gd name="T53" fmla="*/ 42 h 104"/>
              <a:gd name="T54" fmla="*/ 326 w 401"/>
              <a:gd name="T55" fmla="*/ 40 h 104"/>
              <a:gd name="T56" fmla="*/ 330 w 401"/>
              <a:gd name="T57" fmla="*/ 102 h 104"/>
              <a:gd name="T58" fmla="*/ 228 w 401"/>
              <a:gd name="T59" fmla="*/ 102 h 104"/>
              <a:gd name="T60" fmla="*/ 204 w 401"/>
              <a:gd name="T61" fmla="*/ 29 h 104"/>
              <a:gd name="T62" fmla="*/ 181 w 401"/>
              <a:gd name="T63" fmla="*/ 45 h 104"/>
              <a:gd name="T64" fmla="*/ 160 w 401"/>
              <a:gd name="T65" fmla="*/ 29 h 104"/>
              <a:gd name="T66" fmla="*/ 138 w 401"/>
              <a:gd name="T67" fmla="*/ 42 h 104"/>
              <a:gd name="T68" fmla="*/ 132 w 401"/>
              <a:gd name="T69" fmla="*/ 31 h 104"/>
              <a:gd name="T70" fmla="*/ 138 w 401"/>
              <a:gd name="T71" fmla="*/ 102 h 104"/>
              <a:gd name="T72" fmla="*/ 144 w 401"/>
              <a:gd name="T73" fmla="*/ 42 h 104"/>
              <a:gd name="T74" fmla="*/ 177 w 401"/>
              <a:gd name="T75" fmla="*/ 58 h 104"/>
              <a:gd name="T76" fmla="*/ 183 w 401"/>
              <a:gd name="T77" fmla="*/ 102 h 104"/>
              <a:gd name="T78" fmla="*/ 189 w 401"/>
              <a:gd name="T79" fmla="*/ 42 h 104"/>
              <a:gd name="T80" fmla="*/ 217 w 401"/>
              <a:gd name="T81" fmla="*/ 40 h 104"/>
              <a:gd name="T82" fmla="*/ 221 w 401"/>
              <a:gd name="T83" fmla="*/ 102 h 104"/>
              <a:gd name="T84" fmla="*/ 118 w 401"/>
              <a:gd name="T85" fmla="*/ 102 h 104"/>
              <a:gd name="T86" fmla="*/ 111 w 401"/>
              <a:gd name="T87" fmla="*/ 31 h 104"/>
              <a:gd name="T88" fmla="*/ 105 w 401"/>
              <a:gd name="T89" fmla="*/ 90 h 104"/>
              <a:gd name="T90" fmla="*/ 74 w 401"/>
              <a:gd name="T91" fmla="*/ 91 h 104"/>
              <a:gd name="T92" fmla="*/ 69 w 401"/>
              <a:gd name="T93" fmla="*/ 31 h 104"/>
              <a:gd name="T94" fmla="*/ 63 w 401"/>
              <a:gd name="T95" fmla="*/ 72 h 104"/>
              <a:gd name="T96" fmla="*/ 111 w 401"/>
              <a:gd name="T97" fmla="*/ 89 h 104"/>
              <a:gd name="T98" fmla="*/ 111 w 401"/>
              <a:gd name="T99" fmla="*/ 102 h 104"/>
              <a:gd name="T100" fmla="*/ 10 w 401"/>
              <a:gd name="T101" fmla="*/ 102 h 104"/>
              <a:gd name="T102" fmla="*/ 45 w 401"/>
              <a:gd name="T103" fmla="*/ 96 h 104"/>
              <a:gd name="T104" fmla="*/ 48 w 401"/>
              <a:gd name="T105" fmla="*/ 63 h 104"/>
              <a:gd name="T106" fmla="*/ 12 w 401"/>
              <a:gd name="T107" fmla="*/ 37 h 104"/>
              <a:gd name="T108" fmla="*/ 14 w 401"/>
              <a:gd name="T109" fmla="*/ 12 h 104"/>
              <a:gd name="T110" fmla="*/ 49 w 401"/>
              <a:gd name="T111" fmla="*/ 11 h 104"/>
              <a:gd name="T112" fmla="*/ 31 w 401"/>
              <a:gd name="T113" fmla="*/ 0 h 104"/>
              <a:gd name="T114" fmla="*/ 1 w 401"/>
              <a:gd name="T115" fmla="*/ 26 h 104"/>
              <a:gd name="T116" fmla="*/ 24 w 401"/>
              <a:gd name="T117" fmla="*/ 54 h 104"/>
              <a:gd name="T118" fmla="*/ 46 w 401"/>
              <a:gd name="T119" fmla="*/ 79 h 104"/>
              <a:gd name="T120" fmla="*/ 22 w 401"/>
              <a:gd name="T121" fmla="*/ 97 h 104"/>
              <a:gd name="T122" fmla="*/ 0 w 401"/>
              <a:gd name="T123" fmla="*/ 9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1" h="104">
                <a:moveTo>
                  <a:pt x="401" y="95"/>
                </a:moveTo>
                <a:cubicBezTo>
                  <a:pt x="398" y="97"/>
                  <a:pt x="395" y="97"/>
                  <a:pt x="392" y="97"/>
                </a:cubicBezTo>
                <a:cubicBezTo>
                  <a:pt x="388" y="97"/>
                  <a:pt x="386" y="96"/>
                  <a:pt x="384" y="94"/>
                </a:cubicBezTo>
                <a:cubicBezTo>
                  <a:pt x="383" y="92"/>
                  <a:pt x="382" y="88"/>
                  <a:pt x="382" y="83"/>
                </a:cubicBezTo>
                <a:cubicBezTo>
                  <a:pt x="382" y="36"/>
                  <a:pt x="382" y="36"/>
                  <a:pt x="382" y="36"/>
                </a:cubicBezTo>
                <a:cubicBezTo>
                  <a:pt x="401" y="36"/>
                  <a:pt x="401" y="36"/>
                  <a:pt x="401" y="36"/>
                </a:cubicBezTo>
                <a:cubicBezTo>
                  <a:pt x="401" y="31"/>
                  <a:pt x="401" y="31"/>
                  <a:pt x="401" y="31"/>
                </a:cubicBezTo>
                <a:cubicBezTo>
                  <a:pt x="382" y="31"/>
                  <a:pt x="382" y="31"/>
                  <a:pt x="382" y="31"/>
                </a:cubicBezTo>
                <a:cubicBezTo>
                  <a:pt x="382" y="10"/>
                  <a:pt x="382" y="10"/>
                  <a:pt x="382" y="10"/>
                </a:cubicBezTo>
                <a:cubicBezTo>
                  <a:pt x="381" y="10"/>
                  <a:pt x="380" y="11"/>
                  <a:pt x="379" y="11"/>
                </a:cubicBezTo>
                <a:cubicBezTo>
                  <a:pt x="378" y="11"/>
                  <a:pt x="377" y="12"/>
                  <a:pt x="376" y="12"/>
                </a:cubicBezTo>
                <a:cubicBezTo>
                  <a:pt x="376" y="31"/>
                  <a:pt x="376" y="31"/>
                  <a:pt x="376" y="31"/>
                </a:cubicBezTo>
                <a:cubicBezTo>
                  <a:pt x="363" y="31"/>
                  <a:pt x="363" y="31"/>
                  <a:pt x="363" y="31"/>
                </a:cubicBezTo>
                <a:cubicBezTo>
                  <a:pt x="363" y="36"/>
                  <a:pt x="363" y="36"/>
                  <a:pt x="363" y="36"/>
                </a:cubicBezTo>
                <a:cubicBezTo>
                  <a:pt x="376" y="36"/>
                  <a:pt x="376" y="36"/>
                  <a:pt x="376" y="36"/>
                </a:cubicBezTo>
                <a:cubicBezTo>
                  <a:pt x="376" y="84"/>
                  <a:pt x="376" y="84"/>
                  <a:pt x="376" y="84"/>
                </a:cubicBezTo>
                <a:cubicBezTo>
                  <a:pt x="376" y="97"/>
                  <a:pt x="381" y="103"/>
                  <a:pt x="391" y="103"/>
                </a:cubicBezTo>
                <a:cubicBezTo>
                  <a:pt x="394" y="103"/>
                  <a:pt x="397" y="102"/>
                  <a:pt x="401" y="101"/>
                </a:cubicBezTo>
                <a:lnTo>
                  <a:pt x="401" y="95"/>
                </a:lnTo>
                <a:close/>
                <a:moveTo>
                  <a:pt x="355" y="31"/>
                </a:moveTo>
                <a:cubicBezTo>
                  <a:pt x="349" y="31"/>
                  <a:pt x="349" y="31"/>
                  <a:pt x="349" y="31"/>
                </a:cubicBezTo>
                <a:cubicBezTo>
                  <a:pt x="349" y="102"/>
                  <a:pt x="349" y="102"/>
                  <a:pt x="349" y="102"/>
                </a:cubicBezTo>
                <a:cubicBezTo>
                  <a:pt x="355" y="102"/>
                  <a:pt x="355" y="102"/>
                  <a:pt x="355" y="102"/>
                </a:cubicBezTo>
                <a:lnTo>
                  <a:pt x="355" y="31"/>
                </a:lnTo>
                <a:close/>
                <a:moveTo>
                  <a:pt x="356" y="11"/>
                </a:moveTo>
                <a:cubicBezTo>
                  <a:pt x="357" y="10"/>
                  <a:pt x="358" y="9"/>
                  <a:pt x="358" y="7"/>
                </a:cubicBezTo>
                <a:cubicBezTo>
                  <a:pt x="358" y="6"/>
                  <a:pt x="357" y="4"/>
                  <a:pt x="356" y="3"/>
                </a:cubicBezTo>
                <a:cubicBezTo>
                  <a:pt x="355" y="3"/>
                  <a:pt x="354" y="2"/>
                  <a:pt x="352" y="2"/>
                </a:cubicBezTo>
                <a:cubicBezTo>
                  <a:pt x="351" y="2"/>
                  <a:pt x="350" y="3"/>
                  <a:pt x="348" y="3"/>
                </a:cubicBezTo>
                <a:cubicBezTo>
                  <a:pt x="347" y="4"/>
                  <a:pt x="347" y="6"/>
                  <a:pt x="347" y="7"/>
                </a:cubicBezTo>
                <a:cubicBezTo>
                  <a:pt x="347" y="9"/>
                  <a:pt x="347" y="10"/>
                  <a:pt x="348" y="11"/>
                </a:cubicBezTo>
                <a:cubicBezTo>
                  <a:pt x="350" y="12"/>
                  <a:pt x="351" y="13"/>
                  <a:pt x="352" y="13"/>
                </a:cubicBezTo>
                <a:cubicBezTo>
                  <a:pt x="354" y="13"/>
                  <a:pt x="355" y="12"/>
                  <a:pt x="356" y="11"/>
                </a:cubicBezTo>
                <a:moveTo>
                  <a:pt x="336" y="102"/>
                </a:moveTo>
                <a:cubicBezTo>
                  <a:pt x="336" y="58"/>
                  <a:pt x="336" y="58"/>
                  <a:pt x="336" y="58"/>
                </a:cubicBezTo>
                <a:cubicBezTo>
                  <a:pt x="336" y="38"/>
                  <a:pt x="328" y="29"/>
                  <a:pt x="313" y="29"/>
                </a:cubicBezTo>
                <a:cubicBezTo>
                  <a:pt x="308" y="29"/>
                  <a:pt x="303" y="30"/>
                  <a:pt x="299" y="33"/>
                </a:cubicBezTo>
                <a:cubicBezTo>
                  <a:pt x="295" y="36"/>
                  <a:pt x="292" y="40"/>
                  <a:pt x="290" y="45"/>
                </a:cubicBezTo>
                <a:cubicBezTo>
                  <a:pt x="288" y="40"/>
                  <a:pt x="286" y="36"/>
                  <a:pt x="282" y="33"/>
                </a:cubicBezTo>
                <a:cubicBezTo>
                  <a:pt x="279" y="30"/>
                  <a:pt x="274" y="29"/>
                  <a:pt x="269" y="29"/>
                </a:cubicBezTo>
                <a:cubicBezTo>
                  <a:pt x="259" y="29"/>
                  <a:pt x="252" y="33"/>
                  <a:pt x="247" y="42"/>
                </a:cubicBezTo>
                <a:cubicBezTo>
                  <a:pt x="247" y="42"/>
                  <a:pt x="247" y="42"/>
                  <a:pt x="247" y="42"/>
                </a:cubicBezTo>
                <a:cubicBezTo>
                  <a:pt x="247" y="31"/>
                  <a:pt x="247" y="31"/>
                  <a:pt x="247" y="31"/>
                </a:cubicBezTo>
                <a:cubicBezTo>
                  <a:pt x="240" y="31"/>
                  <a:pt x="240" y="31"/>
                  <a:pt x="240" y="31"/>
                </a:cubicBezTo>
                <a:cubicBezTo>
                  <a:pt x="240" y="102"/>
                  <a:pt x="240" y="102"/>
                  <a:pt x="240" y="102"/>
                </a:cubicBezTo>
                <a:cubicBezTo>
                  <a:pt x="247" y="102"/>
                  <a:pt x="247" y="102"/>
                  <a:pt x="247" y="102"/>
                </a:cubicBezTo>
                <a:cubicBezTo>
                  <a:pt x="247" y="61"/>
                  <a:pt x="247" y="61"/>
                  <a:pt x="247" y="61"/>
                </a:cubicBezTo>
                <a:cubicBezTo>
                  <a:pt x="247" y="53"/>
                  <a:pt x="249" y="47"/>
                  <a:pt x="253" y="42"/>
                </a:cubicBezTo>
                <a:cubicBezTo>
                  <a:pt x="256" y="37"/>
                  <a:pt x="261" y="35"/>
                  <a:pt x="267" y="35"/>
                </a:cubicBezTo>
                <a:cubicBezTo>
                  <a:pt x="279" y="35"/>
                  <a:pt x="285" y="43"/>
                  <a:pt x="285" y="58"/>
                </a:cubicBezTo>
                <a:cubicBezTo>
                  <a:pt x="285" y="102"/>
                  <a:pt x="285" y="102"/>
                  <a:pt x="285" y="102"/>
                </a:cubicBezTo>
                <a:cubicBezTo>
                  <a:pt x="292" y="102"/>
                  <a:pt x="292" y="102"/>
                  <a:pt x="292" y="102"/>
                </a:cubicBezTo>
                <a:cubicBezTo>
                  <a:pt x="292" y="60"/>
                  <a:pt x="292" y="60"/>
                  <a:pt x="292" y="60"/>
                </a:cubicBezTo>
                <a:cubicBezTo>
                  <a:pt x="292" y="53"/>
                  <a:pt x="294" y="47"/>
                  <a:pt x="298" y="42"/>
                </a:cubicBezTo>
                <a:cubicBezTo>
                  <a:pt x="302" y="37"/>
                  <a:pt x="307" y="35"/>
                  <a:pt x="312" y="35"/>
                </a:cubicBezTo>
                <a:cubicBezTo>
                  <a:pt x="318" y="35"/>
                  <a:pt x="323" y="36"/>
                  <a:pt x="326" y="40"/>
                </a:cubicBezTo>
                <a:cubicBezTo>
                  <a:pt x="328" y="44"/>
                  <a:pt x="330" y="50"/>
                  <a:pt x="330" y="59"/>
                </a:cubicBezTo>
                <a:cubicBezTo>
                  <a:pt x="330" y="102"/>
                  <a:pt x="330" y="102"/>
                  <a:pt x="330" y="102"/>
                </a:cubicBezTo>
                <a:lnTo>
                  <a:pt x="336" y="102"/>
                </a:lnTo>
                <a:close/>
                <a:moveTo>
                  <a:pt x="228" y="102"/>
                </a:moveTo>
                <a:cubicBezTo>
                  <a:pt x="228" y="58"/>
                  <a:pt x="228" y="58"/>
                  <a:pt x="228" y="58"/>
                </a:cubicBezTo>
                <a:cubicBezTo>
                  <a:pt x="228" y="38"/>
                  <a:pt x="220" y="29"/>
                  <a:pt x="204" y="29"/>
                </a:cubicBezTo>
                <a:cubicBezTo>
                  <a:pt x="199" y="29"/>
                  <a:pt x="195" y="30"/>
                  <a:pt x="191" y="33"/>
                </a:cubicBezTo>
                <a:cubicBezTo>
                  <a:pt x="187" y="36"/>
                  <a:pt x="183" y="40"/>
                  <a:pt x="181" y="45"/>
                </a:cubicBezTo>
                <a:cubicBezTo>
                  <a:pt x="180" y="40"/>
                  <a:pt x="177" y="36"/>
                  <a:pt x="174" y="33"/>
                </a:cubicBezTo>
                <a:cubicBezTo>
                  <a:pt x="170" y="30"/>
                  <a:pt x="166" y="29"/>
                  <a:pt x="160" y="29"/>
                </a:cubicBezTo>
                <a:cubicBezTo>
                  <a:pt x="151" y="29"/>
                  <a:pt x="144" y="33"/>
                  <a:pt x="139" y="42"/>
                </a:cubicBezTo>
                <a:cubicBezTo>
                  <a:pt x="138" y="42"/>
                  <a:pt x="138" y="42"/>
                  <a:pt x="138" y="42"/>
                </a:cubicBezTo>
                <a:cubicBezTo>
                  <a:pt x="138" y="31"/>
                  <a:pt x="138" y="31"/>
                  <a:pt x="138" y="31"/>
                </a:cubicBezTo>
                <a:cubicBezTo>
                  <a:pt x="132" y="31"/>
                  <a:pt x="132" y="31"/>
                  <a:pt x="132" y="31"/>
                </a:cubicBezTo>
                <a:cubicBezTo>
                  <a:pt x="132" y="102"/>
                  <a:pt x="132" y="102"/>
                  <a:pt x="132" y="102"/>
                </a:cubicBezTo>
                <a:cubicBezTo>
                  <a:pt x="138" y="102"/>
                  <a:pt x="138" y="102"/>
                  <a:pt x="138" y="102"/>
                </a:cubicBezTo>
                <a:cubicBezTo>
                  <a:pt x="138" y="61"/>
                  <a:pt x="138" y="61"/>
                  <a:pt x="138" y="61"/>
                </a:cubicBezTo>
                <a:cubicBezTo>
                  <a:pt x="138" y="53"/>
                  <a:pt x="140" y="47"/>
                  <a:pt x="144" y="42"/>
                </a:cubicBezTo>
                <a:cubicBezTo>
                  <a:pt x="148" y="37"/>
                  <a:pt x="153" y="35"/>
                  <a:pt x="159" y="35"/>
                </a:cubicBezTo>
                <a:cubicBezTo>
                  <a:pt x="171" y="35"/>
                  <a:pt x="177" y="43"/>
                  <a:pt x="177" y="58"/>
                </a:cubicBezTo>
                <a:cubicBezTo>
                  <a:pt x="177" y="102"/>
                  <a:pt x="177" y="102"/>
                  <a:pt x="177" y="102"/>
                </a:cubicBezTo>
                <a:cubicBezTo>
                  <a:pt x="183" y="102"/>
                  <a:pt x="183" y="102"/>
                  <a:pt x="183" y="102"/>
                </a:cubicBezTo>
                <a:cubicBezTo>
                  <a:pt x="183" y="60"/>
                  <a:pt x="183" y="60"/>
                  <a:pt x="183" y="60"/>
                </a:cubicBezTo>
                <a:cubicBezTo>
                  <a:pt x="183" y="53"/>
                  <a:pt x="185" y="47"/>
                  <a:pt x="189" y="42"/>
                </a:cubicBezTo>
                <a:cubicBezTo>
                  <a:pt x="193" y="37"/>
                  <a:pt x="198" y="35"/>
                  <a:pt x="204" y="35"/>
                </a:cubicBezTo>
                <a:cubicBezTo>
                  <a:pt x="210" y="35"/>
                  <a:pt x="214" y="36"/>
                  <a:pt x="217" y="40"/>
                </a:cubicBezTo>
                <a:cubicBezTo>
                  <a:pt x="220" y="44"/>
                  <a:pt x="221" y="50"/>
                  <a:pt x="221" y="59"/>
                </a:cubicBezTo>
                <a:cubicBezTo>
                  <a:pt x="221" y="102"/>
                  <a:pt x="221" y="102"/>
                  <a:pt x="221" y="102"/>
                </a:cubicBezTo>
                <a:lnTo>
                  <a:pt x="228" y="102"/>
                </a:lnTo>
                <a:close/>
                <a:moveTo>
                  <a:pt x="118" y="102"/>
                </a:moveTo>
                <a:cubicBezTo>
                  <a:pt x="118" y="31"/>
                  <a:pt x="118" y="31"/>
                  <a:pt x="118" y="31"/>
                </a:cubicBezTo>
                <a:cubicBezTo>
                  <a:pt x="111" y="31"/>
                  <a:pt x="111" y="31"/>
                  <a:pt x="111" y="31"/>
                </a:cubicBezTo>
                <a:cubicBezTo>
                  <a:pt x="111" y="71"/>
                  <a:pt x="111" y="71"/>
                  <a:pt x="111" y="71"/>
                </a:cubicBezTo>
                <a:cubicBezTo>
                  <a:pt x="111" y="79"/>
                  <a:pt x="109" y="86"/>
                  <a:pt x="105" y="90"/>
                </a:cubicBezTo>
                <a:cubicBezTo>
                  <a:pt x="101" y="95"/>
                  <a:pt x="96" y="98"/>
                  <a:pt x="89" y="98"/>
                </a:cubicBezTo>
                <a:cubicBezTo>
                  <a:pt x="82" y="98"/>
                  <a:pt x="77" y="96"/>
                  <a:pt x="74" y="91"/>
                </a:cubicBezTo>
                <a:cubicBezTo>
                  <a:pt x="71" y="87"/>
                  <a:pt x="69" y="80"/>
                  <a:pt x="69" y="70"/>
                </a:cubicBezTo>
                <a:cubicBezTo>
                  <a:pt x="69" y="31"/>
                  <a:pt x="69" y="31"/>
                  <a:pt x="69" y="31"/>
                </a:cubicBezTo>
                <a:cubicBezTo>
                  <a:pt x="63" y="31"/>
                  <a:pt x="63" y="31"/>
                  <a:pt x="63" y="31"/>
                </a:cubicBezTo>
                <a:cubicBezTo>
                  <a:pt x="63" y="72"/>
                  <a:pt x="63" y="72"/>
                  <a:pt x="63" y="72"/>
                </a:cubicBezTo>
                <a:cubicBezTo>
                  <a:pt x="63" y="93"/>
                  <a:pt x="71" y="104"/>
                  <a:pt x="88" y="104"/>
                </a:cubicBezTo>
                <a:cubicBezTo>
                  <a:pt x="98" y="104"/>
                  <a:pt x="106" y="99"/>
                  <a:pt x="111" y="89"/>
                </a:cubicBezTo>
                <a:cubicBezTo>
                  <a:pt x="111" y="89"/>
                  <a:pt x="111" y="89"/>
                  <a:pt x="111" y="89"/>
                </a:cubicBezTo>
                <a:cubicBezTo>
                  <a:pt x="111" y="102"/>
                  <a:pt x="111" y="102"/>
                  <a:pt x="111" y="102"/>
                </a:cubicBezTo>
                <a:lnTo>
                  <a:pt x="118" y="102"/>
                </a:lnTo>
                <a:close/>
                <a:moveTo>
                  <a:pt x="10" y="102"/>
                </a:moveTo>
                <a:cubicBezTo>
                  <a:pt x="15" y="103"/>
                  <a:pt x="19" y="104"/>
                  <a:pt x="22" y="104"/>
                </a:cubicBezTo>
                <a:cubicBezTo>
                  <a:pt x="32" y="104"/>
                  <a:pt x="40" y="101"/>
                  <a:pt x="45" y="96"/>
                </a:cubicBezTo>
                <a:cubicBezTo>
                  <a:pt x="50" y="91"/>
                  <a:pt x="53" y="85"/>
                  <a:pt x="53" y="78"/>
                </a:cubicBezTo>
                <a:cubicBezTo>
                  <a:pt x="53" y="72"/>
                  <a:pt x="51" y="68"/>
                  <a:pt x="48" y="63"/>
                </a:cubicBezTo>
                <a:cubicBezTo>
                  <a:pt x="45" y="59"/>
                  <a:pt x="39" y="55"/>
                  <a:pt x="30" y="49"/>
                </a:cubicBezTo>
                <a:cubicBezTo>
                  <a:pt x="21" y="44"/>
                  <a:pt x="15" y="40"/>
                  <a:pt x="12" y="37"/>
                </a:cubicBezTo>
                <a:cubicBezTo>
                  <a:pt x="9" y="34"/>
                  <a:pt x="8" y="30"/>
                  <a:pt x="8" y="25"/>
                </a:cubicBezTo>
                <a:cubicBezTo>
                  <a:pt x="8" y="20"/>
                  <a:pt x="10" y="15"/>
                  <a:pt x="14" y="12"/>
                </a:cubicBezTo>
                <a:cubicBezTo>
                  <a:pt x="18" y="8"/>
                  <a:pt x="23" y="7"/>
                  <a:pt x="30" y="7"/>
                </a:cubicBezTo>
                <a:cubicBezTo>
                  <a:pt x="37" y="7"/>
                  <a:pt x="43" y="8"/>
                  <a:pt x="49" y="11"/>
                </a:cubicBezTo>
                <a:cubicBezTo>
                  <a:pt x="49" y="3"/>
                  <a:pt x="49" y="3"/>
                  <a:pt x="49" y="3"/>
                </a:cubicBezTo>
                <a:cubicBezTo>
                  <a:pt x="43" y="1"/>
                  <a:pt x="37" y="0"/>
                  <a:pt x="31" y="0"/>
                </a:cubicBezTo>
                <a:cubicBezTo>
                  <a:pt x="22" y="0"/>
                  <a:pt x="14" y="3"/>
                  <a:pt x="9" y="8"/>
                </a:cubicBezTo>
                <a:cubicBezTo>
                  <a:pt x="4" y="13"/>
                  <a:pt x="1" y="19"/>
                  <a:pt x="1" y="26"/>
                </a:cubicBezTo>
                <a:cubicBezTo>
                  <a:pt x="1" y="31"/>
                  <a:pt x="2" y="35"/>
                  <a:pt x="5" y="39"/>
                </a:cubicBezTo>
                <a:cubicBezTo>
                  <a:pt x="8" y="43"/>
                  <a:pt x="14" y="48"/>
                  <a:pt x="24" y="54"/>
                </a:cubicBezTo>
                <a:cubicBezTo>
                  <a:pt x="33" y="59"/>
                  <a:pt x="39" y="64"/>
                  <a:pt x="42" y="67"/>
                </a:cubicBezTo>
                <a:cubicBezTo>
                  <a:pt x="44" y="70"/>
                  <a:pt x="46" y="74"/>
                  <a:pt x="46" y="79"/>
                </a:cubicBezTo>
                <a:cubicBezTo>
                  <a:pt x="46" y="85"/>
                  <a:pt x="44" y="89"/>
                  <a:pt x="40" y="92"/>
                </a:cubicBezTo>
                <a:cubicBezTo>
                  <a:pt x="36" y="96"/>
                  <a:pt x="30" y="97"/>
                  <a:pt x="22" y="97"/>
                </a:cubicBezTo>
                <a:cubicBezTo>
                  <a:pt x="15" y="97"/>
                  <a:pt x="7" y="95"/>
                  <a:pt x="0" y="90"/>
                </a:cubicBezTo>
                <a:cubicBezTo>
                  <a:pt x="0" y="98"/>
                  <a:pt x="0" y="98"/>
                  <a:pt x="0" y="98"/>
                </a:cubicBezTo>
                <a:cubicBezTo>
                  <a:pt x="3" y="100"/>
                  <a:pt x="6" y="101"/>
                  <a:pt x="10" y="10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8"/>
          <p:cNvSpPr>
            <a:spLocks noEditPoints="1"/>
          </p:cNvSpPr>
          <p:nvPr userDrawn="1"/>
        </p:nvSpPr>
        <p:spPr bwMode="auto">
          <a:xfrm>
            <a:off x="5772929" y="2622131"/>
            <a:ext cx="4314825" cy="1711325"/>
          </a:xfrm>
          <a:custGeom>
            <a:avLst/>
            <a:gdLst>
              <a:gd name="T0" fmla="*/ 344 w 351"/>
              <a:gd name="T1" fmla="*/ 34 h 139"/>
              <a:gd name="T2" fmla="*/ 319 w 351"/>
              <a:gd name="T3" fmla="*/ 97 h 139"/>
              <a:gd name="T4" fmla="*/ 318 w 351"/>
              <a:gd name="T5" fmla="*/ 95 h 139"/>
              <a:gd name="T6" fmla="*/ 296 w 351"/>
              <a:gd name="T7" fmla="*/ 34 h 139"/>
              <a:gd name="T8" fmla="*/ 316 w 351"/>
              <a:gd name="T9" fmla="*/ 105 h 139"/>
              <a:gd name="T10" fmla="*/ 296 w 351"/>
              <a:gd name="T11" fmla="*/ 133 h 139"/>
              <a:gd name="T12" fmla="*/ 290 w 351"/>
              <a:gd name="T13" fmla="*/ 138 h 139"/>
              <a:gd name="T14" fmla="*/ 307 w 351"/>
              <a:gd name="T15" fmla="*/ 134 h 139"/>
              <a:gd name="T16" fmla="*/ 351 w 351"/>
              <a:gd name="T17" fmla="*/ 34 h 139"/>
              <a:gd name="T18" fmla="*/ 282 w 351"/>
              <a:gd name="T19" fmla="*/ 101 h 139"/>
              <a:gd name="T20" fmla="*/ 272 w 351"/>
              <a:gd name="T21" fmla="*/ 87 h 139"/>
              <a:gd name="T22" fmla="*/ 290 w 351"/>
              <a:gd name="T23" fmla="*/ 40 h 139"/>
              <a:gd name="T24" fmla="*/ 272 w 351"/>
              <a:gd name="T25" fmla="*/ 34 h 139"/>
              <a:gd name="T26" fmla="*/ 268 w 351"/>
              <a:gd name="T27" fmla="*/ 15 h 139"/>
              <a:gd name="T28" fmla="*/ 265 w 351"/>
              <a:gd name="T29" fmla="*/ 34 h 139"/>
              <a:gd name="T30" fmla="*/ 252 w 351"/>
              <a:gd name="T31" fmla="*/ 40 h 139"/>
              <a:gd name="T32" fmla="*/ 265 w 351"/>
              <a:gd name="T33" fmla="*/ 88 h 139"/>
              <a:gd name="T34" fmla="*/ 290 w 351"/>
              <a:gd name="T35" fmla="*/ 104 h 139"/>
              <a:gd name="T36" fmla="*/ 245 w 351"/>
              <a:gd name="T37" fmla="*/ 0 h 139"/>
              <a:gd name="T38" fmla="*/ 239 w 351"/>
              <a:gd name="T39" fmla="*/ 105 h 139"/>
              <a:gd name="T40" fmla="*/ 245 w 351"/>
              <a:gd name="T41" fmla="*/ 0 h 139"/>
              <a:gd name="T42" fmla="*/ 224 w 351"/>
              <a:gd name="T43" fmla="*/ 34 h 139"/>
              <a:gd name="T44" fmla="*/ 218 w 351"/>
              <a:gd name="T45" fmla="*/ 75 h 139"/>
              <a:gd name="T46" fmla="*/ 196 w 351"/>
              <a:gd name="T47" fmla="*/ 101 h 139"/>
              <a:gd name="T48" fmla="*/ 176 w 351"/>
              <a:gd name="T49" fmla="*/ 74 h 139"/>
              <a:gd name="T50" fmla="*/ 169 w 351"/>
              <a:gd name="T51" fmla="*/ 34 h 139"/>
              <a:gd name="T52" fmla="*/ 195 w 351"/>
              <a:gd name="T53" fmla="*/ 107 h 139"/>
              <a:gd name="T54" fmla="*/ 218 w 351"/>
              <a:gd name="T55" fmla="*/ 93 h 139"/>
              <a:gd name="T56" fmla="*/ 224 w 351"/>
              <a:gd name="T57" fmla="*/ 105 h 139"/>
              <a:gd name="T58" fmla="*/ 138 w 351"/>
              <a:gd name="T59" fmla="*/ 101 h 139"/>
              <a:gd name="T60" fmla="*/ 112 w 351"/>
              <a:gd name="T61" fmla="*/ 71 h 139"/>
              <a:gd name="T62" fmla="*/ 140 w 351"/>
              <a:gd name="T63" fmla="*/ 38 h 139"/>
              <a:gd name="T64" fmla="*/ 157 w 351"/>
              <a:gd name="T65" fmla="*/ 36 h 139"/>
              <a:gd name="T66" fmla="*/ 115 w 351"/>
              <a:gd name="T67" fmla="*/ 43 h 139"/>
              <a:gd name="T68" fmla="*/ 114 w 351"/>
              <a:gd name="T69" fmla="*/ 97 h 139"/>
              <a:gd name="T70" fmla="*/ 157 w 351"/>
              <a:gd name="T71" fmla="*/ 102 h 139"/>
              <a:gd name="T72" fmla="*/ 91 w 351"/>
              <a:gd name="T73" fmla="*/ 67 h 139"/>
              <a:gd name="T74" fmla="*/ 84 w 351"/>
              <a:gd name="T75" fmla="*/ 94 h 139"/>
              <a:gd name="T76" fmla="*/ 56 w 351"/>
              <a:gd name="T77" fmla="*/ 97 h 139"/>
              <a:gd name="T78" fmla="*/ 56 w 351"/>
              <a:gd name="T79" fmla="*/ 75 h 139"/>
              <a:gd name="T80" fmla="*/ 91 w 351"/>
              <a:gd name="T81" fmla="*/ 67 h 139"/>
              <a:gd name="T82" fmla="*/ 98 w 351"/>
              <a:gd name="T83" fmla="*/ 59 h 139"/>
              <a:gd name="T84" fmla="*/ 75 w 351"/>
              <a:gd name="T85" fmla="*/ 32 h 139"/>
              <a:gd name="T86" fmla="*/ 51 w 351"/>
              <a:gd name="T87" fmla="*/ 40 h 139"/>
              <a:gd name="T88" fmla="*/ 74 w 351"/>
              <a:gd name="T89" fmla="*/ 38 h 139"/>
              <a:gd name="T90" fmla="*/ 69 w 351"/>
              <a:gd name="T91" fmla="*/ 65 h 139"/>
              <a:gd name="T92" fmla="*/ 51 w 351"/>
              <a:gd name="T93" fmla="*/ 101 h 139"/>
              <a:gd name="T94" fmla="*/ 81 w 351"/>
              <a:gd name="T95" fmla="*/ 103 h 139"/>
              <a:gd name="T96" fmla="*/ 91 w 351"/>
              <a:gd name="T97" fmla="*/ 91 h 139"/>
              <a:gd name="T98" fmla="*/ 98 w 351"/>
              <a:gd name="T99" fmla="*/ 105 h 139"/>
              <a:gd name="T100" fmla="*/ 47 w 351"/>
              <a:gd name="T101" fmla="*/ 6 h 139"/>
              <a:gd name="T102" fmla="*/ 0 w 351"/>
              <a:gd name="T103" fmla="*/ 105 h 139"/>
              <a:gd name="T104" fmla="*/ 7 w 351"/>
              <a:gd name="T105" fmla="*/ 59 h 139"/>
              <a:gd name="T106" fmla="*/ 44 w 351"/>
              <a:gd name="T107" fmla="*/ 53 h 139"/>
              <a:gd name="T108" fmla="*/ 7 w 351"/>
              <a:gd name="T109" fmla="*/ 1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1" h="139">
                <a:moveTo>
                  <a:pt x="351" y="34"/>
                </a:moveTo>
                <a:cubicBezTo>
                  <a:pt x="344" y="34"/>
                  <a:pt x="344" y="34"/>
                  <a:pt x="344" y="34"/>
                </a:cubicBezTo>
                <a:cubicBezTo>
                  <a:pt x="321" y="93"/>
                  <a:pt x="321" y="93"/>
                  <a:pt x="321" y="93"/>
                </a:cubicBezTo>
                <a:cubicBezTo>
                  <a:pt x="319" y="97"/>
                  <a:pt x="319" y="97"/>
                  <a:pt x="319" y="97"/>
                </a:cubicBezTo>
                <a:cubicBezTo>
                  <a:pt x="319" y="97"/>
                  <a:pt x="319" y="97"/>
                  <a:pt x="319" y="97"/>
                </a:cubicBezTo>
                <a:cubicBezTo>
                  <a:pt x="319" y="97"/>
                  <a:pt x="319" y="96"/>
                  <a:pt x="318" y="95"/>
                </a:cubicBezTo>
                <a:cubicBezTo>
                  <a:pt x="318" y="94"/>
                  <a:pt x="318" y="93"/>
                  <a:pt x="317" y="92"/>
                </a:cubicBezTo>
                <a:cubicBezTo>
                  <a:pt x="296" y="34"/>
                  <a:pt x="296" y="34"/>
                  <a:pt x="296" y="34"/>
                </a:cubicBezTo>
                <a:cubicBezTo>
                  <a:pt x="289" y="34"/>
                  <a:pt x="289" y="34"/>
                  <a:pt x="289" y="34"/>
                </a:cubicBezTo>
                <a:cubicBezTo>
                  <a:pt x="316" y="105"/>
                  <a:pt x="316" y="105"/>
                  <a:pt x="316" y="105"/>
                </a:cubicBezTo>
                <a:cubicBezTo>
                  <a:pt x="309" y="121"/>
                  <a:pt x="309" y="121"/>
                  <a:pt x="309" y="121"/>
                </a:cubicBezTo>
                <a:cubicBezTo>
                  <a:pt x="306" y="129"/>
                  <a:pt x="301" y="133"/>
                  <a:pt x="296" y="133"/>
                </a:cubicBezTo>
                <a:cubicBezTo>
                  <a:pt x="293" y="133"/>
                  <a:pt x="291" y="132"/>
                  <a:pt x="290" y="132"/>
                </a:cubicBezTo>
                <a:cubicBezTo>
                  <a:pt x="290" y="138"/>
                  <a:pt x="290" y="138"/>
                  <a:pt x="290" y="138"/>
                </a:cubicBezTo>
                <a:cubicBezTo>
                  <a:pt x="291" y="139"/>
                  <a:pt x="293" y="139"/>
                  <a:pt x="295" y="139"/>
                </a:cubicBezTo>
                <a:cubicBezTo>
                  <a:pt x="300" y="139"/>
                  <a:pt x="304" y="137"/>
                  <a:pt x="307" y="134"/>
                </a:cubicBezTo>
                <a:cubicBezTo>
                  <a:pt x="311" y="131"/>
                  <a:pt x="314" y="126"/>
                  <a:pt x="316" y="120"/>
                </a:cubicBezTo>
                <a:lnTo>
                  <a:pt x="351" y="34"/>
                </a:lnTo>
                <a:close/>
                <a:moveTo>
                  <a:pt x="290" y="98"/>
                </a:moveTo>
                <a:cubicBezTo>
                  <a:pt x="287" y="100"/>
                  <a:pt x="284" y="101"/>
                  <a:pt x="282" y="101"/>
                </a:cubicBezTo>
                <a:cubicBezTo>
                  <a:pt x="278" y="101"/>
                  <a:pt x="275" y="100"/>
                  <a:pt x="274" y="98"/>
                </a:cubicBezTo>
                <a:cubicBezTo>
                  <a:pt x="272" y="96"/>
                  <a:pt x="272" y="92"/>
                  <a:pt x="272" y="87"/>
                </a:cubicBezTo>
                <a:cubicBezTo>
                  <a:pt x="272" y="40"/>
                  <a:pt x="272" y="40"/>
                  <a:pt x="272" y="40"/>
                </a:cubicBezTo>
                <a:cubicBezTo>
                  <a:pt x="290" y="40"/>
                  <a:pt x="290" y="40"/>
                  <a:pt x="290" y="40"/>
                </a:cubicBezTo>
                <a:cubicBezTo>
                  <a:pt x="290" y="34"/>
                  <a:pt x="290" y="34"/>
                  <a:pt x="290" y="34"/>
                </a:cubicBezTo>
                <a:cubicBezTo>
                  <a:pt x="272" y="34"/>
                  <a:pt x="272" y="34"/>
                  <a:pt x="272" y="34"/>
                </a:cubicBezTo>
                <a:cubicBezTo>
                  <a:pt x="272" y="14"/>
                  <a:pt x="272" y="14"/>
                  <a:pt x="272" y="14"/>
                </a:cubicBezTo>
                <a:cubicBezTo>
                  <a:pt x="270" y="14"/>
                  <a:pt x="269" y="14"/>
                  <a:pt x="268" y="15"/>
                </a:cubicBezTo>
                <a:cubicBezTo>
                  <a:pt x="267" y="15"/>
                  <a:pt x="266" y="15"/>
                  <a:pt x="265" y="16"/>
                </a:cubicBezTo>
                <a:cubicBezTo>
                  <a:pt x="265" y="34"/>
                  <a:pt x="265" y="34"/>
                  <a:pt x="265" y="34"/>
                </a:cubicBezTo>
                <a:cubicBezTo>
                  <a:pt x="252" y="34"/>
                  <a:pt x="252" y="34"/>
                  <a:pt x="252" y="34"/>
                </a:cubicBezTo>
                <a:cubicBezTo>
                  <a:pt x="252" y="40"/>
                  <a:pt x="252" y="40"/>
                  <a:pt x="252" y="40"/>
                </a:cubicBezTo>
                <a:cubicBezTo>
                  <a:pt x="265" y="40"/>
                  <a:pt x="265" y="40"/>
                  <a:pt x="265" y="40"/>
                </a:cubicBezTo>
                <a:cubicBezTo>
                  <a:pt x="265" y="88"/>
                  <a:pt x="265" y="88"/>
                  <a:pt x="265" y="88"/>
                </a:cubicBezTo>
                <a:cubicBezTo>
                  <a:pt x="265" y="101"/>
                  <a:pt x="270" y="107"/>
                  <a:pt x="281" y="107"/>
                </a:cubicBezTo>
                <a:cubicBezTo>
                  <a:pt x="284" y="107"/>
                  <a:pt x="287" y="106"/>
                  <a:pt x="290" y="104"/>
                </a:cubicBezTo>
                <a:lnTo>
                  <a:pt x="290" y="98"/>
                </a:lnTo>
                <a:close/>
                <a:moveTo>
                  <a:pt x="245" y="0"/>
                </a:moveTo>
                <a:cubicBezTo>
                  <a:pt x="239" y="0"/>
                  <a:pt x="239" y="0"/>
                  <a:pt x="239" y="0"/>
                </a:cubicBezTo>
                <a:cubicBezTo>
                  <a:pt x="239" y="105"/>
                  <a:pt x="239" y="105"/>
                  <a:pt x="239" y="105"/>
                </a:cubicBezTo>
                <a:cubicBezTo>
                  <a:pt x="245" y="105"/>
                  <a:pt x="245" y="105"/>
                  <a:pt x="245" y="105"/>
                </a:cubicBezTo>
                <a:lnTo>
                  <a:pt x="245" y="0"/>
                </a:lnTo>
                <a:close/>
                <a:moveTo>
                  <a:pt x="224" y="105"/>
                </a:moveTo>
                <a:cubicBezTo>
                  <a:pt x="224" y="34"/>
                  <a:pt x="224" y="34"/>
                  <a:pt x="224" y="34"/>
                </a:cubicBezTo>
                <a:cubicBezTo>
                  <a:pt x="218" y="34"/>
                  <a:pt x="218" y="34"/>
                  <a:pt x="218" y="34"/>
                </a:cubicBezTo>
                <a:cubicBezTo>
                  <a:pt x="218" y="75"/>
                  <a:pt x="218" y="75"/>
                  <a:pt x="218" y="75"/>
                </a:cubicBezTo>
                <a:cubicBezTo>
                  <a:pt x="218" y="83"/>
                  <a:pt x="216" y="89"/>
                  <a:pt x="212" y="94"/>
                </a:cubicBezTo>
                <a:cubicBezTo>
                  <a:pt x="208" y="99"/>
                  <a:pt x="202" y="101"/>
                  <a:pt x="196" y="101"/>
                </a:cubicBezTo>
                <a:cubicBezTo>
                  <a:pt x="189" y="101"/>
                  <a:pt x="184" y="99"/>
                  <a:pt x="181" y="95"/>
                </a:cubicBezTo>
                <a:cubicBezTo>
                  <a:pt x="177" y="90"/>
                  <a:pt x="176" y="83"/>
                  <a:pt x="176" y="74"/>
                </a:cubicBezTo>
                <a:cubicBezTo>
                  <a:pt x="176" y="34"/>
                  <a:pt x="176" y="34"/>
                  <a:pt x="176" y="34"/>
                </a:cubicBezTo>
                <a:cubicBezTo>
                  <a:pt x="169" y="34"/>
                  <a:pt x="169" y="34"/>
                  <a:pt x="169" y="34"/>
                </a:cubicBezTo>
                <a:cubicBezTo>
                  <a:pt x="169" y="75"/>
                  <a:pt x="169" y="75"/>
                  <a:pt x="169" y="75"/>
                </a:cubicBezTo>
                <a:cubicBezTo>
                  <a:pt x="169" y="97"/>
                  <a:pt x="178" y="107"/>
                  <a:pt x="195" y="107"/>
                </a:cubicBezTo>
                <a:cubicBezTo>
                  <a:pt x="205" y="107"/>
                  <a:pt x="213" y="102"/>
                  <a:pt x="218" y="93"/>
                </a:cubicBezTo>
                <a:cubicBezTo>
                  <a:pt x="218" y="93"/>
                  <a:pt x="218" y="93"/>
                  <a:pt x="218" y="93"/>
                </a:cubicBezTo>
                <a:cubicBezTo>
                  <a:pt x="218" y="105"/>
                  <a:pt x="218" y="105"/>
                  <a:pt x="218" y="105"/>
                </a:cubicBezTo>
                <a:lnTo>
                  <a:pt x="224" y="105"/>
                </a:lnTo>
                <a:close/>
                <a:moveTo>
                  <a:pt x="157" y="96"/>
                </a:moveTo>
                <a:cubicBezTo>
                  <a:pt x="151" y="99"/>
                  <a:pt x="145" y="101"/>
                  <a:pt x="138" y="101"/>
                </a:cubicBezTo>
                <a:cubicBezTo>
                  <a:pt x="130" y="101"/>
                  <a:pt x="124" y="99"/>
                  <a:pt x="119" y="93"/>
                </a:cubicBezTo>
                <a:cubicBezTo>
                  <a:pt x="114" y="87"/>
                  <a:pt x="112" y="80"/>
                  <a:pt x="112" y="71"/>
                </a:cubicBezTo>
                <a:cubicBezTo>
                  <a:pt x="112" y="61"/>
                  <a:pt x="115" y="53"/>
                  <a:pt x="120" y="47"/>
                </a:cubicBezTo>
                <a:cubicBezTo>
                  <a:pt x="125" y="41"/>
                  <a:pt x="132" y="38"/>
                  <a:pt x="140" y="38"/>
                </a:cubicBezTo>
                <a:cubicBezTo>
                  <a:pt x="146" y="38"/>
                  <a:pt x="152" y="40"/>
                  <a:pt x="157" y="43"/>
                </a:cubicBezTo>
                <a:cubicBezTo>
                  <a:pt x="157" y="36"/>
                  <a:pt x="157" y="36"/>
                  <a:pt x="157" y="36"/>
                </a:cubicBezTo>
                <a:cubicBezTo>
                  <a:pt x="152" y="34"/>
                  <a:pt x="147" y="32"/>
                  <a:pt x="141" y="32"/>
                </a:cubicBezTo>
                <a:cubicBezTo>
                  <a:pt x="131" y="32"/>
                  <a:pt x="122" y="36"/>
                  <a:pt x="115" y="43"/>
                </a:cubicBezTo>
                <a:cubicBezTo>
                  <a:pt x="109" y="51"/>
                  <a:pt x="105" y="60"/>
                  <a:pt x="105" y="71"/>
                </a:cubicBezTo>
                <a:cubicBezTo>
                  <a:pt x="105" y="82"/>
                  <a:pt x="108" y="91"/>
                  <a:pt x="114" y="97"/>
                </a:cubicBezTo>
                <a:cubicBezTo>
                  <a:pt x="120" y="104"/>
                  <a:pt x="128" y="107"/>
                  <a:pt x="138" y="107"/>
                </a:cubicBezTo>
                <a:cubicBezTo>
                  <a:pt x="145" y="107"/>
                  <a:pt x="151" y="106"/>
                  <a:pt x="157" y="102"/>
                </a:cubicBezTo>
                <a:lnTo>
                  <a:pt x="157" y="96"/>
                </a:lnTo>
                <a:close/>
                <a:moveTo>
                  <a:pt x="91" y="67"/>
                </a:moveTo>
                <a:cubicBezTo>
                  <a:pt x="91" y="74"/>
                  <a:pt x="91" y="74"/>
                  <a:pt x="91" y="74"/>
                </a:cubicBezTo>
                <a:cubicBezTo>
                  <a:pt x="91" y="82"/>
                  <a:pt x="89" y="89"/>
                  <a:pt x="84" y="94"/>
                </a:cubicBezTo>
                <a:cubicBezTo>
                  <a:pt x="80" y="99"/>
                  <a:pt x="74" y="101"/>
                  <a:pt x="67" y="101"/>
                </a:cubicBezTo>
                <a:cubicBezTo>
                  <a:pt x="62" y="101"/>
                  <a:pt x="58" y="100"/>
                  <a:pt x="56" y="97"/>
                </a:cubicBezTo>
                <a:cubicBezTo>
                  <a:pt x="53" y="95"/>
                  <a:pt x="51" y="91"/>
                  <a:pt x="51" y="87"/>
                </a:cubicBezTo>
                <a:cubicBezTo>
                  <a:pt x="51" y="81"/>
                  <a:pt x="53" y="78"/>
                  <a:pt x="56" y="75"/>
                </a:cubicBezTo>
                <a:cubicBezTo>
                  <a:pt x="59" y="73"/>
                  <a:pt x="64" y="71"/>
                  <a:pt x="72" y="70"/>
                </a:cubicBezTo>
                <a:lnTo>
                  <a:pt x="91" y="67"/>
                </a:lnTo>
                <a:close/>
                <a:moveTo>
                  <a:pt x="98" y="105"/>
                </a:moveTo>
                <a:cubicBezTo>
                  <a:pt x="98" y="59"/>
                  <a:pt x="98" y="59"/>
                  <a:pt x="98" y="59"/>
                </a:cubicBezTo>
                <a:cubicBezTo>
                  <a:pt x="98" y="50"/>
                  <a:pt x="96" y="44"/>
                  <a:pt x="92" y="39"/>
                </a:cubicBezTo>
                <a:cubicBezTo>
                  <a:pt x="88" y="35"/>
                  <a:pt x="82" y="32"/>
                  <a:pt x="75" y="32"/>
                </a:cubicBezTo>
                <a:cubicBezTo>
                  <a:pt x="71" y="32"/>
                  <a:pt x="66" y="33"/>
                  <a:pt x="62" y="35"/>
                </a:cubicBezTo>
                <a:cubicBezTo>
                  <a:pt x="57" y="36"/>
                  <a:pt x="54" y="38"/>
                  <a:pt x="51" y="40"/>
                </a:cubicBezTo>
                <a:cubicBezTo>
                  <a:pt x="51" y="48"/>
                  <a:pt x="51" y="48"/>
                  <a:pt x="51" y="48"/>
                </a:cubicBezTo>
                <a:cubicBezTo>
                  <a:pt x="59" y="41"/>
                  <a:pt x="66" y="38"/>
                  <a:pt x="74" y="38"/>
                </a:cubicBezTo>
                <a:cubicBezTo>
                  <a:pt x="85" y="38"/>
                  <a:pt x="91" y="46"/>
                  <a:pt x="91" y="61"/>
                </a:cubicBezTo>
                <a:cubicBezTo>
                  <a:pt x="69" y="65"/>
                  <a:pt x="69" y="65"/>
                  <a:pt x="69" y="65"/>
                </a:cubicBezTo>
                <a:cubicBezTo>
                  <a:pt x="53" y="67"/>
                  <a:pt x="45" y="75"/>
                  <a:pt x="45" y="87"/>
                </a:cubicBezTo>
                <a:cubicBezTo>
                  <a:pt x="45" y="93"/>
                  <a:pt x="47" y="98"/>
                  <a:pt x="51" y="101"/>
                </a:cubicBezTo>
                <a:cubicBezTo>
                  <a:pt x="54" y="105"/>
                  <a:pt x="60" y="107"/>
                  <a:pt x="67" y="107"/>
                </a:cubicBezTo>
                <a:cubicBezTo>
                  <a:pt x="72" y="107"/>
                  <a:pt x="77" y="106"/>
                  <a:pt x="81" y="103"/>
                </a:cubicBezTo>
                <a:cubicBezTo>
                  <a:pt x="85" y="100"/>
                  <a:pt x="89" y="96"/>
                  <a:pt x="91" y="91"/>
                </a:cubicBezTo>
                <a:cubicBezTo>
                  <a:pt x="91" y="91"/>
                  <a:pt x="91" y="91"/>
                  <a:pt x="91" y="91"/>
                </a:cubicBezTo>
                <a:cubicBezTo>
                  <a:pt x="91" y="105"/>
                  <a:pt x="91" y="105"/>
                  <a:pt x="91" y="105"/>
                </a:cubicBezTo>
                <a:lnTo>
                  <a:pt x="98" y="105"/>
                </a:lnTo>
                <a:close/>
                <a:moveTo>
                  <a:pt x="47" y="12"/>
                </a:moveTo>
                <a:cubicBezTo>
                  <a:pt x="47" y="6"/>
                  <a:pt x="47" y="6"/>
                  <a:pt x="47" y="6"/>
                </a:cubicBezTo>
                <a:cubicBezTo>
                  <a:pt x="0" y="6"/>
                  <a:pt x="0" y="6"/>
                  <a:pt x="0" y="6"/>
                </a:cubicBezTo>
                <a:cubicBezTo>
                  <a:pt x="0" y="105"/>
                  <a:pt x="0" y="105"/>
                  <a:pt x="0" y="105"/>
                </a:cubicBezTo>
                <a:cubicBezTo>
                  <a:pt x="7" y="105"/>
                  <a:pt x="7" y="105"/>
                  <a:pt x="7" y="105"/>
                </a:cubicBezTo>
                <a:cubicBezTo>
                  <a:pt x="7" y="59"/>
                  <a:pt x="7" y="59"/>
                  <a:pt x="7" y="59"/>
                </a:cubicBezTo>
                <a:cubicBezTo>
                  <a:pt x="44" y="59"/>
                  <a:pt x="44" y="59"/>
                  <a:pt x="44" y="59"/>
                </a:cubicBezTo>
                <a:cubicBezTo>
                  <a:pt x="44" y="53"/>
                  <a:pt x="44" y="53"/>
                  <a:pt x="44" y="53"/>
                </a:cubicBezTo>
                <a:cubicBezTo>
                  <a:pt x="7" y="53"/>
                  <a:pt x="7" y="53"/>
                  <a:pt x="7" y="53"/>
                </a:cubicBezTo>
                <a:cubicBezTo>
                  <a:pt x="7" y="12"/>
                  <a:pt x="7" y="12"/>
                  <a:pt x="7" y="12"/>
                </a:cubicBezTo>
                <a:lnTo>
                  <a:pt x="47"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9"/>
          <p:cNvSpPr>
            <a:spLocks noChangeArrowheads="1"/>
          </p:cNvSpPr>
          <p:nvPr userDrawn="1"/>
        </p:nvSpPr>
        <p:spPr bwMode="auto">
          <a:xfrm>
            <a:off x="-2396" y="699668"/>
            <a:ext cx="1130300" cy="1860550"/>
          </a:xfrm>
          <a:prstGeom prst="rect">
            <a:avLst/>
          </a:prstGeom>
          <a:solidFill>
            <a:srgbClr val="E90C8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43"/>
          <p:cNvSpPr>
            <a:spLocks/>
          </p:cNvSpPr>
          <p:nvPr userDrawn="1"/>
        </p:nvSpPr>
        <p:spPr bwMode="auto">
          <a:xfrm>
            <a:off x="-2395" y="1069557"/>
            <a:ext cx="860425" cy="1231900"/>
          </a:xfrm>
          <a:custGeom>
            <a:avLst/>
            <a:gdLst>
              <a:gd name="connsiteX0" fmla="*/ 1193800 w 2054225"/>
              <a:gd name="connsiteY0" fmla="*/ 147639 h 1379539"/>
              <a:gd name="connsiteX1" fmla="*/ 1209130 w 2054225"/>
              <a:gd name="connsiteY1" fmla="*/ 147639 h 1379539"/>
              <a:gd name="connsiteX2" fmla="*/ 1906588 w 2054225"/>
              <a:gd name="connsiteY2" fmla="*/ 147639 h 1379539"/>
              <a:gd name="connsiteX3" fmla="*/ 2054225 w 2054225"/>
              <a:gd name="connsiteY3" fmla="*/ 320105 h 1379539"/>
              <a:gd name="connsiteX4" fmla="*/ 2054225 w 2054225"/>
              <a:gd name="connsiteY4" fmla="*/ 899098 h 1379539"/>
              <a:gd name="connsiteX5" fmla="*/ 1906588 w 2054225"/>
              <a:gd name="connsiteY5" fmla="*/ 1071564 h 1379539"/>
              <a:gd name="connsiteX6" fmla="*/ 1574403 w 2054225"/>
              <a:gd name="connsiteY6" fmla="*/ 1071564 h 1379539"/>
              <a:gd name="connsiteX7" fmla="*/ 1685131 w 2054225"/>
              <a:gd name="connsiteY7" fmla="*/ 1379539 h 1379539"/>
              <a:gd name="connsiteX8" fmla="*/ 1205309 w 2054225"/>
              <a:gd name="connsiteY8" fmla="*/ 1071564 h 1379539"/>
              <a:gd name="connsiteX9" fmla="*/ 1201849 w 2054225"/>
              <a:gd name="connsiteY9" fmla="*/ 1071564 h 1379539"/>
              <a:gd name="connsiteX10" fmla="*/ 1193800 w 2054225"/>
              <a:gd name="connsiteY10" fmla="*/ 1071564 h 1379539"/>
              <a:gd name="connsiteX11" fmla="*/ 0 w 2054225"/>
              <a:gd name="connsiteY11" fmla="*/ 0 h 1379539"/>
              <a:gd name="connsiteX12" fmla="*/ 1193800 w 2054225"/>
              <a:gd name="connsiteY12" fmla="*/ 0 h 1379539"/>
              <a:gd name="connsiteX13" fmla="*/ 1193800 w 2054225"/>
              <a:gd name="connsiteY13" fmla="*/ 147639 h 1379539"/>
              <a:gd name="connsiteX14" fmla="*/ 1148080 w 2054225"/>
              <a:gd name="connsiteY14" fmla="*/ 147639 h 1379539"/>
              <a:gd name="connsiteX15" fmla="*/ 983853 w 2054225"/>
              <a:gd name="connsiteY15" fmla="*/ 147639 h 1379539"/>
              <a:gd name="connsiteX16" fmla="*/ 823912 w 2054225"/>
              <a:gd name="connsiteY16" fmla="*/ 320105 h 1379539"/>
              <a:gd name="connsiteX17" fmla="*/ 823912 w 2054225"/>
              <a:gd name="connsiteY17" fmla="*/ 899098 h 1379539"/>
              <a:gd name="connsiteX18" fmla="*/ 983853 w 2054225"/>
              <a:gd name="connsiteY18" fmla="*/ 1071564 h 1379539"/>
              <a:gd name="connsiteX19" fmla="*/ 1177627 w 2054225"/>
              <a:gd name="connsiteY19" fmla="*/ 1071564 h 1379539"/>
              <a:gd name="connsiteX20" fmla="*/ 1193800 w 2054225"/>
              <a:gd name="connsiteY20" fmla="*/ 1071564 h 1379539"/>
              <a:gd name="connsiteX21" fmla="*/ 1193800 w 2054225"/>
              <a:gd name="connsiteY21" fmla="*/ 1203745 h 1379539"/>
              <a:gd name="connsiteX22" fmla="*/ 0 w 2054225"/>
              <a:gd name="connsiteY22" fmla="*/ 1203745 h 1379539"/>
              <a:gd name="connsiteX0" fmla="*/ 1193800 w 2054225"/>
              <a:gd name="connsiteY0" fmla="*/ 147639 h 1379539"/>
              <a:gd name="connsiteX1" fmla="*/ 1209130 w 2054225"/>
              <a:gd name="connsiteY1" fmla="*/ 147639 h 1379539"/>
              <a:gd name="connsiteX2" fmla="*/ 1906588 w 2054225"/>
              <a:gd name="connsiteY2" fmla="*/ 147639 h 1379539"/>
              <a:gd name="connsiteX3" fmla="*/ 2054225 w 2054225"/>
              <a:gd name="connsiteY3" fmla="*/ 320105 h 1379539"/>
              <a:gd name="connsiteX4" fmla="*/ 2054225 w 2054225"/>
              <a:gd name="connsiteY4" fmla="*/ 899098 h 1379539"/>
              <a:gd name="connsiteX5" fmla="*/ 1906588 w 2054225"/>
              <a:gd name="connsiteY5" fmla="*/ 1071564 h 1379539"/>
              <a:gd name="connsiteX6" fmla="*/ 1574403 w 2054225"/>
              <a:gd name="connsiteY6" fmla="*/ 1071564 h 1379539"/>
              <a:gd name="connsiteX7" fmla="*/ 1685131 w 2054225"/>
              <a:gd name="connsiteY7" fmla="*/ 1379539 h 1379539"/>
              <a:gd name="connsiteX8" fmla="*/ 1205309 w 2054225"/>
              <a:gd name="connsiteY8" fmla="*/ 1071564 h 1379539"/>
              <a:gd name="connsiteX9" fmla="*/ 1201849 w 2054225"/>
              <a:gd name="connsiteY9" fmla="*/ 1071564 h 1379539"/>
              <a:gd name="connsiteX10" fmla="*/ 1193800 w 2054225"/>
              <a:gd name="connsiteY10" fmla="*/ 1071564 h 1379539"/>
              <a:gd name="connsiteX11" fmla="*/ 1193800 w 2054225"/>
              <a:gd name="connsiteY11" fmla="*/ 147639 h 1379539"/>
              <a:gd name="connsiteX12" fmla="*/ 0 w 2054225"/>
              <a:gd name="connsiteY12" fmla="*/ 1203745 h 1379539"/>
              <a:gd name="connsiteX13" fmla="*/ 1193800 w 2054225"/>
              <a:gd name="connsiteY13" fmla="*/ 0 h 1379539"/>
              <a:gd name="connsiteX14" fmla="*/ 1193800 w 2054225"/>
              <a:gd name="connsiteY14" fmla="*/ 147639 h 1379539"/>
              <a:gd name="connsiteX15" fmla="*/ 1148080 w 2054225"/>
              <a:gd name="connsiteY15" fmla="*/ 147639 h 1379539"/>
              <a:gd name="connsiteX16" fmla="*/ 983853 w 2054225"/>
              <a:gd name="connsiteY16" fmla="*/ 147639 h 1379539"/>
              <a:gd name="connsiteX17" fmla="*/ 823912 w 2054225"/>
              <a:gd name="connsiteY17" fmla="*/ 320105 h 1379539"/>
              <a:gd name="connsiteX18" fmla="*/ 823912 w 2054225"/>
              <a:gd name="connsiteY18" fmla="*/ 899098 h 1379539"/>
              <a:gd name="connsiteX19" fmla="*/ 983853 w 2054225"/>
              <a:gd name="connsiteY19" fmla="*/ 1071564 h 1379539"/>
              <a:gd name="connsiteX20" fmla="*/ 1177627 w 2054225"/>
              <a:gd name="connsiteY20" fmla="*/ 1071564 h 1379539"/>
              <a:gd name="connsiteX21" fmla="*/ 1193800 w 2054225"/>
              <a:gd name="connsiteY21" fmla="*/ 1071564 h 1379539"/>
              <a:gd name="connsiteX22" fmla="*/ 1193800 w 2054225"/>
              <a:gd name="connsiteY22" fmla="*/ 1203745 h 1379539"/>
              <a:gd name="connsiteX23" fmla="*/ 0 w 2054225"/>
              <a:gd name="connsiteY23" fmla="*/ 1203745 h 1379539"/>
              <a:gd name="connsiteX0" fmla="*/ 369888 w 1230313"/>
              <a:gd name="connsiteY0" fmla="*/ 147639 h 1379539"/>
              <a:gd name="connsiteX1" fmla="*/ 385218 w 1230313"/>
              <a:gd name="connsiteY1" fmla="*/ 147639 h 1379539"/>
              <a:gd name="connsiteX2" fmla="*/ 1082676 w 1230313"/>
              <a:gd name="connsiteY2" fmla="*/ 147639 h 1379539"/>
              <a:gd name="connsiteX3" fmla="*/ 1230313 w 1230313"/>
              <a:gd name="connsiteY3" fmla="*/ 320105 h 1379539"/>
              <a:gd name="connsiteX4" fmla="*/ 1230313 w 1230313"/>
              <a:gd name="connsiteY4" fmla="*/ 899098 h 1379539"/>
              <a:gd name="connsiteX5" fmla="*/ 1082676 w 1230313"/>
              <a:gd name="connsiteY5" fmla="*/ 1071564 h 1379539"/>
              <a:gd name="connsiteX6" fmla="*/ 750491 w 1230313"/>
              <a:gd name="connsiteY6" fmla="*/ 1071564 h 1379539"/>
              <a:gd name="connsiteX7" fmla="*/ 861219 w 1230313"/>
              <a:gd name="connsiteY7" fmla="*/ 1379539 h 1379539"/>
              <a:gd name="connsiteX8" fmla="*/ 381397 w 1230313"/>
              <a:gd name="connsiteY8" fmla="*/ 1071564 h 1379539"/>
              <a:gd name="connsiteX9" fmla="*/ 377937 w 1230313"/>
              <a:gd name="connsiteY9" fmla="*/ 1071564 h 1379539"/>
              <a:gd name="connsiteX10" fmla="*/ 369888 w 1230313"/>
              <a:gd name="connsiteY10" fmla="*/ 1071564 h 1379539"/>
              <a:gd name="connsiteX11" fmla="*/ 369888 w 1230313"/>
              <a:gd name="connsiteY11" fmla="*/ 147639 h 1379539"/>
              <a:gd name="connsiteX12" fmla="*/ 369888 w 1230313"/>
              <a:gd name="connsiteY12" fmla="*/ 1203745 h 1379539"/>
              <a:gd name="connsiteX13" fmla="*/ 369888 w 1230313"/>
              <a:gd name="connsiteY13" fmla="*/ 0 h 1379539"/>
              <a:gd name="connsiteX14" fmla="*/ 369888 w 1230313"/>
              <a:gd name="connsiteY14" fmla="*/ 147639 h 1379539"/>
              <a:gd name="connsiteX15" fmla="*/ 324168 w 1230313"/>
              <a:gd name="connsiteY15" fmla="*/ 147639 h 1379539"/>
              <a:gd name="connsiteX16" fmla="*/ 159941 w 1230313"/>
              <a:gd name="connsiteY16" fmla="*/ 147639 h 1379539"/>
              <a:gd name="connsiteX17" fmla="*/ 0 w 1230313"/>
              <a:gd name="connsiteY17" fmla="*/ 320105 h 1379539"/>
              <a:gd name="connsiteX18" fmla="*/ 0 w 1230313"/>
              <a:gd name="connsiteY18" fmla="*/ 899098 h 1379539"/>
              <a:gd name="connsiteX19" fmla="*/ 159941 w 1230313"/>
              <a:gd name="connsiteY19" fmla="*/ 1071564 h 1379539"/>
              <a:gd name="connsiteX20" fmla="*/ 353715 w 1230313"/>
              <a:gd name="connsiteY20" fmla="*/ 1071564 h 1379539"/>
              <a:gd name="connsiteX21" fmla="*/ 369888 w 1230313"/>
              <a:gd name="connsiteY21" fmla="*/ 1071564 h 1379539"/>
              <a:gd name="connsiteX22" fmla="*/ 369888 w 1230313"/>
              <a:gd name="connsiteY22" fmla="*/ 1203745 h 1379539"/>
              <a:gd name="connsiteX0" fmla="*/ 369888 w 1230313"/>
              <a:gd name="connsiteY0" fmla="*/ 147639 h 1379539"/>
              <a:gd name="connsiteX1" fmla="*/ 385218 w 1230313"/>
              <a:gd name="connsiteY1" fmla="*/ 147639 h 1379539"/>
              <a:gd name="connsiteX2" fmla="*/ 1082676 w 1230313"/>
              <a:gd name="connsiteY2" fmla="*/ 147639 h 1379539"/>
              <a:gd name="connsiteX3" fmla="*/ 1230313 w 1230313"/>
              <a:gd name="connsiteY3" fmla="*/ 320105 h 1379539"/>
              <a:gd name="connsiteX4" fmla="*/ 1230313 w 1230313"/>
              <a:gd name="connsiteY4" fmla="*/ 899098 h 1379539"/>
              <a:gd name="connsiteX5" fmla="*/ 1082676 w 1230313"/>
              <a:gd name="connsiteY5" fmla="*/ 1071564 h 1379539"/>
              <a:gd name="connsiteX6" fmla="*/ 750491 w 1230313"/>
              <a:gd name="connsiteY6" fmla="*/ 1071564 h 1379539"/>
              <a:gd name="connsiteX7" fmla="*/ 861219 w 1230313"/>
              <a:gd name="connsiteY7" fmla="*/ 1379539 h 1379539"/>
              <a:gd name="connsiteX8" fmla="*/ 381397 w 1230313"/>
              <a:gd name="connsiteY8" fmla="*/ 1071564 h 1379539"/>
              <a:gd name="connsiteX9" fmla="*/ 377937 w 1230313"/>
              <a:gd name="connsiteY9" fmla="*/ 1071564 h 1379539"/>
              <a:gd name="connsiteX10" fmla="*/ 369888 w 1230313"/>
              <a:gd name="connsiteY10" fmla="*/ 1071564 h 1379539"/>
              <a:gd name="connsiteX11" fmla="*/ 369888 w 1230313"/>
              <a:gd name="connsiteY11" fmla="*/ 147639 h 1379539"/>
              <a:gd name="connsiteX12" fmla="*/ 369888 w 1230313"/>
              <a:gd name="connsiteY12" fmla="*/ 1203745 h 1379539"/>
              <a:gd name="connsiteX13" fmla="*/ 369888 w 1230313"/>
              <a:gd name="connsiteY13" fmla="*/ 0 h 1379539"/>
              <a:gd name="connsiteX14" fmla="*/ 369888 w 1230313"/>
              <a:gd name="connsiteY14" fmla="*/ 147639 h 1379539"/>
              <a:gd name="connsiteX15" fmla="*/ 159941 w 1230313"/>
              <a:gd name="connsiteY15" fmla="*/ 147639 h 1379539"/>
              <a:gd name="connsiteX16" fmla="*/ 0 w 1230313"/>
              <a:gd name="connsiteY16" fmla="*/ 320105 h 1379539"/>
              <a:gd name="connsiteX17" fmla="*/ 0 w 1230313"/>
              <a:gd name="connsiteY17" fmla="*/ 899098 h 1379539"/>
              <a:gd name="connsiteX18" fmla="*/ 159941 w 1230313"/>
              <a:gd name="connsiteY18" fmla="*/ 1071564 h 1379539"/>
              <a:gd name="connsiteX19" fmla="*/ 353715 w 1230313"/>
              <a:gd name="connsiteY19" fmla="*/ 1071564 h 1379539"/>
              <a:gd name="connsiteX20" fmla="*/ 369888 w 1230313"/>
              <a:gd name="connsiteY20" fmla="*/ 1071564 h 1379539"/>
              <a:gd name="connsiteX21" fmla="*/ 369888 w 1230313"/>
              <a:gd name="connsiteY21" fmla="*/ 1203745 h 1379539"/>
              <a:gd name="connsiteX0" fmla="*/ 369888 w 1230313"/>
              <a:gd name="connsiteY0" fmla="*/ 0 h 1231900"/>
              <a:gd name="connsiteX1" fmla="*/ 385218 w 1230313"/>
              <a:gd name="connsiteY1" fmla="*/ 0 h 1231900"/>
              <a:gd name="connsiteX2" fmla="*/ 1082676 w 1230313"/>
              <a:gd name="connsiteY2" fmla="*/ 0 h 1231900"/>
              <a:gd name="connsiteX3" fmla="*/ 1230313 w 1230313"/>
              <a:gd name="connsiteY3" fmla="*/ 172466 h 1231900"/>
              <a:gd name="connsiteX4" fmla="*/ 1230313 w 1230313"/>
              <a:gd name="connsiteY4" fmla="*/ 751459 h 1231900"/>
              <a:gd name="connsiteX5" fmla="*/ 1082676 w 1230313"/>
              <a:gd name="connsiteY5" fmla="*/ 923925 h 1231900"/>
              <a:gd name="connsiteX6" fmla="*/ 750491 w 1230313"/>
              <a:gd name="connsiteY6" fmla="*/ 923925 h 1231900"/>
              <a:gd name="connsiteX7" fmla="*/ 861219 w 1230313"/>
              <a:gd name="connsiteY7" fmla="*/ 1231900 h 1231900"/>
              <a:gd name="connsiteX8" fmla="*/ 381397 w 1230313"/>
              <a:gd name="connsiteY8" fmla="*/ 923925 h 1231900"/>
              <a:gd name="connsiteX9" fmla="*/ 377937 w 1230313"/>
              <a:gd name="connsiteY9" fmla="*/ 923925 h 1231900"/>
              <a:gd name="connsiteX10" fmla="*/ 369888 w 1230313"/>
              <a:gd name="connsiteY10" fmla="*/ 923925 h 1231900"/>
              <a:gd name="connsiteX11" fmla="*/ 369888 w 1230313"/>
              <a:gd name="connsiteY11" fmla="*/ 0 h 1231900"/>
              <a:gd name="connsiteX12" fmla="*/ 369888 w 1230313"/>
              <a:gd name="connsiteY12" fmla="*/ 1056106 h 1231900"/>
              <a:gd name="connsiteX13" fmla="*/ 369888 w 1230313"/>
              <a:gd name="connsiteY13" fmla="*/ 0 h 1231900"/>
              <a:gd name="connsiteX14" fmla="*/ 159941 w 1230313"/>
              <a:gd name="connsiteY14" fmla="*/ 0 h 1231900"/>
              <a:gd name="connsiteX15" fmla="*/ 0 w 1230313"/>
              <a:gd name="connsiteY15" fmla="*/ 172466 h 1231900"/>
              <a:gd name="connsiteX16" fmla="*/ 0 w 1230313"/>
              <a:gd name="connsiteY16" fmla="*/ 751459 h 1231900"/>
              <a:gd name="connsiteX17" fmla="*/ 159941 w 1230313"/>
              <a:gd name="connsiteY17" fmla="*/ 923925 h 1231900"/>
              <a:gd name="connsiteX18" fmla="*/ 353715 w 1230313"/>
              <a:gd name="connsiteY18" fmla="*/ 923925 h 1231900"/>
              <a:gd name="connsiteX19" fmla="*/ 369888 w 1230313"/>
              <a:gd name="connsiteY19" fmla="*/ 923925 h 1231900"/>
              <a:gd name="connsiteX20" fmla="*/ 369888 w 1230313"/>
              <a:gd name="connsiteY20" fmla="*/ 1056106 h 1231900"/>
              <a:gd name="connsiteX0" fmla="*/ 369888 w 1230313"/>
              <a:gd name="connsiteY0" fmla="*/ 0 h 1231900"/>
              <a:gd name="connsiteX1" fmla="*/ 385218 w 1230313"/>
              <a:gd name="connsiteY1" fmla="*/ 0 h 1231900"/>
              <a:gd name="connsiteX2" fmla="*/ 1082676 w 1230313"/>
              <a:gd name="connsiteY2" fmla="*/ 0 h 1231900"/>
              <a:gd name="connsiteX3" fmla="*/ 1230313 w 1230313"/>
              <a:gd name="connsiteY3" fmla="*/ 172466 h 1231900"/>
              <a:gd name="connsiteX4" fmla="*/ 1230313 w 1230313"/>
              <a:gd name="connsiteY4" fmla="*/ 751459 h 1231900"/>
              <a:gd name="connsiteX5" fmla="*/ 1082676 w 1230313"/>
              <a:gd name="connsiteY5" fmla="*/ 923925 h 1231900"/>
              <a:gd name="connsiteX6" fmla="*/ 750491 w 1230313"/>
              <a:gd name="connsiteY6" fmla="*/ 923925 h 1231900"/>
              <a:gd name="connsiteX7" fmla="*/ 861219 w 1230313"/>
              <a:gd name="connsiteY7" fmla="*/ 1231900 h 1231900"/>
              <a:gd name="connsiteX8" fmla="*/ 381397 w 1230313"/>
              <a:gd name="connsiteY8" fmla="*/ 923925 h 1231900"/>
              <a:gd name="connsiteX9" fmla="*/ 377937 w 1230313"/>
              <a:gd name="connsiteY9" fmla="*/ 923925 h 1231900"/>
              <a:gd name="connsiteX10" fmla="*/ 369888 w 1230313"/>
              <a:gd name="connsiteY10" fmla="*/ 923925 h 1231900"/>
              <a:gd name="connsiteX11" fmla="*/ 369888 w 1230313"/>
              <a:gd name="connsiteY11" fmla="*/ 0 h 1231900"/>
              <a:gd name="connsiteX12" fmla="*/ 369888 w 1230313"/>
              <a:gd name="connsiteY12" fmla="*/ 923925 h 1231900"/>
              <a:gd name="connsiteX13" fmla="*/ 369888 w 1230313"/>
              <a:gd name="connsiteY13" fmla="*/ 0 h 1231900"/>
              <a:gd name="connsiteX14" fmla="*/ 159941 w 1230313"/>
              <a:gd name="connsiteY14" fmla="*/ 0 h 1231900"/>
              <a:gd name="connsiteX15" fmla="*/ 0 w 1230313"/>
              <a:gd name="connsiteY15" fmla="*/ 172466 h 1231900"/>
              <a:gd name="connsiteX16" fmla="*/ 0 w 1230313"/>
              <a:gd name="connsiteY16" fmla="*/ 751459 h 1231900"/>
              <a:gd name="connsiteX17" fmla="*/ 159941 w 1230313"/>
              <a:gd name="connsiteY17" fmla="*/ 923925 h 1231900"/>
              <a:gd name="connsiteX18" fmla="*/ 353715 w 1230313"/>
              <a:gd name="connsiteY18" fmla="*/ 923925 h 1231900"/>
              <a:gd name="connsiteX19" fmla="*/ 369888 w 1230313"/>
              <a:gd name="connsiteY19" fmla="*/ 923925 h 1231900"/>
              <a:gd name="connsiteX0" fmla="*/ 369888 w 1230313"/>
              <a:gd name="connsiteY0" fmla="*/ 0 h 1231900"/>
              <a:gd name="connsiteX1" fmla="*/ 385218 w 1230313"/>
              <a:gd name="connsiteY1" fmla="*/ 0 h 1231900"/>
              <a:gd name="connsiteX2" fmla="*/ 1082676 w 1230313"/>
              <a:gd name="connsiteY2" fmla="*/ 0 h 1231900"/>
              <a:gd name="connsiteX3" fmla="*/ 1230313 w 1230313"/>
              <a:gd name="connsiteY3" fmla="*/ 172466 h 1231900"/>
              <a:gd name="connsiteX4" fmla="*/ 1230313 w 1230313"/>
              <a:gd name="connsiteY4" fmla="*/ 751459 h 1231900"/>
              <a:gd name="connsiteX5" fmla="*/ 1082676 w 1230313"/>
              <a:gd name="connsiteY5" fmla="*/ 923925 h 1231900"/>
              <a:gd name="connsiteX6" fmla="*/ 750491 w 1230313"/>
              <a:gd name="connsiteY6" fmla="*/ 923925 h 1231900"/>
              <a:gd name="connsiteX7" fmla="*/ 861219 w 1230313"/>
              <a:gd name="connsiteY7" fmla="*/ 1231900 h 1231900"/>
              <a:gd name="connsiteX8" fmla="*/ 381397 w 1230313"/>
              <a:gd name="connsiteY8" fmla="*/ 923925 h 1231900"/>
              <a:gd name="connsiteX9" fmla="*/ 377937 w 1230313"/>
              <a:gd name="connsiteY9" fmla="*/ 923925 h 1231900"/>
              <a:gd name="connsiteX10" fmla="*/ 369888 w 1230313"/>
              <a:gd name="connsiteY10" fmla="*/ 923925 h 1231900"/>
              <a:gd name="connsiteX11" fmla="*/ 369888 w 1230313"/>
              <a:gd name="connsiteY11" fmla="*/ 0 h 1231900"/>
              <a:gd name="connsiteX12" fmla="*/ 369888 w 1230313"/>
              <a:gd name="connsiteY12" fmla="*/ 923925 h 1231900"/>
              <a:gd name="connsiteX13" fmla="*/ 369888 w 1230313"/>
              <a:gd name="connsiteY13" fmla="*/ 0 h 1231900"/>
              <a:gd name="connsiteX14" fmla="*/ 159941 w 1230313"/>
              <a:gd name="connsiteY14" fmla="*/ 0 h 1231900"/>
              <a:gd name="connsiteX15" fmla="*/ 0 w 1230313"/>
              <a:gd name="connsiteY15" fmla="*/ 172466 h 1231900"/>
              <a:gd name="connsiteX16" fmla="*/ 159941 w 1230313"/>
              <a:gd name="connsiteY16" fmla="*/ 923925 h 1231900"/>
              <a:gd name="connsiteX17" fmla="*/ 353715 w 1230313"/>
              <a:gd name="connsiteY17" fmla="*/ 923925 h 1231900"/>
              <a:gd name="connsiteX18" fmla="*/ 369888 w 1230313"/>
              <a:gd name="connsiteY18" fmla="*/ 923925 h 1231900"/>
              <a:gd name="connsiteX0" fmla="*/ 235190 w 1095615"/>
              <a:gd name="connsiteY0" fmla="*/ 68438 h 1300338"/>
              <a:gd name="connsiteX1" fmla="*/ 250520 w 1095615"/>
              <a:gd name="connsiteY1" fmla="*/ 68438 h 1300338"/>
              <a:gd name="connsiteX2" fmla="*/ 947978 w 1095615"/>
              <a:gd name="connsiteY2" fmla="*/ 68438 h 1300338"/>
              <a:gd name="connsiteX3" fmla="*/ 1095615 w 1095615"/>
              <a:gd name="connsiteY3" fmla="*/ 240904 h 1300338"/>
              <a:gd name="connsiteX4" fmla="*/ 1095615 w 1095615"/>
              <a:gd name="connsiteY4" fmla="*/ 819897 h 1300338"/>
              <a:gd name="connsiteX5" fmla="*/ 947978 w 1095615"/>
              <a:gd name="connsiteY5" fmla="*/ 992363 h 1300338"/>
              <a:gd name="connsiteX6" fmla="*/ 615793 w 1095615"/>
              <a:gd name="connsiteY6" fmla="*/ 992363 h 1300338"/>
              <a:gd name="connsiteX7" fmla="*/ 726521 w 1095615"/>
              <a:gd name="connsiteY7" fmla="*/ 1300338 h 1300338"/>
              <a:gd name="connsiteX8" fmla="*/ 246699 w 1095615"/>
              <a:gd name="connsiteY8" fmla="*/ 992363 h 1300338"/>
              <a:gd name="connsiteX9" fmla="*/ 243239 w 1095615"/>
              <a:gd name="connsiteY9" fmla="*/ 992363 h 1300338"/>
              <a:gd name="connsiteX10" fmla="*/ 235190 w 1095615"/>
              <a:gd name="connsiteY10" fmla="*/ 992363 h 1300338"/>
              <a:gd name="connsiteX11" fmla="*/ 235190 w 1095615"/>
              <a:gd name="connsiteY11" fmla="*/ 68438 h 1300338"/>
              <a:gd name="connsiteX12" fmla="*/ 235190 w 1095615"/>
              <a:gd name="connsiteY12" fmla="*/ 992363 h 1300338"/>
              <a:gd name="connsiteX13" fmla="*/ 235190 w 1095615"/>
              <a:gd name="connsiteY13" fmla="*/ 68438 h 1300338"/>
              <a:gd name="connsiteX14" fmla="*/ 25243 w 1095615"/>
              <a:gd name="connsiteY14" fmla="*/ 68438 h 1300338"/>
              <a:gd name="connsiteX15" fmla="*/ 25243 w 1095615"/>
              <a:gd name="connsiteY15" fmla="*/ 992363 h 1300338"/>
              <a:gd name="connsiteX16" fmla="*/ 219017 w 1095615"/>
              <a:gd name="connsiteY16" fmla="*/ 992363 h 1300338"/>
              <a:gd name="connsiteX17" fmla="*/ 235190 w 1095615"/>
              <a:gd name="connsiteY17" fmla="*/ 992363 h 1300338"/>
              <a:gd name="connsiteX0" fmla="*/ 209988 w 1070413"/>
              <a:gd name="connsiteY0" fmla="*/ 0 h 1231900"/>
              <a:gd name="connsiteX1" fmla="*/ 225318 w 1070413"/>
              <a:gd name="connsiteY1" fmla="*/ 0 h 1231900"/>
              <a:gd name="connsiteX2" fmla="*/ 922776 w 1070413"/>
              <a:gd name="connsiteY2" fmla="*/ 0 h 1231900"/>
              <a:gd name="connsiteX3" fmla="*/ 1070413 w 1070413"/>
              <a:gd name="connsiteY3" fmla="*/ 172466 h 1231900"/>
              <a:gd name="connsiteX4" fmla="*/ 1070413 w 1070413"/>
              <a:gd name="connsiteY4" fmla="*/ 751459 h 1231900"/>
              <a:gd name="connsiteX5" fmla="*/ 922776 w 1070413"/>
              <a:gd name="connsiteY5" fmla="*/ 923925 h 1231900"/>
              <a:gd name="connsiteX6" fmla="*/ 590591 w 1070413"/>
              <a:gd name="connsiteY6" fmla="*/ 923925 h 1231900"/>
              <a:gd name="connsiteX7" fmla="*/ 701319 w 1070413"/>
              <a:gd name="connsiteY7" fmla="*/ 1231900 h 1231900"/>
              <a:gd name="connsiteX8" fmla="*/ 221497 w 1070413"/>
              <a:gd name="connsiteY8" fmla="*/ 923925 h 1231900"/>
              <a:gd name="connsiteX9" fmla="*/ 218037 w 1070413"/>
              <a:gd name="connsiteY9" fmla="*/ 923925 h 1231900"/>
              <a:gd name="connsiteX10" fmla="*/ 209988 w 1070413"/>
              <a:gd name="connsiteY10" fmla="*/ 923925 h 1231900"/>
              <a:gd name="connsiteX11" fmla="*/ 209988 w 1070413"/>
              <a:gd name="connsiteY11" fmla="*/ 0 h 1231900"/>
              <a:gd name="connsiteX12" fmla="*/ 209988 w 1070413"/>
              <a:gd name="connsiteY12" fmla="*/ 923925 h 1231900"/>
              <a:gd name="connsiteX13" fmla="*/ 209988 w 1070413"/>
              <a:gd name="connsiteY13" fmla="*/ 0 h 1231900"/>
              <a:gd name="connsiteX14" fmla="*/ 41 w 1070413"/>
              <a:gd name="connsiteY14" fmla="*/ 923925 h 1231900"/>
              <a:gd name="connsiteX15" fmla="*/ 193815 w 1070413"/>
              <a:gd name="connsiteY15" fmla="*/ 923925 h 1231900"/>
              <a:gd name="connsiteX16" fmla="*/ 209988 w 1070413"/>
              <a:gd name="connsiteY16" fmla="*/ 923925 h 1231900"/>
              <a:gd name="connsiteX0" fmla="*/ 16173 w 876598"/>
              <a:gd name="connsiteY0" fmla="*/ 0 h 1231900"/>
              <a:gd name="connsiteX1" fmla="*/ 31503 w 876598"/>
              <a:gd name="connsiteY1" fmla="*/ 0 h 1231900"/>
              <a:gd name="connsiteX2" fmla="*/ 728961 w 876598"/>
              <a:gd name="connsiteY2" fmla="*/ 0 h 1231900"/>
              <a:gd name="connsiteX3" fmla="*/ 876598 w 876598"/>
              <a:gd name="connsiteY3" fmla="*/ 172466 h 1231900"/>
              <a:gd name="connsiteX4" fmla="*/ 876598 w 876598"/>
              <a:gd name="connsiteY4" fmla="*/ 751459 h 1231900"/>
              <a:gd name="connsiteX5" fmla="*/ 728961 w 876598"/>
              <a:gd name="connsiteY5" fmla="*/ 923925 h 1231900"/>
              <a:gd name="connsiteX6" fmla="*/ 396776 w 876598"/>
              <a:gd name="connsiteY6" fmla="*/ 923925 h 1231900"/>
              <a:gd name="connsiteX7" fmla="*/ 507504 w 876598"/>
              <a:gd name="connsiteY7" fmla="*/ 1231900 h 1231900"/>
              <a:gd name="connsiteX8" fmla="*/ 27682 w 876598"/>
              <a:gd name="connsiteY8" fmla="*/ 923925 h 1231900"/>
              <a:gd name="connsiteX9" fmla="*/ 24222 w 876598"/>
              <a:gd name="connsiteY9" fmla="*/ 923925 h 1231900"/>
              <a:gd name="connsiteX10" fmla="*/ 16173 w 876598"/>
              <a:gd name="connsiteY10" fmla="*/ 923925 h 1231900"/>
              <a:gd name="connsiteX11" fmla="*/ 16173 w 876598"/>
              <a:gd name="connsiteY11" fmla="*/ 0 h 1231900"/>
              <a:gd name="connsiteX12" fmla="*/ 16173 w 876598"/>
              <a:gd name="connsiteY12" fmla="*/ 923925 h 1231900"/>
              <a:gd name="connsiteX13" fmla="*/ 16173 w 876598"/>
              <a:gd name="connsiteY13" fmla="*/ 0 h 1231900"/>
              <a:gd name="connsiteX14" fmla="*/ 0 w 876598"/>
              <a:gd name="connsiteY14" fmla="*/ 923925 h 1231900"/>
              <a:gd name="connsiteX15" fmla="*/ 16173 w 876598"/>
              <a:gd name="connsiteY15" fmla="*/ 923925 h 1231900"/>
              <a:gd name="connsiteX0" fmla="*/ 16173 w 876598"/>
              <a:gd name="connsiteY0" fmla="*/ 0 h 1231900"/>
              <a:gd name="connsiteX1" fmla="*/ 31503 w 876598"/>
              <a:gd name="connsiteY1" fmla="*/ 0 h 1231900"/>
              <a:gd name="connsiteX2" fmla="*/ 728961 w 876598"/>
              <a:gd name="connsiteY2" fmla="*/ 0 h 1231900"/>
              <a:gd name="connsiteX3" fmla="*/ 876598 w 876598"/>
              <a:gd name="connsiteY3" fmla="*/ 172466 h 1231900"/>
              <a:gd name="connsiteX4" fmla="*/ 876598 w 876598"/>
              <a:gd name="connsiteY4" fmla="*/ 751459 h 1231900"/>
              <a:gd name="connsiteX5" fmla="*/ 728961 w 876598"/>
              <a:gd name="connsiteY5" fmla="*/ 923925 h 1231900"/>
              <a:gd name="connsiteX6" fmla="*/ 396776 w 876598"/>
              <a:gd name="connsiteY6" fmla="*/ 923925 h 1231900"/>
              <a:gd name="connsiteX7" fmla="*/ 507504 w 876598"/>
              <a:gd name="connsiteY7" fmla="*/ 1231900 h 1231900"/>
              <a:gd name="connsiteX8" fmla="*/ 27682 w 876598"/>
              <a:gd name="connsiteY8" fmla="*/ 923925 h 1231900"/>
              <a:gd name="connsiteX9" fmla="*/ 24222 w 876598"/>
              <a:gd name="connsiteY9" fmla="*/ 923925 h 1231900"/>
              <a:gd name="connsiteX10" fmla="*/ 16173 w 876598"/>
              <a:gd name="connsiteY10" fmla="*/ 923925 h 1231900"/>
              <a:gd name="connsiteX11" fmla="*/ 16173 w 876598"/>
              <a:gd name="connsiteY11" fmla="*/ 0 h 1231900"/>
              <a:gd name="connsiteX12" fmla="*/ 0 w 876598"/>
              <a:gd name="connsiteY12" fmla="*/ 923925 h 1231900"/>
              <a:gd name="connsiteX13" fmla="*/ 16173 w 876598"/>
              <a:gd name="connsiteY13" fmla="*/ 0 h 1231900"/>
              <a:gd name="connsiteX14" fmla="*/ 0 w 876598"/>
              <a:gd name="connsiteY14" fmla="*/ 923925 h 1231900"/>
              <a:gd name="connsiteX0" fmla="*/ 0 w 860425"/>
              <a:gd name="connsiteY0" fmla="*/ 0 h 1231900"/>
              <a:gd name="connsiteX1" fmla="*/ 15330 w 860425"/>
              <a:gd name="connsiteY1" fmla="*/ 0 h 1231900"/>
              <a:gd name="connsiteX2" fmla="*/ 712788 w 860425"/>
              <a:gd name="connsiteY2" fmla="*/ 0 h 1231900"/>
              <a:gd name="connsiteX3" fmla="*/ 860425 w 860425"/>
              <a:gd name="connsiteY3" fmla="*/ 172466 h 1231900"/>
              <a:gd name="connsiteX4" fmla="*/ 860425 w 860425"/>
              <a:gd name="connsiteY4" fmla="*/ 751459 h 1231900"/>
              <a:gd name="connsiteX5" fmla="*/ 712788 w 860425"/>
              <a:gd name="connsiteY5" fmla="*/ 923925 h 1231900"/>
              <a:gd name="connsiteX6" fmla="*/ 380603 w 860425"/>
              <a:gd name="connsiteY6" fmla="*/ 923925 h 1231900"/>
              <a:gd name="connsiteX7" fmla="*/ 491331 w 860425"/>
              <a:gd name="connsiteY7" fmla="*/ 1231900 h 1231900"/>
              <a:gd name="connsiteX8" fmla="*/ 11509 w 860425"/>
              <a:gd name="connsiteY8" fmla="*/ 923925 h 1231900"/>
              <a:gd name="connsiteX9" fmla="*/ 8049 w 860425"/>
              <a:gd name="connsiteY9" fmla="*/ 923925 h 1231900"/>
              <a:gd name="connsiteX10" fmla="*/ 0 w 860425"/>
              <a:gd name="connsiteY10" fmla="*/ 923925 h 1231900"/>
              <a:gd name="connsiteX11" fmla="*/ 0 w 860425"/>
              <a:gd name="connsiteY11" fmla="*/ 0 h 123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0425" h="1231900">
                <a:moveTo>
                  <a:pt x="0" y="0"/>
                </a:moveTo>
                <a:lnTo>
                  <a:pt x="15330" y="0"/>
                </a:lnTo>
                <a:lnTo>
                  <a:pt x="712788" y="0"/>
                </a:lnTo>
                <a:cubicBezTo>
                  <a:pt x="786606" y="0"/>
                  <a:pt x="860425" y="73914"/>
                  <a:pt x="860425" y="172466"/>
                </a:cubicBezTo>
                <a:lnTo>
                  <a:pt x="860425" y="751459"/>
                </a:lnTo>
                <a:cubicBezTo>
                  <a:pt x="860425" y="850011"/>
                  <a:pt x="786606" y="923925"/>
                  <a:pt x="712788" y="923925"/>
                </a:cubicBezTo>
                <a:lnTo>
                  <a:pt x="380603" y="923925"/>
                </a:lnTo>
                <a:lnTo>
                  <a:pt x="491331" y="1231900"/>
                </a:lnTo>
                <a:lnTo>
                  <a:pt x="11509" y="923925"/>
                </a:lnTo>
                <a:lnTo>
                  <a:pt x="8049" y="923925"/>
                </a:lnTo>
                <a:lnTo>
                  <a:pt x="0" y="92392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12" name="Rectangle 11"/>
          <p:cNvSpPr>
            <a:spLocks noChangeArrowheads="1"/>
          </p:cNvSpPr>
          <p:nvPr userDrawn="1"/>
        </p:nvSpPr>
        <p:spPr bwMode="auto">
          <a:xfrm>
            <a:off x="1275542" y="-2007"/>
            <a:ext cx="2555875" cy="2562225"/>
          </a:xfrm>
          <a:prstGeom prst="rect">
            <a:avLst/>
          </a:prstGeom>
          <a:solidFill>
            <a:srgbClr val="FBD01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2"/>
          <p:cNvSpPr>
            <a:spLocks noEditPoints="1"/>
          </p:cNvSpPr>
          <p:nvPr userDrawn="1"/>
        </p:nvSpPr>
        <p:spPr bwMode="auto">
          <a:xfrm>
            <a:off x="1643842" y="440906"/>
            <a:ext cx="1549400" cy="1897063"/>
          </a:xfrm>
          <a:custGeom>
            <a:avLst/>
            <a:gdLst>
              <a:gd name="T0" fmla="*/ 85 w 126"/>
              <a:gd name="T1" fmla="*/ 141 h 154"/>
              <a:gd name="T2" fmla="*/ 112 w 126"/>
              <a:gd name="T3" fmla="*/ 149 h 154"/>
              <a:gd name="T4" fmla="*/ 119 w 126"/>
              <a:gd name="T5" fmla="*/ 122 h 154"/>
              <a:gd name="T6" fmla="*/ 94 w 126"/>
              <a:gd name="T7" fmla="*/ 114 h 154"/>
              <a:gd name="T8" fmla="*/ 84 w 126"/>
              <a:gd name="T9" fmla="*/ 96 h 154"/>
              <a:gd name="T10" fmla="*/ 80 w 126"/>
              <a:gd name="T11" fmla="*/ 98 h 154"/>
              <a:gd name="T12" fmla="*/ 91 w 126"/>
              <a:gd name="T13" fmla="*/ 116 h 154"/>
              <a:gd name="T14" fmla="*/ 85 w 126"/>
              <a:gd name="T15" fmla="*/ 141 h 154"/>
              <a:gd name="T16" fmla="*/ 20 w 126"/>
              <a:gd name="T17" fmla="*/ 95 h 154"/>
              <a:gd name="T18" fmla="*/ 38 w 126"/>
              <a:gd name="T19" fmla="*/ 105 h 154"/>
              <a:gd name="T20" fmla="*/ 48 w 126"/>
              <a:gd name="T21" fmla="*/ 89 h 154"/>
              <a:gd name="T22" fmla="*/ 58 w 126"/>
              <a:gd name="T23" fmla="*/ 86 h 154"/>
              <a:gd name="T24" fmla="*/ 58 w 126"/>
              <a:gd name="T25" fmla="*/ 83 h 154"/>
              <a:gd name="T26" fmla="*/ 47 w 126"/>
              <a:gd name="T27" fmla="*/ 86 h 154"/>
              <a:gd name="T28" fmla="*/ 30 w 126"/>
              <a:gd name="T29" fmla="*/ 78 h 154"/>
              <a:gd name="T30" fmla="*/ 20 w 126"/>
              <a:gd name="T31" fmla="*/ 95 h 154"/>
              <a:gd name="T32" fmla="*/ 58 w 126"/>
              <a:gd name="T33" fmla="*/ 39 h 154"/>
              <a:gd name="T34" fmla="*/ 36 w 126"/>
              <a:gd name="T35" fmla="*/ 6 h 154"/>
              <a:gd name="T36" fmla="*/ 3 w 126"/>
              <a:gd name="T37" fmla="*/ 28 h 154"/>
              <a:gd name="T38" fmla="*/ 25 w 126"/>
              <a:gd name="T39" fmla="*/ 61 h 154"/>
              <a:gd name="T40" fmla="*/ 46 w 126"/>
              <a:gd name="T41" fmla="*/ 57 h 154"/>
              <a:gd name="T42" fmla="*/ 60 w 126"/>
              <a:gd name="T43" fmla="*/ 70 h 154"/>
              <a:gd name="T44" fmla="*/ 66 w 126"/>
              <a:gd name="T45" fmla="*/ 64 h 154"/>
              <a:gd name="T46" fmla="*/ 52 w 126"/>
              <a:gd name="T47" fmla="*/ 51 h 154"/>
              <a:gd name="T48" fmla="*/ 58 w 126"/>
              <a:gd name="T49" fmla="*/ 39 h 154"/>
              <a:gd name="T50" fmla="*/ 83 w 126"/>
              <a:gd name="T51" fmla="*/ 66 h 154"/>
              <a:gd name="T52" fmla="*/ 63 w 126"/>
              <a:gd name="T53" fmla="*/ 73 h 154"/>
              <a:gd name="T54" fmla="*/ 69 w 126"/>
              <a:gd name="T55" fmla="*/ 93 h 154"/>
              <a:gd name="T56" fmla="*/ 90 w 126"/>
              <a:gd name="T57" fmla="*/ 87 h 154"/>
              <a:gd name="T58" fmla="*/ 83 w 126"/>
              <a:gd name="T59" fmla="*/ 66 h 154"/>
              <a:gd name="T60" fmla="*/ 113 w 126"/>
              <a:gd name="T61" fmla="*/ 5 h 154"/>
              <a:gd name="T62" fmla="*/ 87 w 126"/>
              <a:gd name="T63" fmla="*/ 13 h 154"/>
              <a:gd name="T64" fmla="*/ 93 w 126"/>
              <a:gd name="T65" fmla="*/ 39 h 154"/>
              <a:gd name="T66" fmla="*/ 82 w 126"/>
              <a:gd name="T67" fmla="*/ 62 h 154"/>
              <a:gd name="T68" fmla="*/ 85 w 126"/>
              <a:gd name="T69" fmla="*/ 63 h 154"/>
              <a:gd name="T70" fmla="*/ 86 w 126"/>
              <a:gd name="T71" fmla="*/ 63 h 154"/>
              <a:gd name="T72" fmla="*/ 97 w 126"/>
              <a:gd name="T73" fmla="*/ 40 h 154"/>
              <a:gd name="T74" fmla="*/ 121 w 126"/>
              <a:gd name="T75" fmla="*/ 31 h 154"/>
              <a:gd name="T76" fmla="*/ 113 w 126"/>
              <a:gd name="T77" fmla="*/ 5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6" h="154">
                <a:moveTo>
                  <a:pt x="85" y="141"/>
                </a:moveTo>
                <a:cubicBezTo>
                  <a:pt x="90" y="151"/>
                  <a:pt x="102" y="154"/>
                  <a:pt x="112" y="149"/>
                </a:cubicBezTo>
                <a:cubicBezTo>
                  <a:pt x="121" y="143"/>
                  <a:pt x="124" y="131"/>
                  <a:pt x="119" y="122"/>
                </a:cubicBezTo>
                <a:cubicBezTo>
                  <a:pt x="114" y="113"/>
                  <a:pt x="103" y="110"/>
                  <a:pt x="94" y="114"/>
                </a:cubicBezTo>
                <a:cubicBezTo>
                  <a:pt x="84" y="96"/>
                  <a:pt x="84" y="96"/>
                  <a:pt x="84" y="96"/>
                </a:cubicBezTo>
                <a:cubicBezTo>
                  <a:pt x="83" y="97"/>
                  <a:pt x="82" y="97"/>
                  <a:pt x="80" y="98"/>
                </a:cubicBezTo>
                <a:cubicBezTo>
                  <a:pt x="91" y="116"/>
                  <a:pt x="91" y="116"/>
                  <a:pt x="91" y="116"/>
                </a:cubicBezTo>
                <a:cubicBezTo>
                  <a:pt x="83" y="122"/>
                  <a:pt x="80" y="133"/>
                  <a:pt x="85" y="141"/>
                </a:cubicBezTo>
                <a:moveTo>
                  <a:pt x="20" y="95"/>
                </a:moveTo>
                <a:cubicBezTo>
                  <a:pt x="22" y="103"/>
                  <a:pt x="30" y="108"/>
                  <a:pt x="38" y="105"/>
                </a:cubicBezTo>
                <a:cubicBezTo>
                  <a:pt x="45" y="103"/>
                  <a:pt x="49" y="96"/>
                  <a:pt x="48" y="89"/>
                </a:cubicBezTo>
                <a:cubicBezTo>
                  <a:pt x="58" y="86"/>
                  <a:pt x="58" y="86"/>
                  <a:pt x="58" y="86"/>
                </a:cubicBezTo>
                <a:cubicBezTo>
                  <a:pt x="58" y="85"/>
                  <a:pt x="58" y="84"/>
                  <a:pt x="58" y="83"/>
                </a:cubicBezTo>
                <a:cubicBezTo>
                  <a:pt x="47" y="86"/>
                  <a:pt x="47" y="86"/>
                  <a:pt x="47" y="86"/>
                </a:cubicBezTo>
                <a:cubicBezTo>
                  <a:pt x="44" y="80"/>
                  <a:pt x="37" y="76"/>
                  <a:pt x="30" y="78"/>
                </a:cubicBezTo>
                <a:cubicBezTo>
                  <a:pt x="22" y="80"/>
                  <a:pt x="18" y="88"/>
                  <a:pt x="20" y="95"/>
                </a:cubicBezTo>
                <a:moveTo>
                  <a:pt x="58" y="39"/>
                </a:moveTo>
                <a:cubicBezTo>
                  <a:pt x="61" y="24"/>
                  <a:pt x="51" y="9"/>
                  <a:pt x="36" y="6"/>
                </a:cubicBezTo>
                <a:cubicBezTo>
                  <a:pt x="21" y="3"/>
                  <a:pt x="6" y="13"/>
                  <a:pt x="3" y="28"/>
                </a:cubicBezTo>
                <a:cubicBezTo>
                  <a:pt x="0" y="43"/>
                  <a:pt x="10" y="58"/>
                  <a:pt x="25" y="61"/>
                </a:cubicBezTo>
                <a:cubicBezTo>
                  <a:pt x="33" y="62"/>
                  <a:pt x="40" y="61"/>
                  <a:pt x="46" y="57"/>
                </a:cubicBezTo>
                <a:cubicBezTo>
                  <a:pt x="60" y="70"/>
                  <a:pt x="60" y="70"/>
                  <a:pt x="60" y="70"/>
                </a:cubicBezTo>
                <a:cubicBezTo>
                  <a:pt x="61" y="68"/>
                  <a:pt x="63" y="66"/>
                  <a:pt x="66" y="64"/>
                </a:cubicBezTo>
                <a:cubicBezTo>
                  <a:pt x="52" y="51"/>
                  <a:pt x="52" y="51"/>
                  <a:pt x="52" y="51"/>
                </a:cubicBezTo>
                <a:cubicBezTo>
                  <a:pt x="55" y="47"/>
                  <a:pt x="57" y="43"/>
                  <a:pt x="58" y="39"/>
                </a:cubicBezTo>
                <a:moveTo>
                  <a:pt x="83" y="66"/>
                </a:moveTo>
                <a:cubicBezTo>
                  <a:pt x="76" y="63"/>
                  <a:pt x="67" y="66"/>
                  <a:pt x="63" y="73"/>
                </a:cubicBezTo>
                <a:cubicBezTo>
                  <a:pt x="59" y="80"/>
                  <a:pt x="62" y="89"/>
                  <a:pt x="69" y="93"/>
                </a:cubicBezTo>
                <a:cubicBezTo>
                  <a:pt x="77" y="97"/>
                  <a:pt x="86" y="94"/>
                  <a:pt x="90" y="87"/>
                </a:cubicBezTo>
                <a:cubicBezTo>
                  <a:pt x="93" y="79"/>
                  <a:pt x="90" y="70"/>
                  <a:pt x="83" y="66"/>
                </a:cubicBezTo>
                <a:moveTo>
                  <a:pt x="113" y="5"/>
                </a:moveTo>
                <a:cubicBezTo>
                  <a:pt x="103" y="0"/>
                  <a:pt x="92" y="4"/>
                  <a:pt x="87" y="13"/>
                </a:cubicBezTo>
                <a:cubicBezTo>
                  <a:pt x="82" y="22"/>
                  <a:pt x="85" y="33"/>
                  <a:pt x="93" y="39"/>
                </a:cubicBezTo>
                <a:cubicBezTo>
                  <a:pt x="82" y="62"/>
                  <a:pt x="82" y="62"/>
                  <a:pt x="82" y="62"/>
                </a:cubicBezTo>
                <a:cubicBezTo>
                  <a:pt x="83" y="62"/>
                  <a:pt x="84" y="62"/>
                  <a:pt x="85" y="63"/>
                </a:cubicBezTo>
                <a:cubicBezTo>
                  <a:pt x="85" y="63"/>
                  <a:pt x="85" y="63"/>
                  <a:pt x="86" y="63"/>
                </a:cubicBezTo>
                <a:cubicBezTo>
                  <a:pt x="97" y="40"/>
                  <a:pt x="97" y="40"/>
                  <a:pt x="97" y="40"/>
                </a:cubicBezTo>
                <a:cubicBezTo>
                  <a:pt x="106" y="44"/>
                  <a:pt x="117" y="40"/>
                  <a:pt x="121" y="31"/>
                </a:cubicBezTo>
                <a:cubicBezTo>
                  <a:pt x="126" y="22"/>
                  <a:pt x="122" y="10"/>
                  <a:pt x="113"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Rectangle 13"/>
          <p:cNvSpPr>
            <a:spLocks noChangeArrowheads="1"/>
          </p:cNvSpPr>
          <p:nvPr userDrawn="1"/>
        </p:nvSpPr>
        <p:spPr bwMode="auto">
          <a:xfrm>
            <a:off x="1262842" y="2707856"/>
            <a:ext cx="3846513" cy="3854451"/>
          </a:xfrm>
          <a:prstGeom prst="rect">
            <a:avLst/>
          </a:pr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5" name="Rectangle 14"/>
          <p:cNvSpPr>
            <a:spLocks noChangeArrowheads="1"/>
          </p:cNvSpPr>
          <p:nvPr userDrawn="1"/>
        </p:nvSpPr>
        <p:spPr bwMode="auto">
          <a:xfrm>
            <a:off x="-2396" y="2707856"/>
            <a:ext cx="1130300" cy="1133475"/>
          </a:xfrm>
          <a:prstGeom prst="rect">
            <a:avLst/>
          </a:prstGeom>
          <a:solidFill>
            <a:srgbClr val="0054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5"/>
          <p:cNvSpPr>
            <a:spLocks noEditPoints="1"/>
          </p:cNvSpPr>
          <p:nvPr userDrawn="1"/>
        </p:nvSpPr>
        <p:spPr bwMode="auto">
          <a:xfrm>
            <a:off x="5772929" y="1993481"/>
            <a:ext cx="4905375" cy="468313"/>
          </a:xfrm>
          <a:custGeom>
            <a:avLst/>
            <a:gdLst>
              <a:gd name="T0" fmla="*/ 18 w 399"/>
              <a:gd name="T1" fmla="*/ 31 h 38"/>
              <a:gd name="T2" fmla="*/ 4 w 399"/>
              <a:gd name="T3" fmla="*/ 37 h 38"/>
              <a:gd name="T4" fmla="*/ 17 w 399"/>
              <a:gd name="T5" fmla="*/ 37 h 38"/>
              <a:gd name="T6" fmla="*/ 32 w 399"/>
              <a:gd name="T7" fmla="*/ 14 h 38"/>
              <a:gd name="T8" fmla="*/ 46 w 399"/>
              <a:gd name="T9" fmla="*/ 1 h 38"/>
              <a:gd name="T10" fmla="*/ 48 w 399"/>
              <a:gd name="T11" fmla="*/ 5 h 38"/>
              <a:gd name="T12" fmla="*/ 44 w 399"/>
              <a:gd name="T13" fmla="*/ 37 h 38"/>
              <a:gd name="T14" fmla="*/ 60 w 399"/>
              <a:gd name="T15" fmla="*/ 32 h 38"/>
              <a:gd name="T16" fmla="*/ 73 w 399"/>
              <a:gd name="T17" fmla="*/ 13 h 38"/>
              <a:gd name="T18" fmla="*/ 66 w 399"/>
              <a:gd name="T19" fmla="*/ 38 h 38"/>
              <a:gd name="T20" fmla="*/ 85 w 399"/>
              <a:gd name="T21" fmla="*/ 13 h 38"/>
              <a:gd name="T22" fmla="*/ 78 w 399"/>
              <a:gd name="T23" fmla="*/ 37 h 38"/>
              <a:gd name="T24" fmla="*/ 91 w 399"/>
              <a:gd name="T25" fmla="*/ 17 h 38"/>
              <a:gd name="T26" fmla="*/ 93 w 399"/>
              <a:gd name="T27" fmla="*/ 25 h 38"/>
              <a:gd name="T28" fmla="*/ 114 w 399"/>
              <a:gd name="T29" fmla="*/ 15 h 38"/>
              <a:gd name="T30" fmla="*/ 99 w 399"/>
              <a:gd name="T31" fmla="*/ 18 h 38"/>
              <a:gd name="T32" fmla="*/ 135 w 399"/>
              <a:gd name="T33" fmla="*/ 26 h 38"/>
              <a:gd name="T34" fmla="*/ 130 w 399"/>
              <a:gd name="T35" fmla="*/ 15 h 38"/>
              <a:gd name="T36" fmla="*/ 122 w 399"/>
              <a:gd name="T37" fmla="*/ 19 h 38"/>
              <a:gd name="T38" fmla="*/ 128 w 399"/>
              <a:gd name="T39" fmla="*/ 35 h 38"/>
              <a:gd name="T40" fmla="*/ 137 w 399"/>
              <a:gd name="T41" fmla="*/ 31 h 38"/>
              <a:gd name="T42" fmla="*/ 140 w 399"/>
              <a:gd name="T43" fmla="*/ 25 h 38"/>
              <a:gd name="T44" fmla="*/ 162 w 399"/>
              <a:gd name="T45" fmla="*/ 15 h 38"/>
              <a:gd name="T46" fmla="*/ 147 w 399"/>
              <a:gd name="T47" fmla="*/ 18 h 38"/>
              <a:gd name="T48" fmla="*/ 182 w 399"/>
              <a:gd name="T49" fmla="*/ 1 h 38"/>
              <a:gd name="T50" fmla="*/ 167 w 399"/>
              <a:gd name="T51" fmla="*/ 13 h 38"/>
              <a:gd name="T52" fmla="*/ 175 w 399"/>
              <a:gd name="T53" fmla="*/ 16 h 38"/>
              <a:gd name="T54" fmla="*/ 180 w 399"/>
              <a:gd name="T55" fmla="*/ 3 h 38"/>
              <a:gd name="T56" fmla="*/ 192 w 399"/>
              <a:gd name="T57" fmla="*/ 33 h 38"/>
              <a:gd name="T58" fmla="*/ 191 w 399"/>
              <a:gd name="T59" fmla="*/ 13 h 38"/>
              <a:gd name="T60" fmla="*/ 183 w 399"/>
              <a:gd name="T61" fmla="*/ 16 h 38"/>
              <a:gd name="T62" fmla="*/ 198 w 399"/>
              <a:gd name="T63" fmla="*/ 34 h 38"/>
              <a:gd name="T64" fmla="*/ 238 w 399"/>
              <a:gd name="T65" fmla="*/ 12 h 38"/>
              <a:gd name="T66" fmla="*/ 221 w 399"/>
              <a:gd name="T67" fmla="*/ 37 h 38"/>
              <a:gd name="T68" fmla="*/ 239 w 399"/>
              <a:gd name="T69" fmla="*/ 37 h 38"/>
              <a:gd name="T70" fmla="*/ 221 w 399"/>
              <a:gd name="T71" fmla="*/ 6 h 38"/>
              <a:gd name="T72" fmla="*/ 264 w 399"/>
              <a:gd name="T73" fmla="*/ 24 h 38"/>
              <a:gd name="T74" fmla="*/ 246 w 399"/>
              <a:gd name="T75" fmla="*/ 35 h 38"/>
              <a:gd name="T76" fmla="*/ 249 w 399"/>
              <a:gd name="T77" fmla="*/ 32 h 38"/>
              <a:gd name="T78" fmla="*/ 249 w 399"/>
              <a:gd name="T79" fmla="*/ 17 h 38"/>
              <a:gd name="T80" fmla="*/ 282 w 399"/>
              <a:gd name="T81" fmla="*/ 26 h 38"/>
              <a:gd name="T82" fmla="*/ 277 w 399"/>
              <a:gd name="T83" fmla="*/ 15 h 38"/>
              <a:gd name="T84" fmla="*/ 268 w 399"/>
              <a:gd name="T85" fmla="*/ 19 h 38"/>
              <a:gd name="T86" fmla="*/ 275 w 399"/>
              <a:gd name="T87" fmla="*/ 35 h 38"/>
              <a:gd name="T88" fmla="*/ 283 w 399"/>
              <a:gd name="T89" fmla="*/ 31 h 38"/>
              <a:gd name="T90" fmla="*/ 291 w 399"/>
              <a:gd name="T91" fmla="*/ 15 h 38"/>
              <a:gd name="T92" fmla="*/ 307 w 399"/>
              <a:gd name="T93" fmla="*/ 32 h 38"/>
              <a:gd name="T94" fmla="*/ 309 w 399"/>
              <a:gd name="T95" fmla="*/ 24 h 38"/>
              <a:gd name="T96" fmla="*/ 305 w 399"/>
              <a:gd name="T97" fmla="*/ 23 h 38"/>
              <a:gd name="T98" fmla="*/ 315 w 399"/>
              <a:gd name="T99" fmla="*/ 14 h 38"/>
              <a:gd name="T100" fmla="*/ 312 w 399"/>
              <a:gd name="T101" fmla="*/ 31 h 38"/>
              <a:gd name="T102" fmla="*/ 328 w 399"/>
              <a:gd name="T103" fmla="*/ 37 h 38"/>
              <a:gd name="T104" fmla="*/ 321 w 399"/>
              <a:gd name="T105" fmla="*/ 35 h 38"/>
              <a:gd name="T106" fmla="*/ 328 w 399"/>
              <a:gd name="T107" fmla="*/ 25 h 38"/>
              <a:gd name="T108" fmla="*/ 343 w 399"/>
              <a:gd name="T109" fmla="*/ 18 h 38"/>
              <a:gd name="T110" fmla="*/ 343 w 399"/>
              <a:gd name="T111" fmla="*/ 37 h 38"/>
              <a:gd name="T112" fmla="*/ 352 w 399"/>
              <a:gd name="T113" fmla="*/ 12 h 38"/>
              <a:gd name="T114" fmla="*/ 360 w 399"/>
              <a:gd name="T115" fmla="*/ 18 h 38"/>
              <a:gd name="T116" fmla="*/ 357 w 399"/>
              <a:gd name="T117" fmla="*/ 16 h 38"/>
              <a:gd name="T118" fmla="*/ 372 w 399"/>
              <a:gd name="T119" fmla="*/ 32 h 38"/>
              <a:gd name="T120" fmla="*/ 382 w 399"/>
              <a:gd name="T121" fmla="*/ 1 h 38"/>
              <a:gd name="T122" fmla="*/ 384 w 399"/>
              <a:gd name="T123" fmla="*/ 17 h 38"/>
              <a:gd name="T124" fmla="*/ 399 w 399"/>
              <a:gd name="T12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9" h="38">
                <a:moveTo>
                  <a:pt x="36" y="3"/>
                </a:moveTo>
                <a:cubicBezTo>
                  <a:pt x="31" y="3"/>
                  <a:pt x="31" y="3"/>
                  <a:pt x="31" y="3"/>
                </a:cubicBezTo>
                <a:cubicBezTo>
                  <a:pt x="20" y="27"/>
                  <a:pt x="20" y="27"/>
                  <a:pt x="20" y="27"/>
                </a:cubicBezTo>
                <a:cubicBezTo>
                  <a:pt x="19" y="28"/>
                  <a:pt x="19" y="29"/>
                  <a:pt x="18" y="31"/>
                </a:cubicBezTo>
                <a:cubicBezTo>
                  <a:pt x="18" y="31"/>
                  <a:pt x="18" y="31"/>
                  <a:pt x="18" y="31"/>
                </a:cubicBezTo>
                <a:cubicBezTo>
                  <a:pt x="18" y="30"/>
                  <a:pt x="17" y="29"/>
                  <a:pt x="16" y="27"/>
                </a:cubicBezTo>
                <a:cubicBezTo>
                  <a:pt x="6" y="3"/>
                  <a:pt x="6" y="3"/>
                  <a:pt x="6" y="3"/>
                </a:cubicBezTo>
                <a:cubicBezTo>
                  <a:pt x="0" y="3"/>
                  <a:pt x="0" y="3"/>
                  <a:pt x="0" y="3"/>
                </a:cubicBezTo>
                <a:cubicBezTo>
                  <a:pt x="0" y="37"/>
                  <a:pt x="0" y="37"/>
                  <a:pt x="0" y="37"/>
                </a:cubicBezTo>
                <a:cubicBezTo>
                  <a:pt x="4" y="37"/>
                  <a:pt x="4" y="37"/>
                  <a:pt x="4" y="37"/>
                </a:cubicBezTo>
                <a:cubicBezTo>
                  <a:pt x="4" y="14"/>
                  <a:pt x="4" y="14"/>
                  <a:pt x="4" y="14"/>
                </a:cubicBezTo>
                <a:cubicBezTo>
                  <a:pt x="4" y="11"/>
                  <a:pt x="4" y="9"/>
                  <a:pt x="4" y="7"/>
                </a:cubicBezTo>
                <a:cubicBezTo>
                  <a:pt x="4" y="7"/>
                  <a:pt x="4" y="7"/>
                  <a:pt x="4" y="7"/>
                </a:cubicBezTo>
                <a:cubicBezTo>
                  <a:pt x="4" y="9"/>
                  <a:pt x="5" y="10"/>
                  <a:pt x="5" y="11"/>
                </a:cubicBezTo>
                <a:cubicBezTo>
                  <a:pt x="17" y="37"/>
                  <a:pt x="17" y="37"/>
                  <a:pt x="17" y="37"/>
                </a:cubicBezTo>
                <a:cubicBezTo>
                  <a:pt x="19" y="37"/>
                  <a:pt x="19" y="37"/>
                  <a:pt x="19" y="37"/>
                </a:cubicBezTo>
                <a:cubicBezTo>
                  <a:pt x="31" y="11"/>
                  <a:pt x="31" y="11"/>
                  <a:pt x="31" y="11"/>
                </a:cubicBezTo>
                <a:cubicBezTo>
                  <a:pt x="31" y="10"/>
                  <a:pt x="31" y="9"/>
                  <a:pt x="32" y="7"/>
                </a:cubicBezTo>
                <a:cubicBezTo>
                  <a:pt x="32" y="7"/>
                  <a:pt x="32" y="7"/>
                  <a:pt x="32" y="7"/>
                </a:cubicBezTo>
                <a:cubicBezTo>
                  <a:pt x="32" y="10"/>
                  <a:pt x="32" y="12"/>
                  <a:pt x="32" y="14"/>
                </a:cubicBezTo>
                <a:cubicBezTo>
                  <a:pt x="32" y="37"/>
                  <a:pt x="32" y="37"/>
                  <a:pt x="32" y="37"/>
                </a:cubicBezTo>
                <a:cubicBezTo>
                  <a:pt x="36" y="37"/>
                  <a:pt x="36" y="37"/>
                  <a:pt x="36" y="37"/>
                </a:cubicBezTo>
                <a:lnTo>
                  <a:pt x="36" y="3"/>
                </a:lnTo>
                <a:close/>
                <a:moveTo>
                  <a:pt x="48" y="2"/>
                </a:moveTo>
                <a:cubicBezTo>
                  <a:pt x="47" y="1"/>
                  <a:pt x="47" y="1"/>
                  <a:pt x="46" y="1"/>
                </a:cubicBezTo>
                <a:cubicBezTo>
                  <a:pt x="45" y="1"/>
                  <a:pt x="45" y="1"/>
                  <a:pt x="44" y="2"/>
                </a:cubicBezTo>
                <a:cubicBezTo>
                  <a:pt x="44" y="2"/>
                  <a:pt x="43" y="3"/>
                  <a:pt x="43" y="4"/>
                </a:cubicBezTo>
                <a:cubicBezTo>
                  <a:pt x="43" y="4"/>
                  <a:pt x="44" y="5"/>
                  <a:pt x="44" y="6"/>
                </a:cubicBezTo>
                <a:cubicBezTo>
                  <a:pt x="45" y="6"/>
                  <a:pt x="45" y="6"/>
                  <a:pt x="46" y="6"/>
                </a:cubicBezTo>
                <a:cubicBezTo>
                  <a:pt x="47" y="6"/>
                  <a:pt x="47" y="6"/>
                  <a:pt x="48" y="5"/>
                </a:cubicBezTo>
                <a:cubicBezTo>
                  <a:pt x="48" y="5"/>
                  <a:pt x="49" y="4"/>
                  <a:pt x="49" y="4"/>
                </a:cubicBezTo>
                <a:cubicBezTo>
                  <a:pt x="49" y="3"/>
                  <a:pt x="48" y="2"/>
                  <a:pt x="48" y="2"/>
                </a:cubicBezTo>
                <a:moveTo>
                  <a:pt x="48" y="13"/>
                </a:moveTo>
                <a:cubicBezTo>
                  <a:pt x="44" y="13"/>
                  <a:pt x="44" y="13"/>
                  <a:pt x="44" y="13"/>
                </a:cubicBezTo>
                <a:cubicBezTo>
                  <a:pt x="44" y="37"/>
                  <a:pt x="44" y="37"/>
                  <a:pt x="44" y="37"/>
                </a:cubicBezTo>
                <a:cubicBezTo>
                  <a:pt x="48" y="37"/>
                  <a:pt x="48" y="37"/>
                  <a:pt x="48" y="37"/>
                </a:cubicBezTo>
                <a:lnTo>
                  <a:pt x="48" y="13"/>
                </a:lnTo>
                <a:close/>
                <a:moveTo>
                  <a:pt x="73" y="32"/>
                </a:moveTo>
                <a:cubicBezTo>
                  <a:pt x="71" y="34"/>
                  <a:pt x="69" y="35"/>
                  <a:pt x="66" y="35"/>
                </a:cubicBezTo>
                <a:cubicBezTo>
                  <a:pt x="64" y="35"/>
                  <a:pt x="62" y="34"/>
                  <a:pt x="60" y="32"/>
                </a:cubicBezTo>
                <a:cubicBezTo>
                  <a:pt x="59" y="30"/>
                  <a:pt x="58" y="28"/>
                  <a:pt x="58" y="25"/>
                </a:cubicBezTo>
                <a:cubicBezTo>
                  <a:pt x="58" y="22"/>
                  <a:pt x="59" y="20"/>
                  <a:pt x="60" y="18"/>
                </a:cubicBezTo>
                <a:cubicBezTo>
                  <a:pt x="62" y="16"/>
                  <a:pt x="64" y="15"/>
                  <a:pt x="67" y="15"/>
                </a:cubicBezTo>
                <a:cubicBezTo>
                  <a:pt x="69" y="15"/>
                  <a:pt x="71" y="16"/>
                  <a:pt x="73" y="17"/>
                </a:cubicBezTo>
                <a:cubicBezTo>
                  <a:pt x="73" y="13"/>
                  <a:pt x="73" y="13"/>
                  <a:pt x="73" y="13"/>
                </a:cubicBezTo>
                <a:cubicBezTo>
                  <a:pt x="71" y="12"/>
                  <a:pt x="69" y="12"/>
                  <a:pt x="67" y="12"/>
                </a:cubicBezTo>
                <a:cubicBezTo>
                  <a:pt x="63" y="12"/>
                  <a:pt x="60" y="13"/>
                  <a:pt x="57" y="16"/>
                </a:cubicBezTo>
                <a:cubicBezTo>
                  <a:pt x="55" y="18"/>
                  <a:pt x="54" y="21"/>
                  <a:pt x="54" y="26"/>
                </a:cubicBezTo>
                <a:cubicBezTo>
                  <a:pt x="54" y="29"/>
                  <a:pt x="55" y="32"/>
                  <a:pt x="57" y="34"/>
                </a:cubicBezTo>
                <a:cubicBezTo>
                  <a:pt x="59" y="37"/>
                  <a:pt x="62" y="38"/>
                  <a:pt x="66" y="38"/>
                </a:cubicBezTo>
                <a:cubicBezTo>
                  <a:pt x="68" y="38"/>
                  <a:pt x="71" y="37"/>
                  <a:pt x="73" y="36"/>
                </a:cubicBezTo>
                <a:lnTo>
                  <a:pt x="73" y="32"/>
                </a:lnTo>
                <a:close/>
                <a:moveTo>
                  <a:pt x="91" y="12"/>
                </a:moveTo>
                <a:cubicBezTo>
                  <a:pt x="91" y="12"/>
                  <a:pt x="90" y="12"/>
                  <a:pt x="89" y="12"/>
                </a:cubicBezTo>
                <a:cubicBezTo>
                  <a:pt x="87" y="12"/>
                  <a:pt x="86" y="13"/>
                  <a:pt x="85" y="13"/>
                </a:cubicBezTo>
                <a:cubicBezTo>
                  <a:pt x="84" y="14"/>
                  <a:pt x="83" y="16"/>
                  <a:pt x="82" y="18"/>
                </a:cubicBezTo>
                <a:cubicBezTo>
                  <a:pt x="82" y="18"/>
                  <a:pt x="82" y="18"/>
                  <a:pt x="82" y="18"/>
                </a:cubicBezTo>
                <a:cubicBezTo>
                  <a:pt x="82" y="13"/>
                  <a:pt x="82" y="13"/>
                  <a:pt x="82" y="13"/>
                </a:cubicBezTo>
                <a:cubicBezTo>
                  <a:pt x="78" y="13"/>
                  <a:pt x="78" y="13"/>
                  <a:pt x="78" y="13"/>
                </a:cubicBezTo>
                <a:cubicBezTo>
                  <a:pt x="78" y="37"/>
                  <a:pt x="78" y="37"/>
                  <a:pt x="78" y="37"/>
                </a:cubicBezTo>
                <a:cubicBezTo>
                  <a:pt x="82" y="37"/>
                  <a:pt x="82" y="37"/>
                  <a:pt x="82" y="37"/>
                </a:cubicBezTo>
                <a:cubicBezTo>
                  <a:pt x="82" y="25"/>
                  <a:pt x="82" y="25"/>
                  <a:pt x="82" y="25"/>
                </a:cubicBezTo>
                <a:cubicBezTo>
                  <a:pt x="82" y="22"/>
                  <a:pt x="83" y="20"/>
                  <a:pt x="84" y="18"/>
                </a:cubicBezTo>
                <a:cubicBezTo>
                  <a:pt x="85" y="16"/>
                  <a:pt x="87" y="16"/>
                  <a:pt x="88" y="16"/>
                </a:cubicBezTo>
                <a:cubicBezTo>
                  <a:pt x="90" y="16"/>
                  <a:pt x="91" y="16"/>
                  <a:pt x="91" y="17"/>
                </a:cubicBezTo>
                <a:lnTo>
                  <a:pt x="91" y="12"/>
                </a:lnTo>
                <a:close/>
                <a:moveTo>
                  <a:pt x="114" y="15"/>
                </a:moveTo>
                <a:cubicBezTo>
                  <a:pt x="112" y="13"/>
                  <a:pt x="109" y="12"/>
                  <a:pt x="105" y="12"/>
                </a:cubicBezTo>
                <a:cubicBezTo>
                  <a:pt x="102" y="12"/>
                  <a:pt x="99" y="13"/>
                  <a:pt x="96" y="15"/>
                </a:cubicBezTo>
                <a:cubicBezTo>
                  <a:pt x="94" y="18"/>
                  <a:pt x="93" y="21"/>
                  <a:pt x="93" y="25"/>
                </a:cubicBezTo>
                <a:cubicBezTo>
                  <a:pt x="93" y="29"/>
                  <a:pt x="94" y="32"/>
                  <a:pt x="96" y="34"/>
                </a:cubicBezTo>
                <a:cubicBezTo>
                  <a:pt x="98" y="37"/>
                  <a:pt x="101" y="38"/>
                  <a:pt x="105" y="38"/>
                </a:cubicBezTo>
                <a:cubicBezTo>
                  <a:pt x="109" y="38"/>
                  <a:pt x="112" y="37"/>
                  <a:pt x="114" y="34"/>
                </a:cubicBezTo>
                <a:cubicBezTo>
                  <a:pt x="116" y="32"/>
                  <a:pt x="117" y="29"/>
                  <a:pt x="117" y="25"/>
                </a:cubicBezTo>
                <a:cubicBezTo>
                  <a:pt x="117" y="21"/>
                  <a:pt x="116" y="18"/>
                  <a:pt x="114" y="15"/>
                </a:cubicBezTo>
                <a:moveTo>
                  <a:pt x="111" y="32"/>
                </a:moveTo>
                <a:cubicBezTo>
                  <a:pt x="110" y="34"/>
                  <a:pt x="108" y="35"/>
                  <a:pt x="105" y="35"/>
                </a:cubicBezTo>
                <a:cubicBezTo>
                  <a:pt x="103" y="35"/>
                  <a:pt x="101" y="34"/>
                  <a:pt x="99" y="32"/>
                </a:cubicBezTo>
                <a:cubicBezTo>
                  <a:pt x="98" y="30"/>
                  <a:pt x="97" y="28"/>
                  <a:pt x="97" y="25"/>
                </a:cubicBezTo>
                <a:cubicBezTo>
                  <a:pt x="97" y="22"/>
                  <a:pt x="98" y="19"/>
                  <a:pt x="99" y="18"/>
                </a:cubicBezTo>
                <a:cubicBezTo>
                  <a:pt x="101" y="16"/>
                  <a:pt x="103" y="15"/>
                  <a:pt x="105" y="15"/>
                </a:cubicBezTo>
                <a:cubicBezTo>
                  <a:pt x="108" y="15"/>
                  <a:pt x="110" y="16"/>
                  <a:pt x="111" y="18"/>
                </a:cubicBezTo>
                <a:cubicBezTo>
                  <a:pt x="112" y="19"/>
                  <a:pt x="113" y="22"/>
                  <a:pt x="113" y="25"/>
                </a:cubicBezTo>
                <a:cubicBezTo>
                  <a:pt x="113" y="28"/>
                  <a:pt x="113" y="30"/>
                  <a:pt x="111" y="32"/>
                </a:cubicBezTo>
                <a:moveTo>
                  <a:pt x="135" y="26"/>
                </a:moveTo>
                <a:cubicBezTo>
                  <a:pt x="134" y="25"/>
                  <a:pt x="132" y="24"/>
                  <a:pt x="130" y="23"/>
                </a:cubicBezTo>
                <a:cubicBezTo>
                  <a:pt x="128" y="23"/>
                  <a:pt x="127" y="22"/>
                  <a:pt x="127" y="21"/>
                </a:cubicBezTo>
                <a:cubicBezTo>
                  <a:pt x="126" y="21"/>
                  <a:pt x="126" y="20"/>
                  <a:pt x="126" y="19"/>
                </a:cubicBezTo>
                <a:cubicBezTo>
                  <a:pt x="126" y="18"/>
                  <a:pt x="126" y="17"/>
                  <a:pt x="127" y="16"/>
                </a:cubicBezTo>
                <a:cubicBezTo>
                  <a:pt x="128" y="16"/>
                  <a:pt x="129" y="15"/>
                  <a:pt x="130" y="15"/>
                </a:cubicBezTo>
                <a:cubicBezTo>
                  <a:pt x="132" y="15"/>
                  <a:pt x="134" y="16"/>
                  <a:pt x="136" y="17"/>
                </a:cubicBezTo>
                <a:cubicBezTo>
                  <a:pt x="136" y="13"/>
                  <a:pt x="136" y="13"/>
                  <a:pt x="136" y="13"/>
                </a:cubicBezTo>
                <a:cubicBezTo>
                  <a:pt x="134" y="12"/>
                  <a:pt x="132" y="12"/>
                  <a:pt x="130" y="12"/>
                </a:cubicBezTo>
                <a:cubicBezTo>
                  <a:pt x="128" y="12"/>
                  <a:pt x="126" y="13"/>
                  <a:pt x="124" y="14"/>
                </a:cubicBezTo>
                <a:cubicBezTo>
                  <a:pt x="122" y="15"/>
                  <a:pt x="122" y="17"/>
                  <a:pt x="122" y="19"/>
                </a:cubicBezTo>
                <a:cubicBezTo>
                  <a:pt x="122" y="21"/>
                  <a:pt x="122" y="22"/>
                  <a:pt x="123" y="24"/>
                </a:cubicBezTo>
                <a:cubicBezTo>
                  <a:pt x="124" y="25"/>
                  <a:pt x="125" y="26"/>
                  <a:pt x="128" y="26"/>
                </a:cubicBezTo>
                <a:cubicBezTo>
                  <a:pt x="130" y="27"/>
                  <a:pt x="131" y="28"/>
                  <a:pt x="132" y="29"/>
                </a:cubicBezTo>
                <a:cubicBezTo>
                  <a:pt x="132" y="29"/>
                  <a:pt x="133" y="30"/>
                  <a:pt x="133" y="31"/>
                </a:cubicBezTo>
                <a:cubicBezTo>
                  <a:pt x="133" y="33"/>
                  <a:pt x="131" y="35"/>
                  <a:pt x="128" y="35"/>
                </a:cubicBezTo>
                <a:cubicBezTo>
                  <a:pt x="126" y="35"/>
                  <a:pt x="123" y="34"/>
                  <a:pt x="122" y="32"/>
                </a:cubicBezTo>
                <a:cubicBezTo>
                  <a:pt x="122" y="36"/>
                  <a:pt x="122" y="36"/>
                  <a:pt x="122" y="36"/>
                </a:cubicBezTo>
                <a:cubicBezTo>
                  <a:pt x="123" y="37"/>
                  <a:pt x="125" y="38"/>
                  <a:pt x="128" y="38"/>
                </a:cubicBezTo>
                <a:cubicBezTo>
                  <a:pt x="131" y="38"/>
                  <a:pt x="133" y="37"/>
                  <a:pt x="134" y="36"/>
                </a:cubicBezTo>
                <a:cubicBezTo>
                  <a:pt x="136" y="34"/>
                  <a:pt x="137" y="33"/>
                  <a:pt x="137" y="31"/>
                </a:cubicBezTo>
                <a:cubicBezTo>
                  <a:pt x="137" y="29"/>
                  <a:pt x="136" y="27"/>
                  <a:pt x="135" y="26"/>
                </a:cubicBezTo>
                <a:moveTo>
                  <a:pt x="162" y="15"/>
                </a:moveTo>
                <a:cubicBezTo>
                  <a:pt x="160" y="13"/>
                  <a:pt x="157" y="12"/>
                  <a:pt x="153" y="12"/>
                </a:cubicBezTo>
                <a:cubicBezTo>
                  <a:pt x="149" y="12"/>
                  <a:pt x="146" y="13"/>
                  <a:pt x="144" y="15"/>
                </a:cubicBezTo>
                <a:cubicBezTo>
                  <a:pt x="142" y="18"/>
                  <a:pt x="140" y="21"/>
                  <a:pt x="140" y="25"/>
                </a:cubicBezTo>
                <a:cubicBezTo>
                  <a:pt x="140" y="29"/>
                  <a:pt x="142" y="32"/>
                  <a:pt x="144" y="34"/>
                </a:cubicBezTo>
                <a:cubicBezTo>
                  <a:pt x="146" y="37"/>
                  <a:pt x="149" y="38"/>
                  <a:pt x="153" y="38"/>
                </a:cubicBezTo>
                <a:cubicBezTo>
                  <a:pt x="156" y="38"/>
                  <a:pt x="159" y="37"/>
                  <a:pt x="162" y="34"/>
                </a:cubicBezTo>
                <a:cubicBezTo>
                  <a:pt x="164" y="32"/>
                  <a:pt x="165" y="29"/>
                  <a:pt x="165" y="25"/>
                </a:cubicBezTo>
                <a:cubicBezTo>
                  <a:pt x="165" y="21"/>
                  <a:pt x="164" y="18"/>
                  <a:pt x="162" y="15"/>
                </a:cubicBezTo>
                <a:moveTo>
                  <a:pt x="159" y="32"/>
                </a:moveTo>
                <a:cubicBezTo>
                  <a:pt x="157" y="34"/>
                  <a:pt x="155" y="35"/>
                  <a:pt x="153" y="35"/>
                </a:cubicBezTo>
                <a:cubicBezTo>
                  <a:pt x="150" y="35"/>
                  <a:pt x="148" y="34"/>
                  <a:pt x="147" y="32"/>
                </a:cubicBezTo>
                <a:cubicBezTo>
                  <a:pt x="145" y="30"/>
                  <a:pt x="145" y="28"/>
                  <a:pt x="145" y="25"/>
                </a:cubicBezTo>
                <a:cubicBezTo>
                  <a:pt x="145" y="22"/>
                  <a:pt x="145" y="19"/>
                  <a:pt x="147" y="18"/>
                </a:cubicBezTo>
                <a:cubicBezTo>
                  <a:pt x="148" y="16"/>
                  <a:pt x="150" y="15"/>
                  <a:pt x="153" y="15"/>
                </a:cubicBezTo>
                <a:cubicBezTo>
                  <a:pt x="155" y="15"/>
                  <a:pt x="157" y="16"/>
                  <a:pt x="159" y="18"/>
                </a:cubicBezTo>
                <a:cubicBezTo>
                  <a:pt x="160" y="19"/>
                  <a:pt x="161" y="22"/>
                  <a:pt x="161" y="25"/>
                </a:cubicBezTo>
                <a:cubicBezTo>
                  <a:pt x="161" y="28"/>
                  <a:pt x="160" y="30"/>
                  <a:pt x="159" y="32"/>
                </a:cubicBezTo>
                <a:moveTo>
                  <a:pt x="182" y="1"/>
                </a:moveTo>
                <a:cubicBezTo>
                  <a:pt x="182" y="0"/>
                  <a:pt x="181" y="0"/>
                  <a:pt x="179" y="0"/>
                </a:cubicBezTo>
                <a:cubicBezTo>
                  <a:pt x="177" y="0"/>
                  <a:pt x="175" y="1"/>
                  <a:pt x="174" y="2"/>
                </a:cubicBezTo>
                <a:cubicBezTo>
                  <a:pt x="172" y="4"/>
                  <a:pt x="171" y="6"/>
                  <a:pt x="171" y="9"/>
                </a:cubicBezTo>
                <a:cubicBezTo>
                  <a:pt x="171" y="13"/>
                  <a:pt x="171" y="13"/>
                  <a:pt x="171" y="13"/>
                </a:cubicBezTo>
                <a:cubicBezTo>
                  <a:pt x="167" y="13"/>
                  <a:pt x="167" y="13"/>
                  <a:pt x="167" y="13"/>
                </a:cubicBezTo>
                <a:cubicBezTo>
                  <a:pt x="167" y="16"/>
                  <a:pt x="167" y="16"/>
                  <a:pt x="167" y="16"/>
                </a:cubicBezTo>
                <a:cubicBezTo>
                  <a:pt x="171" y="16"/>
                  <a:pt x="171" y="16"/>
                  <a:pt x="171" y="16"/>
                </a:cubicBezTo>
                <a:cubicBezTo>
                  <a:pt x="171" y="37"/>
                  <a:pt x="171" y="37"/>
                  <a:pt x="171" y="37"/>
                </a:cubicBezTo>
                <a:cubicBezTo>
                  <a:pt x="175" y="37"/>
                  <a:pt x="175" y="37"/>
                  <a:pt x="175" y="37"/>
                </a:cubicBezTo>
                <a:cubicBezTo>
                  <a:pt x="175" y="16"/>
                  <a:pt x="175" y="16"/>
                  <a:pt x="175" y="16"/>
                </a:cubicBezTo>
                <a:cubicBezTo>
                  <a:pt x="181" y="16"/>
                  <a:pt x="181" y="16"/>
                  <a:pt x="181" y="16"/>
                </a:cubicBezTo>
                <a:cubicBezTo>
                  <a:pt x="181" y="13"/>
                  <a:pt x="181" y="13"/>
                  <a:pt x="181" y="13"/>
                </a:cubicBezTo>
                <a:cubicBezTo>
                  <a:pt x="175" y="13"/>
                  <a:pt x="175" y="13"/>
                  <a:pt x="175" y="13"/>
                </a:cubicBezTo>
                <a:cubicBezTo>
                  <a:pt x="175" y="9"/>
                  <a:pt x="175" y="9"/>
                  <a:pt x="175" y="9"/>
                </a:cubicBezTo>
                <a:cubicBezTo>
                  <a:pt x="175" y="5"/>
                  <a:pt x="177" y="3"/>
                  <a:pt x="180" y="3"/>
                </a:cubicBezTo>
                <a:cubicBezTo>
                  <a:pt x="181" y="3"/>
                  <a:pt x="181" y="4"/>
                  <a:pt x="182" y="4"/>
                </a:cubicBezTo>
                <a:lnTo>
                  <a:pt x="182" y="1"/>
                </a:lnTo>
                <a:close/>
                <a:moveTo>
                  <a:pt x="198" y="34"/>
                </a:moveTo>
                <a:cubicBezTo>
                  <a:pt x="197" y="34"/>
                  <a:pt x="196" y="35"/>
                  <a:pt x="195" y="35"/>
                </a:cubicBezTo>
                <a:cubicBezTo>
                  <a:pt x="194" y="35"/>
                  <a:pt x="193" y="34"/>
                  <a:pt x="192" y="33"/>
                </a:cubicBezTo>
                <a:cubicBezTo>
                  <a:pt x="192" y="33"/>
                  <a:pt x="191" y="32"/>
                  <a:pt x="191" y="30"/>
                </a:cubicBezTo>
                <a:cubicBezTo>
                  <a:pt x="191" y="16"/>
                  <a:pt x="191" y="16"/>
                  <a:pt x="191" y="16"/>
                </a:cubicBezTo>
                <a:cubicBezTo>
                  <a:pt x="198" y="16"/>
                  <a:pt x="198" y="16"/>
                  <a:pt x="198" y="16"/>
                </a:cubicBezTo>
                <a:cubicBezTo>
                  <a:pt x="198" y="13"/>
                  <a:pt x="198" y="13"/>
                  <a:pt x="198" y="13"/>
                </a:cubicBezTo>
                <a:cubicBezTo>
                  <a:pt x="191" y="13"/>
                  <a:pt x="191" y="13"/>
                  <a:pt x="191" y="13"/>
                </a:cubicBezTo>
                <a:cubicBezTo>
                  <a:pt x="191" y="5"/>
                  <a:pt x="191" y="5"/>
                  <a:pt x="191" y="5"/>
                </a:cubicBezTo>
                <a:cubicBezTo>
                  <a:pt x="190" y="6"/>
                  <a:pt x="189" y="6"/>
                  <a:pt x="187" y="6"/>
                </a:cubicBezTo>
                <a:cubicBezTo>
                  <a:pt x="187" y="13"/>
                  <a:pt x="187" y="13"/>
                  <a:pt x="187" y="13"/>
                </a:cubicBezTo>
                <a:cubicBezTo>
                  <a:pt x="183" y="13"/>
                  <a:pt x="183" y="13"/>
                  <a:pt x="183" y="13"/>
                </a:cubicBezTo>
                <a:cubicBezTo>
                  <a:pt x="183" y="16"/>
                  <a:pt x="183" y="16"/>
                  <a:pt x="183" y="16"/>
                </a:cubicBezTo>
                <a:cubicBezTo>
                  <a:pt x="187" y="16"/>
                  <a:pt x="187" y="16"/>
                  <a:pt x="187" y="16"/>
                </a:cubicBezTo>
                <a:cubicBezTo>
                  <a:pt x="187" y="31"/>
                  <a:pt x="187" y="31"/>
                  <a:pt x="187" y="31"/>
                </a:cubicBezTo>
                <a:cubicBezTo>
                  <a:pt x="187" y="36"/>
                  <a:pt x="190" y="38"/>
                  <a:pt x="194" y="38"/>
                </a:cubicBezTo>
                <a:cubicBezTo>
                  <a:pt x="195" y="38"/>
                  <a:pt x="197" y="38"/>
                  <a:pt x="198" y="37"/>
                </a:cubicBezTo>
                <a:lnTo>
                  <a:pt x="198" y="34"/>
                </a:lnTo>
                <a:close/>
                <a:moveTo>
                  <a:pt x="233" y="26"/>
                </a:moveTo>
                <a:cubicBezTo>
                  <a:pt x="232" y="23"/>
                  <a:pt x="231" y="22"/>
                  <a:pt x="230" y="22"/>
                </a:cubicBezTo>
                <a:cubicBezTo>
                  <a:pt x="230" y="21"/>
                  <a:pt x="230" y="21"/>
                  <a:pt x="230" y="21"/>
                </a:cubicBezTo>
                <a:cubicBezTo>
                  <a:pt x="232" y="21"/>
                  <a:pt x="234" y="20"/>
                  <a:pt x="236" y="18"/>
                </a:cubicBezTo>
                <a:cubicBezTo>
                  <a:pt x="237" y="16"/>
                  <a:pt x="238" y="14"/>
                  <a:pt x="238" y="12"/>
                </a:cubicBezTo>
                <a:cubicBezTo>
                  <a:pt x="238" y="9"/>
                  <a:pt x="237" y="7"/>
                  <a:pt x="235" y="5"/>
                </a:cubicBezTo>
                <a:cubicBezTo>
                  <a:pt x="233" y="3"/>
                  <a:pt x="230" y="3"/>
                  <a:pt x="227" y="3"/>
                </a:cubicBezTo>
                <a:cubicBezTo>
                  <a:pt x="217" y="3"/>
                  <a:pt x="217" y="3"/>
                  <a:pt x="217" y="3"/>
                </a:cubicBezTo>
                <a:cubicBezTo>
                  <a:pt x="217" y="37"/>
                  <a:pt x="217" y="37"/>
                  <a:pt x="217" y="37"/>
                </a:cubicBezTo>
                <a:cubicBezTo>
                  <a:pt x="221" y="37"/>
                  <a:pt x="221" y="37"/>
                  <a:pt x="221" y="37"/>
                </a:cubicBezTo>
                <a:cubicBezTo>
                  <a:pt x="221" y="23"/>
                  <a:pt x="221" y="23"/>
                  <a:pt x="221" y="23"/>
                </a:cubicBezTo>
                <a:cubicBezTo>
                  <a:pt x="224" y="23"/>
                  <a:pt x="224" y="23"/>
                  <a:pt x="224" y="23"/>
                </a:cubicBezTo>
                <a:cubicBezTo>
                  <a:pt x="227" y="23"/>
                  <a:pt x="228" y="24"/>
                  <a:pt x="230" y="27"/>
                </a:cubicBezTo>
                <a:cubicBezTo>
                  <a:pt x="234" y="37"/>
                  <a:pt x="234" y="37"/>
                  <a:pt x="234" y="37"/>
                </a:cubicBezTo>
                <a:cubicBezTo>
                  <a:pt x="239" y="37"/>
                  <a:pt x="239" y="37"/>
                  <a:pt x="239" y="37"/>
                </a:cubicBezTo>
                <a:lnTo>
                  <a:pt x="233" y="26"/>
                </a:lnTo>
                <a:close/>
                <a:moveTo>
                  <a:pt x="231" y="17"/>
                </a:moveTo>
                <a:cubicBezTo>
                  <a:pt x="230" y="18"/>
                  <a:pt x="228" y="19"/>
                  <a:pt x="226" y="19"/>
                </a:cubicBezTo>
                <a:cubicBezTo>
                  <a:pt x="221" y="19"/>
                  <a:pt x="221" y="19"/>
                  <a:pt x="221" y="19"/>
                </a:cubicBezTo>
                <a:cubicBezTo>
                  <a:pt x="221" y="6"/>
                  <a:pt x="221" y="6"/>
                  <a:pt x="221" y="6"/>
                </a:cubicBezTo>
                <a:cubicBezTo>
                  <a:pt x="226" y="6"/>
                  <a:pt x="226" y="6"/>
                  <a:pt x="226" y="6"/>
                </a:cubicBezTo>
                <a:cubicBezTo>
                  <a:pt x="229" y="6"/>
                  <a:pt x="230" y="7"/>
                  <a:pt x="232" y="8"/>
                </a:cubicBezTo>
                <a:cubicBezTo>
                  <a:pt x="233" y="9"/>
                  <a:pt x="233" y="10"/>
                  <a:pt x="233" y="12"/>
                </a:cubicBezTo>
                <a:cubicBezTo>
                  <a:pt x="233" y="14"/>
                  <a:pt x="233" y="16"/>
                  <a:pt x="231" y="17"/>
                </a:cubicBezTo>
                <a:moveTo>
                  <a:pt x="264" y="24"/>
                </a:moveTo>
                <a:cubicBezTo>
                  <a:pt x="264" y="20"/>
                  <a:pt x="263" y="17"/>
                  <a:pt x="262" y="15"/>
                </a:cubicBezTo>
                <a:cubicBezTo>
                  <a:pt x="260" y="13"/>
                  <a:pt x="257" y="12"/>
                  <a:pt x="254" y="12"/>
                </a:cubicBezTo>
                <a:cubicBezTo>
                  <a:pt x="251" y="12"/>
                  <a:pt x="248" y="13"/>
                  <a:pt x="246" y="15"/>
                </a:cubicBezTo>
                <a:cubicBezTo>
                  <a:pt x="244" y="18"/>
                  <a:pt x="243" y="21"/>
                  <a:pt x="243" y="25"/>
                </a:cubicBezTo>
                <a:cubicBezTo>
                  <a:pt x="243" y="29"/>
                  <a:pt x="244" y="33"/>
                  <a:pt x="246" y="35"/>
                </a:cubicBezTo>
                <a:cubicBezTo>
                  <a:pt x="248" y="37"/>
                  <a:pt x="250" y="38"/>
                  <a:pt x="254" y="38"/>
                </a:cubicBezTo>
                <a:cubicBezTo>
                  <a:pt x="257" y="38"/>
                  <a:pt x="260" y="37"/>
                  <a:pt x="262" y="36"/>
                </a:cubicBezTo>
                <a:cubicBezTo>
                  <a:pt x="262" y="32"/>
                  <a:pt x="262" y="32"/>
                  <a:pt x="262" y="32"/>
                </a:cubicBezTo>
                <a:cubicBezTo>
                  <a:pt x="260" y="34"/>
                  <a:pt x="258" y="35"/>
                  <a:pt x="255" y="35"/>
                </a:cubicBezTo>
                <a:cubicBezTo>
                  <a:pt x="252" y="35"/>
                  <a:pt x="250" y="34"/>
                  <a:pt x="249" y="32"/>
                </a:cubicBezTo>
                <a:cubicBezTo>
                  <a:pt x="247" y="31"/>
                  <a:pt x="247" y="29"/>
                  <a:pt x="247" y="26"/>
                </a:cubicBezTo>
                <a:cubicBezTo>
                  <a:pt x="264" y="26"/>
                  <a:pt x="264" y="26"/>
                  <a:pt x="264" y="26"/>
                </a:cubicBezTo>
                <a:lnTo>
                  <a:pt x="264" y="24"/>
                </a:lnTo>
                <a:close/>
                <a:moveTo>
                  <a:pt x="247" y="23"/>
                </a:moveTo>
                <a:cubicBezTo>
                  <a:pt x="247" y="20"/>
                  <a:pt x="248" y="19"/>
                  <a:pt x="249" y="17"/>
                </a:cubicBezTo>
                <a:cubicBezTo>
                  <a:pt x="250" y="16"/>
                  <a:pt x="252" y="15"/>
                  <a:pt x="254" y="15"/>
                </a:cubicBezTo>
                <a:cubicBezTo>
                  <a:pt x="256" y="15"/>
                  <a:pt x="257" y="16"/>
                  <a:pt x="259" y="17"/>
                </a:cubicBezTo>
                <a:cubicBezTo>
                  <a:pt x="260" y="19"/>
                  <a:pt x="260" y="20"/>
                  <a:pt x="260" y="23"/>
                </a:cubicBezTo>
                <a:lnTo>
                  <a:pt x="247" y="23"/>
                </a:lnTo>
                <a:close/>
                <a:moveTo>
                  <a:pt x="282" y="26"/>
                </a:moveTo>
                <a:cubicBezTo>
                  <a:pt x="281" y="25"/>
                  <a:pt x="279" y="24"/>
                  <a:pt x="277" y="23"/>
                </a:cubicBezTo>
                <a:cubicBezTo>
                  <a:pt x="275" y="23"/>
                  <a:pt x="274" y="22"/>
                  <a:pt x="273" y="21"/>
                </a:cubicBezTo>
                <a:cubicBezTo>
                  <a:pt x="273" y="21"/>
                  <a:pt x="272" y="20"/>
                  <a:pt x="272" y="19"/>
                </a:cubicBezTo>
                <a:cubicBezTo>
                  <a:pt x="272" y="18"/>
                  <a:pt x="273" y="17"/>
                  <a:pt x="273" y="16"/>
                </a:cubicBezTo>
                <a:cubicBezTo>
                  <a:pt x="274" y="16"/>
                  <a:pt x="275" y="15"/>
                  <a:pt x="277" y="15"/>
                </a:cubicBezTo>
                <a:cubicBezTo>
                  <a:pt x="279" y="15"/>
                  <a:pt x="281" y="16"/>
                  <a:pt x="282" y="17"/>
                </a:cubicBezTo>
                <a:cubicBezTo>
                  <a:pt x="282" y="13"/>
                  <a:pt x="282" y="13"/>
                  <a:pt x="282" y="13"/>
                </a:cubicBezTo>
                <a:cubicBezTo>
                  <a:pt x="281" y="12"/>
                  <a:pt x="279" y="12"/>
                  <a:pt x="277" y="12"/>
                </a:cubicBezTo>
                <a:cubicBezTo>
                  <a:pt x="274" y="12"/>
                  <a:pt x="272" y="13"/>
                  <a:pt x="271" y="14"/>
                </a:cubicBezTo>
                <a:cubicBezTo>
                  <a:pt x="269" y="15"/>
                  <a:pt x="268" y="17"/>
                  <a:pt x="268" y="19"/>
                </a:cubicBezTo>
                <a:cubicBezTo>
                  <a:pt x="268" y="21"/>
                  <a:pt x="269" y="22"/>
                  <a:pt x="270" y="24"/>
                </a:cubicBezTo>
                <a:cubicBezTo>
                  <a:pt x="271" y="25"/>
                  <a:pt x="272" y="26"/>
                  <a:pt x="274" y="26"/>
                </a:cubicBezTo>
                <a:cubicBezTo>
                  <a:pt x="276" y="27"/>
                  <a:pt x="278" y="28"/>
                  <a:pt x="278" y="29"/>
                </a:cubicBezTo>
                <a:cubicBezTo>
                  <a:pt x="279" y="29"/>
                  <a:pt x="279" y="30"/>
                  <a:pt x="279" y="31"/>
                </a:cubicBezTo>
                <a:cubicBezTo>
                  <a:pt x="279" y="33"/>
                  <a:pt x="278" y="35"/>
                  <a:pt x="275" y="35"/>
                </a:cubicBezTo>
                <a:cubicBezTo>
                  <a:pt x="272" y="35"/>
                  <a:pt x="270" y="34"/>
                  <a:pt x="268" y="32"/>
                </a:cubicBezTo>
                <a:cubicBezTo>
                  <a:pt x="268" y="36"/>
                  <a:pt x="268" y="36"/>
                  <a:pt x="268" y="36"/>
                </a:cubicBezTo>
                <a:cubicBezTo>
                  <a:pt x="270" y="37"/>
                  <a:pt x="272" y="38"/>
                  <a:pt x="274" y="38"/>
                </a:cubicBezTo>
                <a:cubicBezTo>
                  <a:pt x="277" y="38"/>
                  <a:pt x="279" y="37"/>
                  <a:pt x="281" y="36"/>
                </a:cubicBezTo>
                <a:cubicBezTo>
                  <a:pt x="283" y="34"/>
                  <a:pt x="283" y="33"/>
                  <a:pt x="283" y="31"/>
                </a:cubicBezTo>
                <a:cubicBezTo>
                  <a:pt x="283" y="29"/>
                  <a:pt x="283" y="27"/>
                  <a:pt x="282" y="26"/>
                </a:cubicBezTo>
                <a:moveTo>
                  <a:pt x="309" y="24"/>
                </a:moveTo>
                <a:cubicBezTo>
                  <a:pt x="309" y="20"/>
                  <a:pt x="308" y="17"/>
                  <a:pt x="306" y="15"/>
                </a:cubicBezTo>
                <a:cubicBezTo>
                  <a:pt x="304" y="13"/>
                  <a:pt x="302" y="12"/>
                  <a:pt x="298" y="12"/>
                </a:cubicBezTo>
                <a:cubicBezTo>
                  <a:pt x="295" y="12"/>
                  <a:pt x="293" y="13"/>
                  <a:pt x="291" y="15"/>
                </a:cubicBezTo>
                <a:cubicBezTo>
                  <a:pt x="288" y="18"/>
                  <a:pt x="287" y="21"/>
                  <a:pt x="287" y="25"/>
                </a:cubicBezTo>
                <a:cubicBezTo>
                  <a:pt x="287" y="29"/>
                  <a:pt x="288" y="33"/>
                  <a:pt x="290" y="35"/>
                </a:cubicBezTo>
                <a:cubicBezTo>
                  <a:pt x="292" y="37"/>
                  <a:pt x="295" y="38"/>
                  <a:pt x="298" y="38"/>
                </a:cubicBezTo>
                <a:cubicBezTo>
                  <a:pt x="302" y="38"/>
                  <a:pt x="305" y="37"/>
                  <a:pt x="307" y="36"/>
                </a:cubicBezTo>
                <a:cubicBezTo>
                  <a:pt x="307" y="32"/>
                  <a:pt x="307" y="32"/>
                  <a:pt x="307" y="32"/>
                </a:cubicBezTo>
                <a:cubicBezTo>
                  <a:pt x="305" y="34"/>
                  <a:pt x="302" y="35"/>
                  <a:pt x="299" y="35"/>
                </a:cubicBezTo>
                <a:cubicBezTo>
                  <a:pt x="297" y="35"/>
                  <a:pt x="295" y="34"/>
                  <a:pt x="293" y="32"/>
                </a:cubicBezTo>
                <a:cubicBezTo>
                  <a:pt x="292" y="31"/>
                  <a:pt x="291" y="29"/>
                  <a:pt x="291" y="26"/>
                </a:cubicBezTo>
                <a:cubicBezTo>
                  <a:pt x="309" y="26"/>
                  <a:pt x="309" y="26"/>
                  <a:pt x="309" y="26"/>
                </a:cubicBezTo>
                <a:lnTo>
                  <a:pt x="309" y="24"/>
                </a:lnTo>
                <a:close/>
                <a:moveTo>
                  <a:pt x="291" y="23"/>
                </a:moveTo>
                <a:cubicBezTo>
                  <a:pt x="292" y="20"/>
                  <a:pt x="292" y="19"/>
                  <a:pt x="294" y="17"/>
                </a:cubicBezTo>
                <a:cubicBezTo>
                  <a:pt x="295" y="16"/>
                  <a:pt x="297" y="15"/>
                  <a:pt x="298" y="15"/>
                </a:cubicBezTo>
                <a:cubicBezTo>
                  <a:pt x="300" y="15"/>
                  <a:pt x="302" y="16"/>
                  <a:pt x="303" y="17"/>
                </a:cubicBezTo>
                <a:cubicBezTo>
                  <a:pt x="304" y="19"/>
                  <a:pt x="305" y="20"/>
                  <a:pt x="305" y="23"/>
                </a:cubicBezTo>
                <a:lnTo>
                  <a:pt x="291" y="23"/>
                </a:lnTo>
                <a:close/>
                <a:moveTo>
                  <a:pt x="332" y="21"/>
                </a:moveTo>
                <a:cubicBezTo>
                  <a:pt x="332" y="15"/>
                  <a:pt x="329" y="12"/>
                  <a:pt x="323" y="12"/>
                </a:cubicBezTo>
                <a:cubicBezTo>
                  <a:pt x="322" y="12"/>
                  <a:pt x="320" y="12"/>
                  <a:pt x="318" y="13"/>
                </a:cubicBezTo>
                <a:cubicBezTo>
                  <a:pt x="317" y="13"/>
                  <a:pt x="315" y="14"/>
                  <a:pt x="315" y="14"/>
                </a:cubicBezTo>
                <a:cubicBezTo>
                  <a:pt x="315" y="18"/>
                  <a:pt x="315" y="18"/>
                  <a:pt x="315" y="18"/>
                </a:cubicBezTo>
                <a:cubicBezTo>
                  <a:pt x="317" y="16"/>
                  <a:pt x="320" y="15"/>
                  <a:pt x="323" y="15"/>
                </a:cubicBezTo>
                <a:cubicBezTo>
                  <a:pt x="326" y="15"/>
                  <a:pt x="328" y="17"/>
                  <a:pt x="328" y="22"/>
                </a:cubicBezTo>
                <a:cubicBezTo>
                  <a:pt x="320" y="23"/>
                  <a:pt x="320" y="23"/>
                  <a:pt x="320" y="23"/>
                </a:cubicBezTo>
                <a:cubicBezTo>
                  <a:pt x="315" y="23"/>
                  <a:pt x="312" y="26"/>
                  <a:pt x="312" y="31"/>
                </a:cubicBezTo>
                <a:cubicBezTo>
                  <a:pt x="312" y="33"/>
                  <a:pt x="313" y="35"/>
                  <a:pt x="314" y="36"/>
                </a:cubicBezTo>
                <a:cubicBezTo>
                  <a:pt x="316" y="37"/>
                  <a:pt x="318" y="38"/>
                  <a:pt x="320" y="38"/>
                </a:cubicBezTo>
                <a:cubicBezTo>
                  <a:pt x="324" y="38"/>
                  <a:pt x="326" y="37"/>
                  <a:pt x="328" y="34"/>
                </a:cubicBezTo>
                <a:cubicBezTo>
                  <a:pt x="328" y="34"/>
                  <a:pt x="328" y="34"/>
                  <a:pt x="328" y="34"/>
                </a:cubicBezTo>
                <a:cubicBezTo>
                  <a:pt x="328" y="37"/>
                  <a:pt x="328" y="37"/>
                  <a:pt x="328" y="37"/>
                </a:cubicBezTo>
                <a:cubicBezTo>
                  <a:pt x="332" y="37"/>
                  <a:pt x="332" y="37"/>
                  <a:pt x="332" y="37"/>
                </a:cubicBezTo>
                <a:lnTo>
                  <a:pt x="332" y="21"/>
                </a:lnTo>
                <a:close/>
                <a:moveTo>
                  <a:pt x="328" y="27"/>
                </a:moveTo>
                <a:cubicBezTo>
                  <a:pt x="328" y="29"/>
                  <a:pt x="327" y="31"/>
                  <a:pt x="326" y="33"/>
                </a:cubicBezTo>
                <a:cubicBezTo>
                  <a:pt x="325" y="34"/>
                  <a:pt x="323" y="35"/>
                  <a:pt x="321" y="35"/>
                </a:cubicBezTo>
                <a:cubicBezTo>
                  <a:pt x="320" y="35"/>
                  <a:pt x="318" y="34"/>
                  <a:pt x="318" y="33"/>
                </a:cubicBezTo>
                <a:cubicBezTo>
                  <a:pt x="317" y="33"/>
                  <a:pt x="316" y="32"/>
                  <a:pt x="316" y="30"/>
                </a:cubicBezTo>
                <a:cubicBezTo>
                  <a:pt x="316" y="29"/>
                  <a:pt x="317" y="28"/>
                  <a:pt x="317" y="27"/>
                </a:cubicBezTo>
                <a:cubicBezTo>
                  <a:pt x="318" y="27"/>
                  <a:pt x="320" y="26"/>
                  <a:pt x="322" y="26"/>
                </a:cubicBezTo>
                <a:cubicBezTo>
                  <a:pt x="328" y="25"/>
                  <a:pt x="328" y="25"/>
                  <a:pt x="328" y="25"/>
                </a:cubicBezTo>
                <a:lnTo>
                  <a:pt x="328" y="27"/>
                </a:lnTo>
                <a:close/>
                <a:moveTo>
                  <a:pt x="352" y="12"/>
                </a:moveTo>
                <a:cubicBezTo>
                  <a:pt x="352" y="12"/>
                  <a:pt x="351" y="12"/>
                  <a:pt x="350" y="12"/>
                </a:cubicBezTo>
                <a:cubicBezTo>
                  <a:pt x="348" y="12"/>
                  <a:pt x="347" y="13"/>
                  <a:pt x="346" y="13"/>
                </a:cubicBezTo>
                <a:cubicBezTo>
                  <a:pt x="345" y="14"/>
                  <a:pt x="344" y="16"/>
                  <a:pt x="343" y="18"/>
                </a:cubicBezTo>
                <a:cubicBezTo>
                  <a:pt x="343" y="18"/>
                  <a:pt x="343" y="18"/>
                  <a:pt x="343" y="18"/>
                </a:cubicBezTo>
                <a:cubicBezTo>
                  <a:pt x="343" y="13"/>
                  <a:pt x="343" y="13"/>
                  <a:pt x="343" y="13"/>
                </a:cubicBezTo>
                <a:cubicBezTo>
                  <a:pt x="339" y="13"/>
                  <a:pt x="339" y="13"/>
                  <a:pt x="339" y="13"/>
                </a:cubicBezTo>
                <a:cubicBezTo>
                  <a:pt x="339" y="37"/>
                  <a:pt x="339" y="37"/>
                  <a:pt x="339" y="37"/>
                </a:cubicBezTo>
                <a:cubicBezTo>
                  <a:pt x="343" y="37"/>
                  <a:pt x="343" y="37"/>
                  <a:pt x="343" y="37"/>
                </a:cubicBezTo>
                <a:cubicBezTo>
                  <a:pt x="343" y="25"/>
                  <a:pt x="343" y="25"/>
                  <a:pt x="343" y="25"/>
                </a:cubicBezTo>
                <a:cubicBezTo>
                  <a:pt x="343" y="22"/>
                  <a:pt x="344" y="20"/>
                  <a:pt x="345" y="18"/>
                </a:cubicBezTo>
                <a:cubicBezTo>
                  <a:pt x="346" y="16"/>
                  <a:pt x="347" y="16"/>
                  <a:pt x="349" y="16"/>
                </a:cubicBezTo>
                <a:cubicBezTo>
                  <a:pt x="350" y="16"/>
                  <a:pt x="351" y="16"/>
                  <a:pt x="352" y="17"/>
                </a:cubicBezTo>
                <a:lnTo>
                  <a:pt x="352" y="12"/>
                </a:lnTo>
                <a:close/>
                <a:moveTo>
                  <a:pt x="372" y="32"/>
                </a:moveTo>
                <a:cubicBezTo>
                  <a:pt x="370" y="34"/>
                  <a:pt x="368" y="35"/>
                  <a:pt x="366" y="35"/>
                </a:cubicBezTo>
                <a:cubicBezTo>
                  <a:pt x="364" y="35"/>
                  <a:pt x="362" y="34"/>
                  <a:pt x="360" y="32"/>
                </a:cubicBezTo>
                <a:cubicBezTo>
                  <a:pt x="358" y="30"/>
                  <a:pt x="358" y="28"/>
                  <a:pt x="358" y="25"/>
                </a:cubicBezTo>
                <a:cubicBezTo>
                  <a:pt x="358" y="22"/>
                  <a:pt x="359" y="20"/>
                  <a:pt x="360" y="18"/>
                </a:cubicBezTo>
                <a:cubicBezTo>
                  <a:pt x="362" y="16"/>
                  <a:pt x="364" y="15"/>
                  <a:pt x="366" y="15"/>
                </a:cubicBezTo>
                <a:cubicBezTo>
                  <a:pt x="369" y="15"/>
                  <a:pt x="370" y="16"/>
                  <a:pt x="372" y="17"/>
                </a:cubicBezTo>
                <a:cubicBezTo>
                  <a:pt x="372" y="13"/>
                  <a:pt x="372" y="13"/>
                  <a:pt x="372" y="13"/>
                </a:cubicBezTo>
                <a:cubicBezTo>
                  <a:pt x="371" y="12"/>
                  <a:pt x="369" y="12"/>
                  <a:pt x="367" y="12"/>
                </a:cubicBezTo>
                <a:cubicBezTo>
                  <a:pt x="363" y="12"/>
                  <a:pt x="359" y="13"/>
                  <a:pt x="357" y="16"/>
                </a:cubicBezTo>
                <a:cubicBezTo>
                  <a:pt x="355" y="18"/>
                  <a:pt x="354" y="21"/>
                  <a:pt x="354" y="26"/>
                </a:cubicBezTo>
                <a:cubicBezTo>
                  <a:pt x="354" y="29"/>
                  <a:pt x="355" y="32"/>
                  <a:pt x="357" y="34"/>
                </a:cubicBezTo>
                <a:cubicBezTo>
                  <a:pt x="359" y="37"/>
                  <a:pt x="362" y="38"/>
                  <a:pt x="365" y="38"/>
                </a:cubicBezTo>
                <a:cubicBezTo>
                  <a:pt x="368" y="38"/>
                  <a:pt x="370" y="37"/>
                  <a:pt x="372" y="36"/>
                </a:cubicBezTo>
                <a:lnTo>
                  <a:pt x="372" y="32"/>
                </a:lnTo>
                <a:close/>
                <a:moveTo>
                  <a:pt x="399" y="22"/>
                </a:moveTo>
                <a:cubicBezTo>
                  <a:pt x="399" y="15"/>
                  <a:pt x="396" y="12"/>
                  <a:pt x="390" y="12"/>
                </a:cubicBezTo>
                <a:cubicBezTo>
                  <a:pt x="387" y="12"/>
                  <a:pt x="384" y="14"/>
                  <a:pt x="382" y="17"/>
                </a:cubicBezTo>
                <a:cubicBezTo>
                  <a:pt x="382" y="17"/>
                  <a:pt x="382" y="17"/>
                  <a:pt x="382" y="17"/>
                </a:cubicBezTo>
                <a:cubicBezTo>
                  <a:pt x="382" y="1"/>
                  <a:pt x="382" y="1"/>
                  <a:pt x="382" y="1"/>
                </a:cubicBezTo>
                <a:cubicBezTo>
                  <a:pt x="378" y="1"/>
                  <a:pt x="378" y="1"/>
                  <a:pt x="378" y="1"/>
                </a:cubicBezTo>
                <a:cubicBezTo>
                  <a:pt x="378" y="37"/>
                  <a:pt x="378" y="37"/>
                  <a:pt x="378" y="37"/>
                </a:cubicBezTo>
                <a:cubicBezTo>
                  <a:pt x="382" y="37"/>
                  <a:pt x="382" y="37"/>
                  <a:pt x="382" y="37"/>
                </a:cubicBezTo>
                <a:cubicBezTo>
                  <a:pt x="382" y="23"/>
                  <a:pt x="382" y="23"/>
                  <a:pt x="382" y="23"/>
                </a:cubicBezTo>
                <a:cubicBezTo>
                  <a:pt x="382" y="21"/>
                  <a:pt x="383" y="19"/>
                  <a:pt x="384" y="17"/>
                </a:cubicBezTo>
                <a:cubicBezTo>
                  <a:pt x="385" y="16"/>
                  <a:pt x="387" y="15"/>
                  <a:pt x="389" y="15"/>
                </a:cubicBezTo>
                <a:cubicBezTo>
                  <a:pt x="393" y="15"/>
                  <a:pt x="395" y="18"/>
                  <a:pt x="395" y="23"/>
                </a:cubicBezTo>
                <a:cubicBezTo>
                  <a:pt x="395" y="37"/>
                  <a:pt x="395" y="37"/>
                  <a:pt x="395" y="37"/>
                </a:cubicBezTo>
                <a:cubicBezTo>
                  <a:pt x="399" y="37"/>
                  <a:pt x="399" y="37"/>
                  <a:pt x="399" y="37"/>
                </a:cubicBezTo>
                <a:lnTo>
                  <a:pt x="399" y="22"/>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6"/>
          <p:cNvSpPr>
            <a:spLocks/>
          </p:cNvSpPr>
          <p:nvPr userDrawn="1"/>
        </p:nvSpPr>
        <p:spPr bwMode="auto">
          <a:xfrm>
            <a:off x="3302779" y="4801769"/>
            <a:ext cx="271463" cy="134938"/>
          </a:xfrm>
          <a:custGeom>
            <a:avLst/>
            <a:gdLst>
              <a:gd name="T0" fmla="*/ 19 w 22"/>
              <a:gd name="T1" fmla="*/ 3 h 11"/>
              <a:gd name="T2" fmla="*/ 13 w 22"/>
              <a:gd name="T3" fmla="*/ 0 h 11"/>
              <a:gd name="T4" fmla="*/ 4 w 22"/>
              <a:gd name="T5" fmla="*/ 0 h 11"/>
              <a:gd name="T6" fmla="*/ 0 w 22"/>
              <a:gd name="T7" fmla="*/ 0 h 11"/>
              <a:gd name="T8" fmla="*/ 4 w 22"/>
              <a:gd name="T9" fmla="*/ 11 h 11"/>
              <a:gd name="T10" fmla="*/ 22 w 22"/>
              <a:gd name="T11" fmla="*/ 11 h 11"/>
              <a:gd name="T12" fmla="*/ 19 w 22"/>
              <a:gd name="T13" fmla="*/ 3 h 11"/>
            </a:gdLst>
            <a:ahLst/>
            <a:cxnLst>
              <a:cxn ang="0">
                <a:pos x="T0" y="T1"/>
              </a:cxn>
              <a:cxn ang="0">
                <a:pos x="T2" y="T3"/>
              </a:cxn>
              <a:cxn ang="0">
                <a:pos x="T4" y="T5"/>
              </a:cxn>
              <a:cxn ang="0">
                <a:pos x="T6" y="T7"/>
              </a:cxn>
              <a:cxn ang="0">
                <a:pos x="T8" y="T9"/>
              </a:cxn>
              <a:cxn ang="0">
                <a:pos x="T10" y="T11"/>
              </a:cxn>
              <a:cxn ang="0">
                <a:pos x="T12" y="T13"/>
              </a:cxn>
            </a:cxnLst>
            <a:rect l="0" t="0" r="r" b="b"/>
            <a:pathLst>
              <a:path w="22" h="11">
                <a:moveTo>
                  <a:pt x="19" y="3"/>
                </a:moveTo>
                <a:cubicBezTo>
                  <a:pt x="18" y="0"/>
                  <a:pt x="18" y="0"/>
                  <a:pt x="13" y="0"/>
                </a:cubicBezTo>
                <a:cubicBezTo>
                  <a:pt x="4" y="0"/>
                  <a:pt x="4" y="0"/>
                  <a:pt x="4" y="0"/>
                </a:cubicBezTo>
                <a:cubicBezTo>
                  <a:pt x="2" y="0"/>
                  <a:pt x="1" y="0"/>
                  <a:pt x="0" y="0"/>
                </a:cubicBezTo>
                <a:cubicBezTo>
                  <a:pt x="4" y="11"/>
                  <a:pt x="4" y="11"/>
                  <a:pt x="4" y="11"/>
                </a:cubicBezTo>
                <a:cubicBezTo>
                  <a:pt x="22" y="11"/>
                  <a:pt x="22" y="11"/>
                  <a:pt x="22" y="11"/>
                </a:cubicBezTo>
                <a:lnTo>
                  <a:pt x="19"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7"/>
          <p:cNvSpPr>
            <a:spLocks noEditPoints="1"/>
          </p:cNvSpPr>
          <p:nvPr userDrawn="1"/>
        </p:nvSpPr>
        <p:spPr bwMode="auto">
          <a:xfrm>
            <a:off x="2626504" y="5355806"/>
            <a:ext cx="1795463" cy="479425"/>
          </a:xfrm>
          <a:custGeom>
            <a:avLst/>
            <a:gdLst>
              <a:gd name="T0" fmla="*/ 142 w 146"/>
              <a:gd name="T1" fmla="*/ 0 h 39"/>
              <a:gd name="T2" fmla="*/ 5 w 146"/>
              <a:gd name="T3" fmla="*/ 0 h 39"/>
              <a:gd name="T4" fmla="*/ 0 w 146"/>
              <a:gd name="T5" fmla="*/ 4 h 39"/>
              <a:gd name="T6" fmla="*/ 0 w 146"/>
              <a:gd name="T7" fmla="*/ 17 h 39"/>
              <a:gd name="T8" fmla="*/ 12 w 146"/>
              <a:gd name="T9" fmla="*/ 39 h 39"/>
              <a:gd name="T10" fmla="*/ 15 w 146"/>
              <a:gd name="T11" fmla="*/ 37 h 39"/>
              <a:gd name="T12" fmla="*/ 34 w 146"/>
              <a:gd name="T13" fmla="*/ 37 h 39"/>
              <a:gd name="T14" fmla="*/ 46 w 146"/>
              <a:gd name="T15" fmla="*/ 37 h 39"/>
              <a:gd name="T16" fmla="*/ 65 w 146"/>
              <a:gd name="T17" fmla="*/ 37 h 39"/>
              <a:gd name="T18" fmla="*/ 77 w 146"/>
              <a:gd name="T19" fmla="*/ 37 h 39"/>
              <a:gd name="T20" fmla="*/ 87 w 146"/>
              <a:gd name="T21" fmla="*/ 35 h 39"/>
              <a:gd name="T22" fmla="*/ 96 w 146"/>
              <a:gd name="T23" fmla="*/ 37 h 39"/>
              <a:gd name="T24" fmla="*/ 108 w 146"/>
              <a:gd name="T25" fmla="*/ 37 h 39"/>
              <a:gd name="T26" fmla="*/ 127 w 146"/>
              <a:gd name="T27" fmla="*/ 37 h 39"/>
              <a:gd name="T28" fmla="*/ 130 w 146"/>
              <a:gd name="T29" fmla="*/ 38 h 39"/>
              <a:gd name="T30" fmla="*/ 145 w 146"/>
              <a:gd name="T31" fmla="*/ 4 h 39"/>
              <a:gd name="T32" fmla="*/ 146 w 146"/>
              <a:gd name="T33" fmla="*/ 0 h 39"/>
              <a:gd name="T34" fmla="*/ 142 w 146"/>
              <a:gd name="T35" fmla="*/ 0 h 39"/>
              <a:gd name="T36" fmla="*/ 36 w 146"/>
              <a:gd name="T37" fmla="*/ 28 h 39"/>
              <a:gd name="T38" fmla="*/ 29 w 146"/>
              <a:gd name="T39" fmla="*/ 22 h 39"/>
              <a:gd name="T40" fmla="*/ 36 w 146"/>
              <a:gd name="T41" fmla="*/ 15 h 39"/>
              <a:gd name="T42" fmla="*/ 43 w 146"/>
              <a:gd name="T43" fmla="*/ 21 h 39"/>
              <a:gd name="T44" fmla="*/ 36 w 146"/>
              <a:gd name="T45" fmla="*/ 28 h 39"/>
              <a:gd name="T46" fmla="*/ 60 w 146"/>
              <a:gd name="T47" fmla="*/ 28 h 39"/>
              <a:gd name="T48" fmla="*/ 53 w 146"/>
              <a:gd name="T49" fmla="*/ 22 h 39"/>
              <a:gd name="T50" fmla="*/ 60 w 146"/>
              <a:gd name="T51" fmla="*/ 15 h 39"/>
              <a:gd name="T52" fmla="*/ 67 w 146"/>
              <a:gd name="T53" fmla="*/ 21 h 39"/>
              <a:gd name="T54" fmla="*/ 60 w 146"/>
              <a:gd name="T55" fmla="*/ 28 h 39"/>
              <a:gd name="T56" fmla="*/ 84 w 146"/>
              <a:gd name="T57" fmla="*/ 28 h 39"/>
              <a:gd name="T58" fmla="*/ 77 w 146"/>
              <a:gd name="T59" fmla="*/ 22 h 39"/>
              <a:gd name="T60" fmla="*/ 84 w 146"/>
              <a:gd name="T61" fmla="*/ 15 h 39"/>
              <a:gd name="T62" fmla="*/ 91 w 146"/>
              <a:gd name="T63" fmla="*/ 22 h 39"/>
              <a:gd name="T64" fmla="*/ 84 w 146"/>
              <a:gd name="T65" fmla="*/ 28 h 39"/>
              <a:gd name="T66" fmla="*/ 108 w 146"/>
              <a:gd name="T67" fmla="*/ 28 h 39"/>
              <a:gd name="T68" fmla="*/ 101 w 146"/>
              <a:gd name="T69" fmla="*/ 22 h 39"/>
              <a:gd name="T70" fmla="*/ 108 w 146"/>
              <a:gd name="T71" fmla="*/ 15 h 39"/>
              <a:gd name="T72" fmla="*/ 115 w 146"/>
              <a:gd name="T73" fmla="*/ 22 h 39"/>
              <a:gd name="T74" fmla="*/ 108 w 146"/>
              <a:gd name="T75" fmla="*/ 2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6" h="39">
                <a:moveTo>
                  <a:pt x="142" y="0"/>
                </a:moveTo>
                <a:cubicBezTo>
                  <a:pt x="5" y="0"/>
                  <a:pt x="5" y="0"/>
                  <a:pt x="5" y="0"/>
                </a:cubicBezTo>
                <a:cubicBezTo>
                  <a:pt x="0" y="0"/>
                  <a:pt x="0" y="0"/>
                  <a:pt x="0" y="4"/>
                </a:cubicBezTo>
                <a:cubicBezTo>
                  <a:pt x="0" y="17"/>
                  <a:pt x="0" y="17"/>
                  <a:pt x="0" y="17"/>
                </a:cubicBezTo>
                <a:cubicBezTo>
                  <a:pt x="0" y="26"/>
                  <a:pt x="4" y="34"/>
                  <a:pt x="12" y="39"/>
                </a:cubicBezTo>
                <a:cubicBezTo>
                  <a:pt x="13" y="38"/>
                  <a:pt x="14" y="38"/>
                  <a:pt x="15" y="37"/>
                </a:cubicBezTo>
                <a:cubicBezTo>
                  <a:pt x="21" y="35"/>
                  <a:pt x="28" y="35"/>
                  <a:pt x="34" y="37"/>
                </a:cubicBezTo>
                <a:cubicBezTo>
                  <a:pt x="38" y="39"/>
                  <a:pt x="42" y="39"/>
                  <a:pt x="46" y="37"/>
                </a:cubicBezTo>
                <a:cubicBezTo>
                  <a:pt x="52" y="35"/>
                  <a:pt x="59" y="35"/>
                  <a:pt x="65" y="37"/>
                </a:cubicBezTo>
                <a:cubicBezTo>
                  <a:pt x="69" y="39"/>
                  <a:pt x="73" y="39"/>
                  <a:pt x="77" y="37"/>
                </a:cubicBezTo>
                <a:cubicBezTo>
                  <a:pt x="80" y="36"/>
                  <a:pt x="83" y="35"/>
                  <a:pt x="87" y="35"/>
                </a:cubicBezTo>
                <a:cubicBezTo>
                  <a:pt x="90" y="35"/>
                  <a:pt x="93" y="36"/>
                  <a:pt x="96" y="37"/>
                </a:cubicBezTo>
                <a:cubicBezTo>
                  <a:pt x="100" y="39"/>
                  <a:pt x="104" y="39"/>
                  <a:pt x="108" y="37"/>
                </a:cubicBezTo>
                <a:cubicBezTo>
                  <a:pt x="114" y="35"/>
                  <a:pt x="121" y="35"/>
                  <a:pt x="127" y="37"/>
                </a:cubicBezTo>
                <a:cubicBezTo>
                  <a:pt x="128" y="38"/>
                  <a:pt x="129" y="38"/>
                  <a:pt x="130" y="38"/>
                </a:cubicBezTo>
                <a:cubicBezTo>
                  <a:pt x="145" y="4"/>
                  <a:pt x="145" y="4"/>
                  <a:pt x="145" y="4"/>
                </a:cubicBezTo>
                <a:cubicBezTo>
                  <a:pt x="146" y="1"/>
                  <a:pt x="146" y="0"/>
                  <a:pt x="146" y="0"/>
                </a:cubicBezTo>
                <a:cubicBezTo>
                  <a:pt x="146" y="0"/>
                  <a:pt x="145" y="0"/>
                  <a:pt x="142" y="0"/>
                </a:cubicBezTo>
                <a:close/>
                <a:moveTo>
                  <a:pt x="36" y="28"/>
                </a:moveTo>
                <a:cubicBezTo>
                  <a:pt x="32" y="28"/>
                  <a:pt x="29" y="25"/>
                  <a:pt x="29" y="22"/>
                </a:cubicBezTo>
                <a:cubicBezTo>
                  <a:pt x="29" y="18"/>
                  <a:pt x="32" y="15"/>
                  <a:pt x="36" y="15"/>
                </a:cubicBezTo>
                <a:cubicBezTo>
                  <a:pt x="39" y="15"/>
                  <a:pt x="43" y="18"/>
                  <a:pt x="43" y="21"/>
                </a:cubicBezTo>
                <a:cubicBezTo>
                  <a:pt x="43" y="25"/>
                  <a:pt x="39" y="28"/>
                  <a:pt x="36" y="28"/>
                </a:cubicBezTo>
                <a:close/>
                <a:moveTo>
                  <a:pt x="60" y="28"/>
                </a:moveTo>
                <a:cubicBezTo>
                  <a:pt x="56" y="28"/>
                  <a:pt x="53" y="25"/>
                  <a:pt x="53" y="22"/>
                </a:cubicBezTo>
                <a:cubicBezTo>
                  <a:pt x="53" y="18"/>
                  <a:pt x="56" y="15"/>
                  <a:pt x="60" y="15"/>
                </a:cubicBezTo>
                <a:cubicBezTo>
                  <a:pt x="64" y="15"/>
                  <a:pt x="67" y="18"/>
                  <a:pt x="67" y="21"/>
                </a:cubicBezTo>
                <a:cubicBezTo>
                  <a:pt x="67" y="25"/>
                  <a:pt x="64" y="28"/>
                  <a:pt x="60" y="28"/>
                </a:cubicBezTo>
                <a:close/>
                <a:moveTo>
                  <a:pt x="84" y="28"/>
                </a:moveTo>
                <a:cubicBezTo>
                  <a:pt x="80" y="28"/>
                  <a:pt x="77" y="25"/>
                  <a:pt x="77" y="22"/>
                </a:cubicBezTo>
                <a:cubicBezTo>
                  <a:pt x="77" y="18"/>
                  <a:pt x="80" y="15"/>
                  <a:pt x="84" y="15"/>
                </a:cubicBezTo>
                <a:cubicBezTo>
                  <a:pt x="88" y="15"/>
                  <a:pt x="91" y="18"/>
                  <a:pt x="91" y="22"/>
                </a:cubicBezTo>
                <a:cubicBezTo>
                  <a:pt x="91" y="25"/>
                  <a:pt x="88" y="28"/>
                  <a:pt x="84" y="28"/>
                </a:cubicBezTo>
                <a:close/>
                <a:moveTo>
                  <a:pt x="108" y="28"/>
                </a:moveTo>
                <a:cubicBezTo>
                  <a:pt x="104" y="28"/>
                  <a:pt x="101" y="25"/>
                  <a:pt x="101" y="22"/>
                </a:cubicBezTo>
                <a:cubicBezTo>
                  <a:pt x="101" y="18"/>
                  <a:pt x="104" y="15"/>
                  <a:pt x="108" y="15"/>
                </a:cubicBezTo>
                <a:cubicBezTo>
                  <a:pt x="112" y="15"/>
                  <a:pt x="115" y="18"/>
                  <a:pt x="115" y="22"/>
                </a:cubicBezTo>
                <a:cubicBezTo>
                  <a:pt x="115" y="25"/>
                  <a:pt x="112" y="28"/>
                  <a:pt x="108"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8"/>
          <p:cNvSpPr>
            <a:spLocks noEditPoints="1"/>
          </p:cNvSpPr>
          <p:nvPr userDrawn="1"/>
        </p:nvSpPr>
        <p:spPr bwMode="auto">
          <a:xfrm>
            <a:off x="2947179" y="5022431"/>
            <a:ext cx="1093788" cy="234950"/>
          </a:xfrm>
          <a:custGeom>
            <a:avLst/>
            <a:gdLst>
              <a:gd name="T0" fmla="*/ 84 w 89"/>
              <a:gd name="T1" fmla="*/ 0 h 19"/>
              <a:gd name="T2" fmla="*/ 4 w 89"/>
              <a:gd name="T3" fmla="*/ 0 h 19"/>
              <a:gd name="T4" fmla="*/ 0 w 89"/>
              <a:gd name="T5" fmla="*/ 5 h 19"/>
              <a:gd name="T6" fmla="*/ 0 w 89"/>
              <a:gd name="T7" fmla="*/ 19 h 19"/>
              <a:gd name="T8" fmla="*/ 89 w 89"/>
              <a:gd name="T9" fmla="*/ 19 h 19"/>
              <a:gd name="T10" fmla="*/ 89 w 89"/>
              <a:gd name="T11" fmla="*/ 5 h 19"/>
              <a:gd name="T12" fmla="*/ 84 w 89"/>
              <a:gd name="T13" fmla="*/ 0 h 19"/>
              <a:gd name="T14" fmla="*/ 26 w 89"/>
              <a:gd name="T15" fmla="*/ 15 h 19"/>
              <a:gd name="T16" fmla="*/ 17 w 89"/>
              <a:gd name="T17" fmla="*/ 15 h 19"/>
              <a:gd name="T18" fmla="*/ 17 w 89"/>
              <a:gd name="T19" fmla="*/ 5 h 19"/>
              <a:gd name="T20" fmla="*/ 26 w 89"/>
              <a:gd name="T21" fmla="*/ 5 h 19"/>
              <a:gd name="T22" fmla="*/ 26 w 89"/>
              <a:gd name="T23" fmla="*/ 15 h 19"/>
              <a:gd name="T24" fmla="*/ 42 w 89"/>
              <a:gd name="T25" fmla="*/ 15 h 19"/>
              <a:gd name="T26" fmla="*/ 32 w 89"/>
              <a:gd name="T27" fmla="*/ 15 h 19"/>
              <a:gd name="T28" fmla="*/ 32 w 89"/>
              <a:gd name="T29" fmla="*/ 5 h 19"/>
              <a:gd name="T30" fmla="*/ 42 w 89"/>
              <a:gd name="T31" fmla="*/ 5 h 19"/>
              <a:gd name="T32" fmla="*/ 42 w 89"/>
              <a:gd name="T33" fmla="*/ 15 h 19"/>
              <a:gd name="T34" fmla="*/ 57 w 89"/>
              <a:gd name="T35" fmla="*/ 15 h 19"/>
              <a:gd name="T36" fmla="*/ 47 w 89"/>
              <a:gd name="T37" fmla="*/ 15 h 19"/>
              <a:gd name="T38" fmla="*/ 47 w 89"/>
              <a:gd name="T39" fmla="*/ 5 h 19"/>
              <a:gd name="T40" fmla="*/ 57 w 89"/>
              <a:gd name="T41" fmla="*/ 5 h 19"/>
              <a:gd name="T42" fmla="*/ 57 w 89"/>
              <a:gd name="T43" fmla="*/ 15 h 19"/>
              <a:gd name="T44" fmla="*/ 72 w 89"/>
              <a:gd name="T45" fmla="*/ 15 h 19"/>
              <a:gd name="T46" fmla="*/ 62 w 89"/>
              <a:gd name="T47" fmla="*/ 15 h 19"/>
              <a:gd name="T48" fmla="*/ 62 w 89"/>
              <a:gd name="T49" fmla="*/ 5 h 19"/>
              <a:gd name="T50" fmla="*/ 72 w 89"/>
              <a:gd name="T51" fmla="*/ 5 h 19"/>
              <a:gd name="T52" fmla="*/ 72 w 89"/>
              <a:gd name="T53"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9" h="19">
                <a:moveTo>
                  <a:pt x="84" y="0"/>
                </a:moveTo>
                <a:cubicBezTo>
                  <a:pt x="4" y="0"/>
                  <a:pt x="4" y="0"/>
                  <a:pt x="4" y="0"/>
                </a:cubicBezTo>
                <a:cubicBezTo>
                  <a:pt x="1" y="0"/>
                  <a:pt x="0" y="3"/>
                  <a:pt x="0" y="5"/>
                </a:cubicBezTo>
                <a:cubicBezTo>
                  <a:pt x="0" y="19"/>
                  <a:pt x="0" y="19"/>
                  <a:pt x="0" y="19"/>
                </a:cubicBezTo>
                <a:cubicBezTo>
                  <a:pt x="89" y="19"/>
                  <a:pt x="89" y="19"/>
                  <a:pt x="89" y="19"/>
                </a:cubicBezTo>
                <a:cubicBezTo>
                  <a:pt x="89" y="5"/>
                  <a:pt x="89" y="5"/>
                  <a:pt x="89" y="5"/>
                </a:cubicBezTo>
                <a:cubicBezTo>
                  <a:pt x="89" y="0"/>
                  <a:pt x="85" y="0"/>
                  <a:pt x="84" y="0"/>
                </a:cubicBezTo>
                <a:close/>
                <a:moveTo>
                  <a:pt x="26" y="15"/>
                </a:moveTo>
                <a:cubicBezTo>
                  <a:pt x="17" y="15"/>
                  <a:pt x="17" y="15"/>
                  <a:pt x="17" y="15"/>
                </a:cubicBezTo>
                <a:cubicBezTo>
                  <a:pt x="17" y="5"/>
                  <a:pt x="17" y="5"/>
                  <a:pt x="17" y="5"/>
                </a:cubicBezTo>
                <a:cubicBezTo>
                  <a:pt x="26" y="5"/>
                  <a:pt x="26" y="5"/>
                  <a:pt x="26" y="5"/>
                </a:cubicBezTo>
                <a:lnTo>
                  <a:pt x="26" y="15"/>
                </a:lnTo>
                <a:close/>
                <a:moveTo>
                  <a:pt x="42" y="15"/>
                </a:moveTo>
                <a:cubicBezTo>
                  <a:pt x="32" y="15"/>
                  <a:pt x="32" y="15"/>
                  <a:pt x="32" y="15"/>
                </a:cubicBezTo>
                <a:cubicBezTo>
                  <a:pt x="32" y="5"/>
                  <a:pt x="32" y="5"/>
                  <a:pt x="32" y="5"/>
                </a:cubicBezTo>
                <a:cubicBezTo>
                  <a:pt x="42" y="5"/>
                  <a:pt x="42" y="5"/>
                  <a:pt x="42" y="5"/>
                </a:cubicBezTo>
                <a:lnTo>
                  <a:pt x="42" y="15"/>
                </a:lnTo>
                <a:close/>
                <a:moveTo>
                  <a:pt x="57" y="15"/>
                </a:moveTo>
                <a:cubicBezTo>
                  <a:pt x="47" y="15"/>
                  <a:pt x="47" y="15"/>
                  <a:pt x="47" y="15"/>
                </a:cubicBezTo>
                <a:cubicBezTo>
                  <a:pt x="47" y="5"/>
                  <a:pt x="47" y="5"/>
                  <a:pt x="47" y="5"/>
                </a:cubicBezTo>
                <a:cubicBezTo>
                  <a:pt x="57" y="5"/>
                  <a:pt x="57" y="5"/>
                  <a:pt x="57" y="5"/>
                </a:cubicBezTo>
                <a:lnTo>
                  <a:pt x="57" y="15"/>
                </a:lnTo>
                <a:close/>
                <a:moveTo>
                  <a:pt x="72" y="15"/>
                </a:moveTo>
                <a:cubicBezTo>
                  <a:pt x="62" y="15"/>
                  <a:pt x="62" y="15"/>
                  <a:pt x="62" y="15"/>
                </a:cubicBezTo>
                <a:cubicBezTo>
                  <a:pt x="62" y="5"/>
                  <a:pt x="62" y="5"/>
                  <a:pt x="62" y="5"/>
                </a:cubicBezTo>
                <a:cubicBezTo>
                  <a:pt x="72" y="5"/>
                  <a:pt x="72" y="5"/>
                  <a:pt x="72" y="5"/>
                </a:cubicBezTo>
                <a:lnTo>
                  <a:pt x="72"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9"/>
          <p:cNvSpPr>
            <a:spLocks/>
          </p:cNvSpPr>
          <p:nvPr userDrawn="1"/>
        </p:nvSpPr>
        <p:spPr bwMode="auto">
          <a:xfrm>
            <a:off x="2724929" y="3434931"/>
            <a:ext cx="1143000" cy="836613"/>
          </a:xfrm>
          <a:custGeom>
            <a:avLst/>
            <a:gdLst>
              <a:gd name="T0" fmla="*/ 2 w 93"/>
              <a:gd name="T1" fmla="*/ 65 h 68"/>
              <a:gd name="T2" fmla="*/ 17 w 93"/>
              <a:gd name="T3" fmla="*/ 59 h 68"/>
              <a:gd name="T4" fmla="*/ 41 w 93"/>
              <a:gd name="T5" fmla="*/ 48 h 68"/>
              <a:gd name="T6" fmla="*/ 63 w 93"/>
              <a:gd name="T7" fmla="*/ 62 h 68"/>
              <a:gd name="T8" fmla="*/ 76 w 93"/>
              <a:gd name="T9" fmla="*/ 67 h 68"/>
              <a:gd name="T10" fmla="*/ 88 w 93"/>
              <a:gd name="T11" fmla="*/ 57 h 68"/>
              <a:gd name="T12" fmla="*/ 88 w 93"/>
              <a:gd name="T13" fmla="*/ 56 h 68"/>
              <a:gd name="T14" fmla="*/ 93 w 93"/>
              <a:gd name="T15" fmla="*/ 48 h 68"/>
              <a:gd name="T16" fmla="*/ 69 w 93"/>
              <a:gd name="T17" fmla="*/ 10 h 68"/>
              <a:gd name="T18" fmla="*/ 51 w 93"/>
              <a:gd name="T19" fmla="*/ 0 h 68"/>
              <a:gd name="T20" fmla="*/ 36 w 93"/>
              <a:gd name="T21" fmla="*/ 8 h 68"/>
              <a:gd name="T22" fmla="*/ 0 w 93"/>
              <a:gd name="T23" fmla="*/ 64 h 68"/>
              <a:gd name="T24" fmla="*/ 2 w 93"/>
              <a:gd name="T25" fmla="*/ 6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68">
                <a:moveTo>
                  <a:pt x="2" y="65"/>
                </a:moveTo>
                <a:cubicBezTo>
                  <a:pt x="7" y="67"/>
                  <a:pt x="13" y="63"/>
                  <a:pt x="17" y="59"/>
                </a:cubicBezTo>
                <a:cubicBezTo>
                  <a:pt x="25" y="51"/>
                  <a:pt x="33" y="47"/>
                  <a:pt x="41" y="48"/>
                </a:cubicBezTo>
                <a:cubicBezTo>
                  <a:pt x="49" y="49"/>
                  <a:pt x="57" y="53"/>
                  <a:pt x="63" y="62"/>
                </a:cubicBezTo>
                <a:cubicBezTo>
                  <a:pt x="67" y="67"/>
                  <a:pt x="72" y="68"/>
                  <a:pt x="76" y="67"/>
                </a:cubicBezTo>
                <a:cubicBezTo>
                  <a:pt x="81" y="66"/>
                  <a:pt x="86" y="62"/>
                  <a:pt x="88" y="57"/>
                </a:cubicBezTo>
                <a:cubicBezTo>
                  <a:pt x="88" y="56"/>
                  <a:pt x="88" y="56"/>
                  <a:pt x="88" y="56"/>
                </a:cubicBezTo>
                <a:cubicBezTo>
                  <a:pt x="90" y="53"/>
                  <a:pt x="92" y="50"/>
                  <a:pt x="93" y="48"/>
                </a:cubicBezTo>
                <a:cubicBezTo>
                  <a:pt x="69" y="10"/>
                  <a:pt x="69" y="10"/>
                  <a:pt x="69" y="10"/>
                </a:cubicBezTo>
                <a:cubicBezTo>
                  <a:pt x="64" y="4"/>
                  <a:pt x="58" y="0"/>
                  <a:pt x="51" y="0"/>
                </a:cubicBezTo>
                <a:cubicBezTo>
                  <a:pt x="45" y="0"/>
                  <a:pt x="40" y="3"/>
                  <a:pt x="36" y="8"/>
                </a:cubicBezTo>
                <a:cubicBezTo>
                  <a:pt x="0" y="64"/>
                  <a:pt x="0" y="64"/>
                  <a:pt x="0" y="64"/>
                </a:cubicBezTo>
                <a:cubicBezTo>
                  <a:pt x="0" y="65"/>
                  <a:pt x="1" y="65"/>
                  <a:pt x="2" y="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20"/>
          <p:cNvSpPr>
            <a:spLocks/>
          </p:cNvSpPr>
          <p:nvPr userDrawn="1"/>
        </p:nvSpPr>
        <p:spPr bwMode="auto">
          <a:xfrm>
            <a:off x="1840692" y="4136606"/>
            <a:ext cx="3048000" cy="1600200"/>
          </a:xfrm>
          <a:custGeom>
            <a:avLst/>
            <a:gdLst>
              <a:gd name="T0" fmla="*/ 239 w 248"/>
              <a:gd name="T1" fmla="*/ 106 h 130"/>
              <a:gd name="T2" fmla="*/ 171 w 248"/>
              <a:gd name="T3" fmla="*/ 0 h 130"/>
              <a:gd name="T4" fmla="*/ 169 w 248"/>
              <a:gd name="T5" fmla="*/ 3 h 130"/>
              <a:gd name="T6" fmla="*/ 150 w 248"/>
              <a:gd name="T7" fmla="*/ 20 h 130"/>
              <a:gd name="T8" fmla="*/ 146 w 248"/>
              <a:gd name="T9" fmla="*/ 20 h 130"/>
              <a:gd name="T10" fmla="*/ 128 w 248"/>
              <a:gd name="T11" fmla="*/ 11 h 130"/>
              <a:gd name="T12" fmla="*/ 113 w 248"/>
              <a:gd name="T13" fmla="*/ 0 h 130"/>
              <a:gd name="T14" fmla="*/ 95 w 248"/>
              <a:gd name="T15" fmla="*/ 9 h 130"/>
              <a:gd name="T16" fmla="*/ 71 w 248"/>
              <a:gd name="T17" fmla="*/ 18 h 130"/>
              <a:gd name="T18" fmla="*/ 66 w 248"/>
              <a:gd name="T19" fmla="*/ 15 h 130"/>
              <a:gd name="T20" fmla="*/ 9 w 248"/>
              <a:gd name="T21" fmla="*/ 104 h 130"/>
              <a:gd name="T22" fmla="*/ 3 w 248"/>
              <a:gd name="T23" fmla="*/ 126 h 130"/>
              <a:gd name="T24" fmla="*/ 11 w 248"/>
              <a:gd name="T25" fmla="*/ 130 h 130"/>
              <a:gd name="T26" fmla="*/ 59 w 248"/>
              <a:gd name="T27" fmla="*/ 130 h 130"/>
              <a:gd name="T28" fmla="*/ 56 w 248"/>
              <a:gd name="T29" fmla="*/ 116 h 130"/>
              <a:gd name="T30" fmla="*/ 56 w 248"/>
              <a:gd name="T31" fmla="*/ 103 h 130"/>
              <a:gd name="T32" fmla="*/ 69 w 248"/>
              <a:gd name="T33" fmla="*/ 91 h 130"/>
              <a:gd name="T34" fmla="*/ 82 w 248"/>
              <a:gd name="T35" fmla="*/ 91 h 130"/>
              <a:gd name="T36" fmla="*/ 82 w 248"/>
              <a:gd name="T37" fmla="*/ 77 h 130"/>
              <a:gd name="T38" fmla="*/ 94 w 248"/>
              <a:gd name="T39" fmla="*/ 65 h 130"/>
              <a:gd name="T40" fmla="*/ 115 w 248"/>
              <a:gd name="T41" fmla="*/ 65 h 130"/>
              <a:gd name="T42" fmla="*/ 111 w 248"/>
              <a:gd name="T43" fmla="*/ 54 h 130"/>
              <a:gd name="T44" fmla="*/ 111 w 248"/>
              <a:gd name="T45" fmla="*/ 54 h 130"/>
              <a:gd name="T46" fmla="*/ 123 w 248"/>
              <a:gd name="T47" fmla="*/ 46 h 130"/>
              <a:gd name="T48" fmla="*/ 132 w 248"/>
              <a:gd name="T49" fmla="*/ 46 h 130"/>
              <a:gd name="T50" fmla="*/ 145 w 248"/>
              <a:gd name="T51" fmla="*/ 55 h 130"/>
              <a:gd name="T52" fmla="*/ 149 w 248"/>
              <a:gd name="T53" fmla="*/ 65 h 130"/>
              <a:gd name="T54" fmla="*/ 174 w 248"/>
              <a:gd name="T55" fmla="*/ 65 h 130"/>
              <a:gd name="T56" fmla="*/ 186 w 248"/>
              <a:gd name="T57" fmla="*/ 77 h 130"/>
              <a:gd name="T58" fmla="*/ 186 w 248"/>
              <a:gd name="T59" fmla="*/ 91 h 130"/>
              <a:gd name="T60" fmla="*/ 206 w 248"/>
              <a:gd name="T61" fmla="*/ 91 h 130"/>
              <a:gd name="T62" fmla="*/ 218 w 248"/>
              <a:gd name="T63" fmla="*/ 99 h 130"/>
              <a:gd name="T64" fmla="*/ 216 w 248"/>
              <a:gd name="T65" fmla="*/ 106 h 130"/>
              <a:gd name="T66" fmla="*/ 205 w 248"/>
              <a:gd name="T67" fmla="*/ 130 h 130"/>
              <a:gd name="T68" fmla="*/ 237 w 248"/>
              <a:gd name="T69" fmla="*/ 130 h 130"/>
              <a:gd name="T70" fmla="*/ 237 w 248"/>
              <a:gd name="T71" fmla="*/ 130 h 130"/>
              <a:gd name="T72" fmla="*/ 245 w 248"/>
              <a:gd name="T73" fmla="*/ 126 h 130"/>
              <a:gd name="T74" fmla="*/ 239 w 248"/>
              <a:gd name="T75" fmla="*/ 106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48" h="130">
                <a:moveTo>
                  <a:pt x="239" y="106"/>
                </a:moveTo>
                <a:cubicBezTo>
                  <a:pt x="171" y="0"/>
                  <a:pt x="171" y="0"/>
                  <a:pt x="171" y="0"/>
                </a:cubicBezTo>
                <a:cubicBezTo>
                  <a:pt x="170" y="1"/>
                  <a:pt x="170" y="2"/>
                  <a:pt x="169" y="3"/>
                </a:cubicBezTo>
                <a:cubicBezTo>
                  <a:pt x="166" y="12"/>
                  <a:pt x="158" y="18"/>
                  <a:pt x="150" y="20"/>
                </a:cubicBezTo>
                <a:cubicBezTo>
                  <a:pt x="148" y="20"/>
                  <a:pt x="147" y="20"/>
                  <a:pt x="146" y="20"/>
                </a:cubicBezTo>
                <a:cubicBezTo>
                  <a:pt x="139" y="20"/>
                  <a:pt x="132" y="17"/>
                  <a:pt x="128" y="11"/>
                </a:cubicBezTo>
                <a:cubicBezTo>
                  <a:pt x="124" y="6"/>
                  <a:pt x="119" y="1"/>
                  <a:pt x="113" y="0"/>
                </a:cubicBezTo>
                <a:cubicBezTo>
                  <a:pt x="107" y="0"/>
                  <a:pt x="101" y="3"/>
                  <a:pt x="95" y="9"/>
                </a:cubicBezTo>
                <a:cubicBezTo>
                  <a:pt x="85" y="19"/>
                  <a:pt x="77" y="19"/>
                  <a:pt x="71" y="18"/>
                </a:cubicBezTo>
                <a:cubicBezTo>
                  <a:pt x="70" y="17"/>
                  <a:pt x="68" y="16"/>
                  <a:pt x="66" y="15"/>
                </a:cubicBezTo>
                <a:cubicBezTo>
                  <a:pt x="9" y="104"/>
                  <a:pt x="9" y="104"/>
                  <a:pt x="9" y="104"/>
                </a:cubicBezTo>
                <a:cubicBezTo>
                  <a:pt x="3" y="114"/>
                  <a:pt x="0" y="120"/>
                  <a:pt x="3" y="126"/>
                </a:cubicBezTo>
                <a:cubicBezTo>
                  <a:pt x="5" y="128"/>
                  <a:pt x="7" y="130"/>
                  <a:pt x="11" y="130"/>
                </a:cubicBezTo>
                <a:cubicBezTo>
                  <a:pt x="59" y="130"/>
                  <a:pt x="59" y="130"/>
                  <a:pt x="59" y="130"/>
                </a:cubicBezTo>
                <a:cubicBezTo>
                  <a:pt x="57" y="126"/>
                  <a:pt x="56" y="121"/>
                  <a:pt x="56" y="116"/>
                </a:cubicBezTo>
                <a:cubicBezTo>
                  <a:pt x="56" y="103"/>
                  <a:pt x="56" y="103"/>
                  <a:pt x="56" y="103"/>
                </a:cubicBezTo>
                <a:cubicBezTo>
                  <a:pt x="56" y="91"/>
                  <a:pt x="64" y="91"/>
                  <a:pt x="69" y="91"/>
                </a:cubicBezTo>
                <a:cubicBezTo>
                  <a:pt x="82" y="91"/>
                  <a:pt x="82" y="91"/>
                  <a:pt x="82" y="91"/>
                </a:cubicBezTo>
                <a:cubicBezTo>
                  <a:pt x="82" y="77"/>
                  <a:pt x="82" y="77"/>
                  <a:pt x="82" y="77"/>
                </a:cubicBezTo>
                <a:cubicBezTo>
                  <a:pt x="82" y="72"/>
                  <a:pt x="85" y="65"/>
                  <a:pt x="94" y="65"/>
                </a:cubicBezTo>
                <a:cubicBezTo>
                  <a:pt x="115" y="65"/>
                  <a:pt x="115" y="65"/>
                  <a:pt x="115" y="65"/>
                </a:cubicBezTo>
                <a:cubicBezTo>
                  <a:pt x="111" y="54"/>
                  <a:pt x="111" y="54"/>
                  <a:pt x="111" y="54"/>
                </a:cubicBezTo>
                <a:cubicBezTo>
                  <a:pt x="111" y="54"/>
                  <a:pt x="111" y="54"/>
                  <a:pt x="111" y="54"/>
                </a:cubicBezTo>
                <a:cubicBezTo>
                  <a:pt x="111" y="46"/>
                  <a:pt x="120" y="46"/>
                  <a:pt x="123" y="46"/>
                </a:cubicBezTo>
                <a:cubicBezTo>
                  <a:pt x="132" y="46"/>
                  <a:pt x="132" y="46"/>
                  <a:pt x="132" y="46"/>
                </a:cubicBezTo>
                <a:cubicBezTo>
                  <a:pt x="140" y="46"/>
                  <a:pt x="143" y="47"/>
                  <a:pt x="145" y="55"/>
                </a:cubicBezTo>
                <a:cubicBezTo>
                  <a:pt x="149" y="65"/>
                  <a:pt x="149" y="65"/>
                  <a:pt x="149" y="65"/>
                </a:cubicBezTo>
                <a:cubicBezTo>
                  <a:pt x="174" y="65"/>
                  <a:pt x="174" y="65"/>
                  <a:pt x="174" y="65"/>
                </a:cubicBezTo>
                <a:cubicBezTo>
                  <a:pt x="179" y="65"/>
                  <a:pt x="186" y="68"/>
                  <a:pt x="186" y="77"/>
                </a:cubicBezTo>
                <a:cubicBezTo>
                  <a:pt x="186" y="91"/>
                  <a:pt x="186" y="91"/>
                  <a:pt x="186" y="91"/>
                </a:cubicBezTo>
                <a:cubicBezTo>
                  <a:pt x="206" y="91"/>
                  <a:pt x="206" y="91"/>
                  <a:pt x="206" y="91"/>
                </a:cubicBezTo>
                <a:cubicBezTo>
                  <a:pt x="214" y="91"/>
                  <a:pt x="218" y="94"/>
                  <a:pt x="218" y="99"/>
                </a:cubicBezTo>
                <a:cubicBezTo>
                  <a:pt x="218" y="101"/>
                  <a:pt x="217" y="103"/>
                  <a:pt x="216" y="106"/>
                </a:cubicBezTo>
                <a:cubicBezTo>
                  <a:pt x="205" y="130"/>
                  <a:pt x="205" y="130"/>
                  <a:pt x="205" y="130"/>
                </a:cubicBezTo>
                <a:cubicBezTo>
                  <a:pt x="237" y="130"/>
                  <a:pt x="237" y="130"/>
                  <a:pt x="237" y="130"/>
                </a:cubicBezTo>
                <a:cubicBezTo>
                  <a:pt x="237" y="130"/>
                  <a:pt x="237" y="130"/>
                  <a:pt x="237" y="130"/>
                </a:cubicBezTo>
                <a:cubicBezTo>
                  <a:pt x="240" y="130"/>
                  <a:pt x="243" y="128"/>
                  <a:pt x="245" y="126"/>
                </a:cubicBezTo>
                <a:cubicBezTo>
                  <a:pt x="246" y="124"/>
                  <a:pt x="248" y="119"/>
                  <a:pt x="239" y="10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1"/>
          <p:cNvSpPr>
            <a:spLocks/>
          </p:cNvSpPr>
          <p:nvPr userDrawn="1"/>
        </p:nvSpPr>
        <p:spPr bwMode="auto">
          <a:xfrm>
            <a:off x="1521604" y="4074694"/>
            <a:ext cx="822325" cy="1576388"/>
          </a:xfrm>
          <a:custGeom>
            <a:avLst/>
            <a:gdLst>
              <a:gd name="T0" fmla="*/ 61 w 67"/>
              <a:gd name="T1" fmla="*/ 57 h 128"/>
              <a:gd name="T2" fmla="*/ 48 w 67"/>
              <a:gd name="T3" fmla="*/ 35 h 128"/>
              <a:gd name="T4" fmla="*/ 55 w 67"/>
              <a:gd name="T5" fmla="*/ 35 h 128"/>
              <a:gd name="T6" fmla="*/ 35 w 67"/>
              <a:gd name="T7" fmla="*/ 2 h 128"/>
              <a:gd name="T8" fmla="*/ 31 w 67"/>
              <a:gd name="T9" fmla="*/ 1 h 128"/>
              <a:gd name="T10" fmla="*/ 11 w 67"/>
              <a:gd name="T11" fmla="*/ 35 h 128"/>
              <a:gd name="T12" fmla="*/ 18 w 67"/>
              <a:gd name="T13" fmla="*/ 35 h 128"/>
              <a:gd name="T14" fmla="*/ 5 w 67"/>
              <a:gd name="T15" fmla="*/ 57 h 128"/>
              <a:gd name="T16" fmla="*/ 13 w 67"/>
              <a:gd name="T17" fmla="*/ 57 h 128"/>
              <a:gd name="T18" fmla="*/ 0 w 67"/>
              <a:gd name="T19" fmla="*/ 82 h 128"/>
              <a:gd name="T20" fmla="*/ 28 w 67"/>
              <a:gd name="T21" fmla="*/ 82 h 128"/>
              <a:gd name="T22" fmla="*/ 28 w 67"/>
              <a:gd name="T23" fmla="*/ 128 h 128"/>
              <a:gd name="T24" fmla="*/ 38 w 67"/>
              <a:gd name="T25" fmla="*/ 128 h 128"/>
              <a:gd name="T26" fmla="*/ 38 w 67"/>
              <a:gd name="T27" fmla="*/ 82 h 128"/>
              <a:gd name="T28" fmla="*/ 67 w 67"/>
              <a:gd name="T29" fmla="*/ 82 h 128"/>
              <a:gd name="T30" fmla="*/ 53 w 67"/>
              <a:gd name="T31" fmla="*/ 57 h 128"/>
              <a:gd name="T32" fmla="*/ 61 w 67"/>
              <a:gd name="T33" fmla="*/ 5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7" h="128">
                <a:moveTo>
                  <a:pt x="61" y="57"/>
                </a:moveTo>
                <a:cubicBezTo>
                  <a:pt x="60" y="54"/>
                  <a:pt x="48" y="35"/>
                  <a:pt x="48" y="35"/>
                </a:cubicBezTo>
                <a:cubicBezTo>
                  <a:pt x="55" y="35"/>
                  <a:pt x="55" y="35"/>
                  <a:pt x="55" y="35"/>
                </a:cubicBezTo>
                <a:cubicBezTo>
                  <a:pt x="54" y="32"/>
                  <a:pt x="35" y="2"/>
                  <a:pt x="35" y="2"/>
                </a:cubicBezTo>
                <a:cubicBezTo>
                  <a:pt x="34" y="0"/>
                  <a:pt x="32" y="0"/>
                  <a:pt x="31" y="1"/>
                </a:cubicBezTo>
                <a:cubicBezTo>
                  <a:pt x="31" y="1"/>
                  <a:pt x="12" y="33"/>
                  <a:pt x="11" y="35"/>
                </a:cubicBezTo>
                <a:cubicBezTo>
                  <a:pt x="18" y="35"/>
                  <a:pt x="18" y="35"/>
                  <a:pt x="18" y="35"/>
                </a:cubicBezTo>
                <a:cubicBezTo>
                  <a:pt x="18" y="35"/>
                  <a:pt x="7" y="54"/>
                  <a:pt x="5" y="57"/>
                </a:cubicBezTo>
                <a:cubicBezTo>
                  <a:pt x="13" y="57"/>
                  <a:pt x="13" y="57"/>
                  <a:pt x="13" y="57"/>
                </a:cubicBezTo>
                <a:cubicBezTo>
                  <a:pt x="13" y="57"/>
                  <a:pt x="1" y="79"/>
                  <a:pt x="0" y="82"/>
                </a:cubicBezTo>
                <a:cubicBezTo>
                  <a:pt x="28" y="82"/>
                  <a:pt x="28" y="82"/>
                  <a:pt x="28" y="82"/>
                </a:cubicBezTo>
                <a:cubicBezTo>
                  <a:pt x="28" y="128"/>
                  <a:pt x="28" y="128"/>
                  <a:pt x="28" y="128"/>
                </a:cubicBezTo>
                <a:cubicBezTo>
                  <a:pt x="38" y="128"/>
                  <a:pt x="38" y="128"/>
                  <a:pt x="38" y="128"/>
                </a:cubicBezTo>
                <a:cubicBezTo>
                  <a:pt x="38" y="82"/>
                  <a:pt x="38" y="82"/>
                  <a:pt x="38" y="82"/>
                </a:cubicBezTo>
                <a:cubicBezTo>
                  <a:pt x="67" y="82"/>
                  <a:pt x="67" y="82"/>
                  <a:pt x="67" y="82"/>
                </a:cubicBezTo>
                <a:cubicBezTo>
                  <a:pt x="65" y="79"/>
                  <a:pt x="53" y="57"/>
                  <a:pt x="53" y="57"/>
                </a:cubicBezTo>
                <a:lnTo>
                  <a:pt x="61" y="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46" name="Picture 4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333038" y="480502"/>
            <a:ext cx="1643856" cy="352137"/>
          </a:xfrm>
          <a:prstGeom prst="rect">
            <a:avLst/>
          </a:prstGeom>
        </p:spPr>
      </p:pic>
    </p:spTree>
    <p:extLst>
      <p:ext uri="{BB962C8B-B14F-4D97-AF65-F5344CB8AC3E}">
        <p14:creationId xmlns:p14="http://schemas.microsoft.com/office/powerpoint/2010/main" val="343228261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302" userDrawn="1">
          <p15:clr>
            <a:srgbClr val="C35EA4"/>
          </p15:clr>
        </p15:guide>
        <p15:guide id="2" pos="288" userDrawn="1">
          <p15:clr>
            <a:srgbClr val="C35EA4"/>
          </p15:clr>
        </p15:guide>
        <p15:guide id="3" pos="7546" userDrawn="1">
          <p15:clr>
            <a:srgbClr val="C35EA4"/>
          </p15:clr>
        </p15:guide>
        <p15:guide id="4" orient="horz" pos="4104" userDrawn="1">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19" name="Rectangle 18"/>
          <p:cNvSpPr/>
          <p:nvPr userDrawn="1"/>
        </p:nvSpPr>
        <p:spPr bwMode="auto">
          <a:xfrm>
            <a:off x="0" y="6697663"/>
            <a:ext cx="12436475" cy="296862"/>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20" name="Group 8"/>
          <p:cNvGrpSpPr>
            <a:grpSpLocks noChangeAspect="1"/>
          </p:cNvGrpSpPr>
          <p:nvPr userDrawn="1"/>
        </p:nvGrpSpPr>
        <p:grpSpPr bwMode="auto">
          <a:xfrm>
            <a:off x="11515725" y="6199686"/>
            <a:ext cx="646113" cy="682764"/>
            <a:chOff x="7062" y="3586"/>
            <a:chExt cx="617" cy="652"/>
          </a:xfrm>
        </p:grpSpPr>
        <p:sp>
          <p:nvSpPr>
            <p:cNvPr id="35" name="AutoShape 7"/>
            <p:cNvSpPr>
              <a:spLocks noChangeAspect="1" noChangeArrowheads="1" noTextEdit="1"/>
            </p:cNvSpPr>
            <p:nvPr userDrawn="1"/>
          </p:nvSpPr>
          <p:spPr bwMode="auto">
            <a:xfrm>
              <a:off x="7062" y="3586"/>
              <a:ext cx="617" cy="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9"/>
            <p:cNvSpPr>
              <a:spLocks/>
            </p:cNvSpPr>
            <p:nvPr userDrawn="1"/>
          </p:nvSpPr>
          <p:spPr bwMode="auto">
            <a:xfrm>
              <a:off x="7191" y="3758"/>
              <a:ext cx="117" cy="119"/>
            </a:xfrm>
            <a:custGeom>
              <a:avLst/>
              <a:gdLst>
                <a:gd name="T0" fmla="*/ 117 w 117"/>
                <a:gd name="T1" fmla="*/ 9 h 119"/>
                <a:gd name="T2" fmla="*/ 117 w 117"/>
                <a:gd name="T3" fmla="*/ 110 h 119"/>
                <a:gd name="T4" fmla="*/ 117 w 117"/>
                <a:gd name="T5" fmla="*/ 119 h 119"/>
                <a:gd name="T6" fmla="*/ 108 w 117"/>
                <a:gd name="T7" fmla="*/ 119 h 119"/>
                <a:gd name="T8" fmla="*/ 10 w 117"/>
                <a:gd name="T9" fmla="*/ 119 h 119"/>
                <a:gd name="T10" fmla="*/ 0 w 117"/>
                <a:gd name="T11" fmla="*/ 119 h 119"/>
                <a:gd name="T12" fmla="*/ 0 w 117"/>
                <a:gd name="T13" fmla="*/ 110 h 119"/>
                <a:gd name="T14" fmla="*/ 0 w 117"/>
                <a:gd name="T15" fmla="*/ 9 h 119"/>
                <a:gd name="T16" fmla="*/ 0 w 117"/>
                <a:gd name="T17" fmla="*/ 0 h 119"/>
                <a:gd name="T18" fmla="*/ 10 w 117"/>
                <a:gd name="T19" fmla="*/ 0 h 119"/>
                <a:gd name="T20" fmla="*/ 108 w 117"/>
                <a:gd name="T21" fmla="*/ 0 h 119"/>
                <a:gd name="T22" fmla="*/ 117 w 117"/>
                <a:gd name="T23" fmla="*/ 0 h 119"/>
                <a:gd name="T24" fmla="*/ 117 w 117"/>
                <a:gd name="T25" fmla="*/ 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 h="119">
                  <a:moveTo>
                    <a:pt x="117" y="9"/>
                  </a:moveTo>
                  <a:lnTo>
                    <a:pt x="117" y="110"/>
                  </a:lnTo>
                  <a:lnTo>
                    <a:pt x="117" y="119"/>
                  </a:lnTo>
                  <a:lnTo>
                    <a:pt x="108" y="119"/>
                  </a:lnTo>
                  <a:lnTo>
                    <a:pt x="10" y="119"/>
                  </a:lnTo>
                  <a:lnTo>
                    <a:pt x="0" y="119"/>
                  </a:lnTo>
                  <a:lnTo>
                    <a:pt x="0" y="110"/>
                  </a:lnTo>
                  <a:lnTo>
                    <a:pt x="0" y="9"/>
                  </a:lnTo>
                  <a:lnTo>
                    <a:pt x="0" y="0"/>
                  </a:lnTo>
                  <a:lnTo>
                    <a:pt x="10" y="0"/>
                  </a:lnTo>
                  <a:lnTo>
                    <a:pt x="108" y="0"/>
                  </a:lnTo>
                  <a:lnTo>
                    <a:pt x="117" y="0"/>
                  </a:lnTo>
                  <a:lnTo>
                    <a:pt x="117" y="9"/>
                  </a:lnTo>
                  <a:close/>
                </a:path>
              </a:pathLst>
            </a:custGeom>
            <a:solidFill>
              <a:srgbClr val="0054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10"/>
            <p:cNvSpPr>
              <a:spLocks/>
            </p:cNvSpPr>
            <p:nvPr userDrawn="1"/>
          </p:nvSpPr>
          <p:spPr bwMode="auto">
            <a:xfrm>
              <a:off x="7191" y="3758"/>
              <a:ext cx="117" cy="119"/>
            </a:xfrm>
            <a:custGeom>
              <a:avLst/>
              <a:gdLst>
                <a:gd name="T0" fmla="*/ 117 w 117"/>
                <a:gd name="T1" fmla="*/ 9 h 119"/>
                <a:gd name="T2" fmla="*/ 117 w 117"/>
                <a:gd name="T3" fmla="*/ 110 h 119"/>
                <a:gd name="T4" fmla="*/ 117 w 117"/>
                <a:gd name="T5" fmla="*/ 119 h 119"/>
                <a:gd name="T6" fmla="*/ 108 w 117"/>
                <a:gd name="T7" fmla="*/ 119 h 119"/>
                <a:gd name="T8" fmla="*/ 10 w 117"/>
                <a:gd name="T9" fmla="*/ 119 h 119"/>
                <a:gd name="T10" fmla="*/ 0 w 117"/>
                <a:gd name="T11" fmla="*/ 119 h 119"/>
                <a:gd name="T12" fmla="*/ 0 w 117"/>
                <a:gd name="T13" fmla="*/ 110 h 119"/>
                <a:gd name="T14" fmla="*/ 0 w 117"/>
                <a:gd name="T15" fmla="*/ 9 h 119"/>
                <a:gd name="T16" fmla="*/ 0 w 117"/>
                <a:gd name="T17" fmla="*/ 0 h 119"/>
                <a:gd name="T18" fmla="*/ 10 w 117"/>
                <a:gd name="T19" fmla="*/ 0 h 119"/>
                <a:gd name="T20" fmla="*/ 108 w 117"/>
                <a:gd name="T21" fmla="*/ 0 h 119"/>
                <a:gd name="T22" fmla="*/ 117 w 117"/>
                <a:gd name="T23" fmla="*/ 0 h 119"/>
                <a:gd name="T24" fmla="*/ 117 w 117"/>
                <a:gd name="T25" fmla="*/ 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 h="119">
                  <a:moveTo>
                    <a:pt x="117" y="9"/>
                  </a:moveTo>
                  <a:lnTo>
                    <a:pt x="117" y="110"/>
                  </a:lnTo>
                  <a:lnTo>
                    <a:pt x="117" y="119"/>
                  </a:lnTo>
                  <a:lnTo>
                    <a:pt x="108" y="119"/>
                  </a:lnTo>
                  <a:lnTo>
                    <a:pt x="10" y="119"/>
                  </a:lnTo>
                  <a:lnTo>
                    <a:pt x="0" y="119"/>
                  </a:lnTo>
                  <a:lnTo>
                    <a:pt x="0" y="110"/>
                  </a:lnTo>
                  <a:lnTo>
                    <a:pt x="0" y="9"/>
                  </a:lnTo>
                  <a:lnTo>
                    <a:pt x="0" y="0"/>
                  </a:lnTo>
                  <a:lnTo>
                    <a:pt x="10" y="0"/>
                  </a:lnTo>
                  <a:lnTo>
                    <a:pt x="108" y="0"/>
                  </a:lnTo>
                  <a:lnTo>
                    <a:pt x="117" y="0"/>
                  </a:lnTo>
                  <a:lnTo>
                    <a:pt x="117" y="9"/>
                  </a:lnTo>
                  <a:close/>
                </a:path>
              </a:pathLst>
            </a:custGeom>
            <a:noFill/>
            <a:ln w="301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Freeform 11"/>
            <p:cNvSpPr>
              <a:spLocks/>
            </p:cNvSpPr>
            <p:nvPr userDrawn="1"/>
          </p:nvSpPr>
          <p:spPr bwMode="auto">
            <a:xfrm>
              <a:off x="7074" y="3877"/>
              <a:ext cx="351" cy="352"/>
            </a:xfrm>
            <a:custGeom>
              <a:avLst/>
              <a:gdLst>
                <a:gd name="T0" fmla="*/ 351 w 351"/>
                <a:gd name="T1" fmla="*/ 10 h 352"/>
                <a:gd name="T2" fmla="*/ 351 w 351"/>
                <a:gd name="T3" fmla="*/ 342 h 352"/>
                <a:gd name="T4" fmla="*/ 351 w 351"/>
                <a:gd name="T5" fmla="*/ 352 h 352"/>
                <a:gd name="T6" fmla="*/ 342 w 351"/>
                <a:gd name="T7" fmla="*/ 352 h 352"/>
                <a:gd name="T8" fmla="*/ 9 w 351"/>
                <a:gd name="T9" fmla="*/ 352 h 352"/>
                <a:gd name="T10" fmla="*/ 0 w 351"/>
                <a:gd name="T11" fmla="*/ 352 h 352"/>
                <a:gd name="T12" fmla="*/ 0 w 351"/>
                <a:gd name="T13" fmla="*/ 342 h 352"/>
                <a:gd name="T14" fmla="*/ 0 w 351"/>
                <a:gd name="T15" fmla="*/ 10 h 352"/>
                <a:gd name="T16" fmla="*/ 0 w 351"/>
                <a:gd name="T17" fmla="*/ 0 h 352"/>
                <a:gd name="T18" fmla="*/ 9 w 351"/>
                <a:gd name="T19" fmla="*/ 0 h 352"/>
                <a:gd name="T20" fmla="*/ 342 w 351"/>
                <a:gd name="T21" fmla="*/ 0 h 352"/>
                <a:gd name="T22" fmla="*/ 351 w 351"/>
                <a:gd name="T23" fmla="*/ 0 h 352"/>
                <a:gd name="T24" fmla="*/ 351 w 351"/>
                <a:gd name="T25" fmla="*/ 1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1" h="352">
                  <a:moveTo>
                    <a:pt x="351" y="10"/>
                  </a:moveTo>
                  <a:lnTo>
                    <a:pt x="351" y="342"/>
                  </a:lnTo>
                  <a:lnTo>
                    <a:pt x="351" y="352"/>
                  </a:lnTo>
                  <a:lnTo>
                    <a:pt x="342" y="352"/>
                  </a:lnTo>
                  <a:lnTo>
                    <a:pt x="9" y="352"/>
                  </a:lnTo>
                  <a:lnTo>
                    <a:pt x="0" y="352"/>
                  </a:lnTo>
                  <a:lnTo>
                    <a:pt x="0" y="342"/>
                  </a:lnTo>
                  <a:lnTo>
                    <a:pt x="0" y="10"/>
                  </a:lnTo>
                  <a:lnTo>
                    <a:pt x="0" y="0"/>
                  </a:lnTo>
                  <a:lnTo>
                    <a:pt x="9" y="0"/>
                  </a:lnTo>
                  <a:lnTo>
                    <a:pt x="342" y="0"/>
                  </a:lnTo>
                  <a:lnTo>
                    <a:pt x="351" y="0"/>
                  </a:lnTo>
                  <a:lnTo>
                    <a:pt x="351" y="1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12"/>
            <p:cNvSpPr>
              <a:spLocks/>
            </p:cNvSpPr>
            <p:nvPr userDrawn="1"/>
          </p:nvSpPr>
          <p:spPr bwMode="auto">
            <a:xfrm>
              <a:off x="7074" y="3877"/>
              <a:ext cx="351" cy="352"/>
            </a:xfrm>
            <a:custGeom>
              <a:avLst/>
              <a:gdLst>
                <a:gd name="T0" fmla="*/ 351 w 351"/>
                <a:gd name="T1" fmla="*/ 10 h 352"/>
                <a:gd name="T2" fmla="*/ 351 w 351"/>
                <a:gd name="T3" fmla="*/ 342 h 352"/>
                <a:gd name="T4" fmla="*/ 351 w 351"/>
                <a:gd name="T5" fmla="*/ 352 h 352"/>
                <a:gd name="T6" fmla="*/ 342 w 351"/>
                <a:gd name="T7" fmla="*/ 352 h 352"/>
                <a:gd name="T8" fmla="*/ 9 w 351"/>
                <a:gd name="T9" fmla="*/ 352 h 352"/>
                <a:gd name="T10" fmla="*/ 0 w 351"/>
                <a:gd name="T11" fmla="*/ 352 h 352"/>
                <a:gd name="T12" fmla="*/ 0 w 351"/>
                <a:gd name="T13" fmla="*/ 342 h 352"/>
                <a:gd name="T14" fmla="*/ 0 w 351"/>
                <a:gd name="T15" fmla="*/ 10 h 352"/>
                <a:gd name="T16" fmla="*/ 0 w 351"/>
                <a:gd name="T17" fmla="*/ 0 h 352"/>
                <a:gd name="T18" fmla="*/ 9 w 351"/>
                <a:gd name="T19" fmla="*/ 0 h 352"/>
                <a:gd name="T20" fmla="*/ 342 w 351"/>
                <a:gd name="T21" fmla="*/ 0 h 352"/>
                <a:gd name="T22" fmla="*/ 351 w 351"/>
                <a:gd name="T23" fmla="*/ 0 h 352"/>
                <a:gd name="T24" fmla="*/ 351 w 351"/>
                <a:gd name="T25" fmla="*/ 1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1" h="352">
                  <a:moveTo>
                    <a:pt x="351" y="10"/>
                  </a:moveTo>
                  <a:lnTo>
                    <a:pt x="351" y="342"/>
                  </a:lnTo>
                  <a:lnTo>
                    <a:pt x="351" y="352"/>
                  </a:lnTo>
                  <a:lnTo>
                    <a:pt x="342" y="352"/>
                  </a:lnTo>
                  <a:lnTo>
                    <a:pt x="9" y="352"/>
                  </a:lnTo>
                  <a:lnTo>
                    <a:pt x="0" y="352"/>
                  </a:lnTo>
                  <a:lnTo>
                    <a:pt x="0" y="342"/>
                  </a:lnTo>
                  <a:lnTo>
                    <a:pt x="0" y="10"/>
                  </a:lnTo>
                  <a:lnTo>
                    <a:pt x="0" y="0"/>
                  </a:lnTo>
                  <a:lnTo>
                    <a:pt x="9" y="0"/>
                  </a:lnTo>
                  <a:lnTo>
                    <a:pt x="342" y="0"/>
                  </a:lnTo>
                  <a:lnTo>
                    <a:pt x="351" y="0"/>
                  </a:lnTo>
                  <a:lnTo>
                    <a:pt x="351" y="10"/>
                  </a:lnTo>
                  <a:close/>
                </a:path>
              </a:pathLst>
            </a:custGeom>
            <a:noFill/>
            <a:ln w="301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13"/>
            <p:cNvSpPr>
              <a:spLocks noEditPoints="1"/>
            </p:cNvSpPr>
            <p:nvPr userDrawn="1"/>
          </p:nvSpPr>
          <p:spPr bwMode="auto">
            <a:xfrm>
              <a:off x="7131" y="3937"/>
              <a:ext cx="208" cy="253"/>
            </a:xfrm>
            <a:custGeom>
              <a:avLst/>
              <a:gdLst>
                <a:gd name="T0" fmla="*/ 59 w 87"/>
                <a:gd name="T1" fmla="*/ 98 h 106"/>
                <a:gd name="T2" fmla="*/ 77 w 87"/>
                <a:gd name="T3" fmla="*/ 103 h 106"/>
                <a:gd name="T4" fmla="*/ 82 w 87"/>
                <a:gd name="T5" fmla="*/ 84 h 106"/>
                <a:gd name="T6" fmla="*/ 65 w 87"/>
                <a:gd name="T7" fmla="*/ 79 h 106"/>
                <a:gd name="T8" fmla="*/ 58 w 87"/>
                <a:gd name="T9" fmla="*/ 67 h 106"/>
                <a:gd name="T10" fmla="*/ 55 w 87"/>
                <a:gd name="T11" fmla="*/ 68 h 106"/>
                <a:gd name="T12" fmla="*/ 63 w 87"/>
                <a:gd name="T13" fmla="*/ 80 h 106"/>
                <a:gd name="T14" fmla="*/ 59 w 87"/>
                <a:gd name="T15" fmla="*/ 98 h 106"/>
                <a:gd name="T16" fmla="*/ 14 w 87"/>
                <a:gd name="T17" fmla="*/ 66 h 106"/>
                <a:gd name="T18" fmla="*/ 26 w 87"/>
                <a:gd name="T19" fmla="*/ 73 h 106"/>
                <a:gd name="T20" fmla="*/ 33 w 87"/>
                <a:gd name="T21" fmla="*/ 62 h 106"/>
                <a:gd name="T22" fmla="*/ 40 w 87"/>
                <a:gd name="T23" fmla="*/ 60 h 106"/>
                <a:gd name="T24" fmla="*/ 40 w 87"/>
                <a:gd name="T25" fmla="*/ 58 h 106"/>
                <a:gd name="T26" fmla="*/ 32 w 87"/>
                <a:gd name="T27" fmla="*/ 60 h 106"/>
                <a:gd name="T28" fmla="*/ 21 w 87"/>
                <a:gd name="T29" fmla="*/ 54 h 106"/>
                <a:gd name="T30" fmla="*/ 14 w 87"/>
                <a:gd name="T31" fmla="*/ 66 h 106"/>
                <a:gd name="T32" fmla="*/ 40 w 87"/>
                <a:gd name="T33" fmla="*/ 27 h 106"/>
                <a:gd name="T34" fmla="*/ 25 w 87"/>
                <a:gd name="T35" fmla="*/ 4 h 106"/>
                <a:gd name="T36" fmla="*/ 2 w 87"/>
                <a:gd name="T37" fmla="*/ 20 h 106"/>
                <a:gd name="T38" fmla="*/ 17 w 87"/>
                <a:gd name="T39" fmla="*/ 42 h 106"/>
                <a:gd name="T40" fmla="*/ 32 w 87"/>
                <a:gd name="T41" fmla="*/ 39 h 106"/>
                <a:gd name="T42" fmla="*/ 41 w 87"/>
                <a:gd name="T43" fmla="*/ 48 h 106"/>
                <a:gd name="T44" fmla="*/ 45 w 87"/>
                <a:gd name="T45" fmla="*/ 44 h 106"/>
                <a:gd name="T46" fmla="*/ 36 w 87"/>
                <a:gd name="T47" fmla="*/ 35 h 106"/>
                <a:gd name="T48" fmla="*/ 40 w 87"/>
                <a:gd name="T49" fmla="*/ 27 h 106"/>
                <a:gd name="T50" fmla="*/ 57 w 87"/>
                <a:gd name="T51" fmla="*/ 46 h 106"/>
                <a:gd name="T52" fmla="*/ 43 w 87"/>
                <a:gd name="T53" fmla="*/ 50 h 106"/>
                <a:gd name="T54" fmla="*/ 48 w 87"/>
                <a:gd name="T55" fmla="*/ 64 h 106"/>
                <a:gd name="T56" fmla="*/ 62 w 87"/>
                <a:gd name="T57" fmla="*/ 60 h 106"/>
                <a:gd name="T58" fmla="*/ 57 w 87"/>
                <a:gd name="T59" fmla="*/ 46 h 106"/>
                <a:gd name="T60" fmla="*/ 78 w 87"/>
                <a:gd name="T61" fmla="*/ 3 h 106"/>
                <a:gd name="T62" fmla="*/ 60 w 87"/>
                <a:gd name="T63" fmla="*/ 9 h 106"/>
                <a:gd name="T64" fmla="*/ 64 w 87"/>
                <a:gd name="T65" fmla="*/ 27 h 106"/>
                <a:gd name="T66" fmla="*/ 56 w 87"/>
                <a:gd name="T67" fmla="*/ 43 h 106"/>
                <a:gd name="T68" fmla="*/ 58 w 87"/>
                <a:gd name="T69" fmla="*/ 43 h 106"/>
                <a:gd name="T70" fmla="*/ 59 w 87"/>
                <a:gd name="T71" fmla="*/ 44 h 106"/>
                <a:gd name="T72" fmla="*/ 67 w 87"/>
                <a:gd name="T73" fmla="*/ 28 h 106"/>
                <a:gd name="T74" fmla="*/ 84 w 87"/>
                <a:gd name="T75" fmla="*/ 21 h 106"/>
                <a:gd name="T76" fmla="*/ 78 w 87"/>
                <a:gd name="T77" fmla="*/ 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7" h="106">
                  <a:moveTo>
                    <a:pt x="59" y="98"/>
                  </a:moveTo>
                  <a:cubicBezTo>
                    <a:pt x="62" y="104"/>
                    <a:pt x="71" y="106"/>
                    <a:pt x="77" y="103"/>
                  </a:cubicBezTo>
                  <a:cubicBezTo>
                    <a:pt x="83" y="99"/>
                    <a:pt x="86" y="91"/>
                    <a:pt x="82" y="84"/>
                  </a:cubicBezTo>
                  <a:cubicBezTo>
                    <a:pt x="79" y="78"/>
                    <a:pt x="71" y="76"/>
                    <a:pt x="65" y="79"/>
                  </a:cubicBezTo>
                  <a:cubicBezTo>
                    <a:pt x="58" y="67"/>
                    <a:pt x="58" y="67"/>
                    <a:pt x="58" y="67"/>
                  </a:cubicBezTo>
                  <a:cubicBezTo>
                    <a:pt x="57" y="67"/>
                    <a:pt x="56" y="67"/>
                    <a:pt x="55" y="68"/>
                  </a:cubicBezTo>
                  <a:cubicBezTo>
                    <a:pt x="63" y="80"/>
                    <a:pt x="63" y="80"/>
                    <a:pt x="63" y="80"/>
                  </a:cubicBezTo>
                  <a:cubicBezTo>
                    <a:pt x="57" y="84"/>
                    <a:pt x="55" y="92"/>
                    <a:pt x="59" y="98"/>
                  </a:cubicBezTo>
                  <a:moveTo>
                    <a:pt x="14" y="66"/>
                  </a:moveTo>
                  <a:cubicBezTo>
                    <a:pt x="15" y="71"/>
                    <a:pt x="21" y="74"/>
                    <a:pt x="26" y="73"/>
                  </a:cubicBezTo>
                  <a:cubicBezTo>
                    <a:pt x="31" y="72"/>
                    <a:pt x="34" y="67"/>
                    <a:pt x="33" y="62"/>
                  </a:cubicBezTo>
                  <a:cubicBezTo>
                    <a:pt x="40" y="60"/>
                    <a:pt x="40" y="60"/>
                    <a:pt x="40" y="60"/>
                  </a:cubicBezTo>
                  <a:cubicBezTo>
                    <a:pt x="40" y="59"/>
                    <a:pt x="40" y="58"/>
                    <a:pt x="40" y="58"/>
                  </a:cubicBezTo>
                  <a:cubicBezTo>
                    <a:pt x="32" y="60"/>
                    <a:pt x="32" y="60"/>
                    <a:pt x="32" y="60"/>
                  </a:cubicBezTo>
                  <a:cubicBezTo>
                    <a:pt x="31" y="55"/>
                    <a:pt x="26" y="52"/>
                    <a:pt x="21" y="54"/>
                  </a:cubicBezTo>
                  <a:cubicBezTo>
                    <a:pt x="15" y="55"/>
                    <a:pt x="12" y="61"/>
                    <a:pt x="14" y="66"/>
                  </a:cubicBezTo>
                  <a:moveTo>
                    <a:pt x="40" y="27"/>
                  </a:moveTo>
                  <a:cubicBezTo>
                    <a:pt x="42" y="17"/>
                    <a:pt x="35" y="6"/>
                    <a:pt x="25" y="4"/>
                  </a:cubicBezTo>
                  <a:cubicBezTo>
                    <a:pt x="14" y="2"/>
                    <a:pt x="4" y="9"/>
                    <a:pt x="2" y="20"/>
                  </a:cubicBezTo>
                  <a:cubicBezTo>
                    <a:pt x="0" y="30"/>
                    <a:pt x="7" y="40"/>
                    <a:pt x="17" y="42"/>
                  </a:cubicBezTo>
                  <a:cubicBezTo>
                    <a:pt x="22" y="43"/>
                    <a:pt x="28" y="42"/>
                    <a:pt x="32" y="39"/>
                  </a:cubicBezTo>
                  <a:cubicBezTo>
                    <a:pt x="41" y="48"/>
                    <a:pt x="41" y="48"/>
                    <a:pt x="41" y="48"/>
                  </a:cubicBezTo>
                  <a:cubicBezTo>
                    <a:pt x="42" y="47"/>
                    <a:pt x="44" y="45"/>
                    <a:pt x="45" y="44"/>
                  </a:cubicBezTo>
                  <a:cubicBezTo>
                    <a:pt x="36" y="35"/>
                    <a:pt x="36" y="35"/>
                    <a:pt x="36" y="35"/>
                  </a:cubicBezTo>
                  <a:cubicBezTo>
                    <a:pt x="38" y="33"/>
                    <a:pt x="39" y="30"/>
                    <a:pt x="40" y="27"/>
                  </a:cubicBezTo>
                  <a:moveTo>
                    <a:pt x="57" y="46"/>
                  </a:moveTo>
                  <a:cubicBezTo>
                    <a:pt x="52" y="43"/>
                    <a:pt x="46" y="45"/>
                    <a:pt x="43" y="50"/>
                  </a:cubicBezTo>
                  <a:cubicBezTo>
                    <a:pt x="41" y="56"/>
                    <a:pt x="43" y="62"/>
                    <a:pt x="48" y="64"/>
                  </a:cubicBezTo>
                  <a:cubicBezTo>
                    <a:pt x="53" y="67"/>
                    <a:pt x="59" y="65"/>
                    <a:pt x="62" y="60"/>
                  </a:cubicBezTo>
                  <a:cubicBezTo>
                    <a:pt x="64" y="55"/>
                    <a:pt x="62" y="49"/>
                    <a:pt x="57" y="46"/>
                  </a:cubicBezTo>
                  <a:moveTo>
                    <a:pt x="78" y="3"/>
                  </a:moveTo>
                  <a:cubicBezTo>
                    <a:pt x="71" y="0"/>
                    <a:pt x="63" y="3"/>
                    <a:pt x="60" y="9"/>
                  </a:cubicBezTo>
                  <a:cubicBezTo>
                    <a:pt x="57" y="16"/>
                    <a:pt x="59" y="23"/>
                    <a:pt x="64" y="27"/>
                  </a:cubicBezTo>
                  <a:cubicBezTo>
                    <a:pt x="56" y="43"/>
                    <a:pt x="56" y="43"/>
                    <a:pt x="56" y="43"/>
                  </a:cubicBezTo>
                  <a:cubicBezTo>
                    <a:pt x="57" y="43"/>
                    <a:pt x="58" y="43"/>
                    <a:pt x="58" y="43"/>
                  </a:cubicBezTo>
                  <a:cubicBezTo>
                    <a:pt x="59" y="43"/>
                    <a:pt x="59" y="44"/>
                    <a:pt x="59" y="44"/>
                  </a:cubicBezTo>
                  <a:cubicBezTo>
                    <a:pt x="67" y="28"/>
                    <a:pt x="67" y="28"/>
                    <a:pt x="67" y="28"/>
                  </a:cubicBezTo>
                  <a:cubicBezTo>
                    <a:pt x="73" y="30"/>
                    <a:pt x="81" y="28"/>
                    <a:pt x="84" y="21"/>
                  </a:cubicBezTo>
                  <a:cubicBezTo>
                    <a:pt x="87" y="15"/>
                    <a:pt x="84" y="7"/>
                    <a:pt x="78"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14"/>
            <p:cNvSpPr>
              <a:spLocks/>
            </p:cNvSpPr>
            <p:nvPr userDrawn="1"/>
          </p:nvSpPr>
          <p:spPr bwMode="auto">
            <a:xfrm>
              <a:off x="7311" y="3595"/>
              <a:ext cx="282" cy="282"/>
            </a:xfrm>
            <a:custGeom>
              <a:avLst/>
              <a:gdLst>
                <a:gd name="T0" fmla="*/ 282 w 282"/>
                <a:gd name="T1" fmla="*/ 10 h 282"/>
                <a:gd name="T2" fmla="*/ 282 w 282"/>
                <a:gd name="T3" fmla="*/ 273 h 282"/>
                <a:gd name="T4" fmla="*/ 282 w 282"/>
                <a:gd name="T5" fmla="*/ 282 h 282"/>
                <a:gd name="T6" fmla="*/ 272 w 282"/>
                <a:gd name="T7" fmla="*/ 282 h 282"/>
                <a:gd name="T8" fmla="*/ 9 w 282"/>
                <a:gd name="T9" fmla="*/ 282 h 282"/>
                <a:gd name="T10" fmla="*/ 0 w 282"/>
                <a:gd name="T11" fmla="*/ 282 h 282"/>
                <a:gd name="T12" fmla="*/ 0 w 282"/>
                <a:gd name="T13" fmla="*/ 273 h 282"/>
                <a:gd name="T14" fmla="*/ 0 w 282"/>
                <a:gd name="T15" fmla="*/ 10 h 282"/>
                <a:gd name="T16" fmla="*/ 0 w 282"/>
                <a:gd name="T17" fmla="*/ 0 h 282"/>
                <a:gd name="T18" fmla="*/ 9 w 282"/>
                <a:gd name="T19" fmla="*/ 0 h 282"/>
                <a:gd name="T20" fmla="*/ 272 w 282"/>
                <a:gd name="T21" fmla="*/ 0 h 282"/>
                <a:gd name="T22" fmla="*/ 282 w 282"/>
                <a:gd name="T23" fmla="*/ 0 h 282"/>
                <a:gd name="T24" fmla="*/ 282 w 282"/>
                <a:gd name="T25" fmla="*/ 1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2" h="282">
                  <a:moveTo>
                    <a:pt x="282" y="10"/>
                  </a:moveTo>
                  <a:lnTo>
                    <a:pt x="282" y="273"/>
                  </a:lnTo>
                  <a:lnTo>
                    <a:pt x="282" y="282"/>
                  </a:lnTo>
                  <a:lnTo>
                    <a:pt x="272" y="282"/>
                  </a:lnTo>
                  <a:lnTo>
                    <a:pt x="9" y="282"/>
                  </a:lnTo>
                  <a:lnTo>
                    <a:pt x="0" y="282"/>
                  </a:lnTo>
                  <a:lnTo>
                    <a:pt x="0" y="273"/>
                  </a:lnTo>
                  <a:lnTo>
                    <a:pt x="0" y="10"/>
                  </a:lnTo>
                  <a:lnTo>
                    <a:pt x="0" y="0"/>
                  </a:lnTo>
                  <a:lnTo>
                    <a:pt x="9" y="0"/>
                  </a:lnTo>
                  <a:lnTo>
                    <a:pt x="272" y="0"/>
                  </a:lnTo>
                  <a:lnTo>
                    <a:pt x="282" y="0"/>
                  </a:lnTo>
                  <a:lnTo>
                    <a:pt x="282" y="1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15"/>
            <p:cNvSpPr>
              <a:spLocks/>
            </p:cNvSpPr>
            <p:nvPr userDrawn="1"/>
          </p:nvSpPr>
          <p:spPr bwMode="auto">
            <a:xfrm>
              <a:off x="7311" y="3595"/>
              <a:ext cx="282" cy="282"/>
            </a:xfrm>
            <a:custGeom>
              <a:avLst/>
              <a:gdLst>
                <a:gd name="T0" fmla="*/ 282 w 282"/>
                <a:gd name="T1" fmla="*/ 10 h 282"/>
                <a:gd name="T2" fmla="*/ 282 w 282"/>
                <a:gd name="T3" fmla="*/ 273 h 282"/>
                <a:gd name="T4" fmla="*/ 282 w 282"/>
                <a:gd name="T5" fmla="*/ 282 h 282"/>
                <a:gd name="T6" fmla="*/ 272 w 282"/>
                <a:gd name="T7" fmla="*/ 282 h 282"/>
                <a:gd name="T8" fmla="*/ 9 w 282"/>
                <a:gd name="T9" fmla="*/ 282 h 282"/>
                <a:gd name="T10" fmla="*/ 0 w 282"/>
                <a:gd name="T11" fmla="*/ 282 h 282"/>
                <a:gd name="T12" fmla="*/ 0 w 282"/>
                <a:gd name="T13" fmla="*/ 273 h 282"/>
                <a:gd name="T14" fmla="*/ 0 w 282"/>
                <a:gd name="T15" fmla="*/ 10 h 282"/>
                <a:gd name="T16" fmla="*/ 0 w 282"/>
                <a:gd name="T17" fmla="*/ 0 h 282"/>
                <a:gd name="T18" fmla="*/ 9 w 282"/>
                <a:gd name="T19" fmla="*/ 0 h 282"/>
                <a:gd name="T20" fmla="*/ 272 w 282"/>
                <a:gd name="T21" fmla="*/ 0 h 282"/>
                <a:gd name="T22" fmla="*/ 282 w 282"/>
                <a:gd name="T23" fmla="*/ 0 h 282"/>
                <a:gd name="T24" fmla="*/ 282 w 282"/>
                <a:gd name="T25" fmla="*/ 1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2" h="282">
                  <a:moveTo>
                    <a:pt x="282" y="10"/>
                  </a:moveTo>
                  <a:lnTo>
                    <a:pt x="282" y="273"/>
                  </a:lnTo>
                  <a:lnTo>
                    <a:pt x="282" y="282"/>
                  </a:lnTo>
                  <a:lnTo>
                    <a:pt x="272" y="282"/>
                  </a:lnTo>
                  <a:lnTo>
                    <a:pt x="9" y="282"/>
                  </a:lnTo>
                  <a:lnTo>
                    <a:pt x="0" y="282"/>
                  </a:lnTo>
                  <a:lnTo>
                    <a:pt x="0" y="273"/>
                  </a:lnTo>
                  <a:lnTo>
                    <a:pt x="0" y="10"/>
                  </a:lnTo>
                  <a:lnTo>
                    <a:pt x="0" y="0"/>
                  </a:lnTo>
                  <a:lnTo>
                    <a:pt x="9" y="0"/>
                  </a:lnTo>
                  <a:lnTo>
                    <a:pt x="272" y="0"/>
                  </a:lnTo>
                  <a:lnTo>
                    <a:pt x="282" y="0"/>
                  </a:lnTo>
                  <a:lnTo>
                    <a:pt x="282" y="10"/>
                  </a:lnTo>
                  <a:close/>
                </a:path>
              </a:pathLst>
            </a:custGeom>
            <a:noFill/>
            <a:ln w="301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16"/>
            <p:cNvSpPr>
              <a:spLocks/>
            </p:cNvSpPr>
            <p:nvPr userDrawn="1"/>
          </p:nvSpPr>
          <p:spPr bwMode="auto">
            <a:xfrm>
              <a:off x="7370" y="3665"/>
              <a:ext cx="163" cy="160"/>
            </a:xfrm>
            <a:custGeom>
              <a:avLst/>
              <a:gdLst>
                <a:gd name="T0" fmla="*/ 60 w 68"/>
                <a:gd name="T1" fmla="*/ 0 h 67"/>
                <a:gd name="T2" fmla="*/ 9 w 68"/>
                <a:gd name="T3" fmla="*/ 0 h 67"/>
                <a:gd name="T4" fmla="*/ 0 w 68"/>
                <a:gd name="T5" fmla="*/ 9 h 67"/>
                <a:gd name="T6" fmla="*/ 0 w 68"/>
                <a:gd name="T7" fmla="*/ 41 h 67"/>
                <a:gd name="T8" fmla="*/ 9 w 68"/>
                <a:gd name="T9" fmla="*/ 50 h 67"/>
                <a:gd name="T10" fmla="*/ 21 w 68"/>
                <a:gd name="T11" fmla="*/ 50 h 67"/>
                <a:gd name="T12" fmla="*/ 47 w 68"/>
                <a:gd name="T13" fmla="*/ 67 h 67"/>
                <a:gd name="T14" fmla="*/ 41 w 68"/>
                <a:gd name="T15" fmla="*/ 50 h 67"/>
                <a:gd name="T16" fmla="*/ 60 w 68"/>
                <a:gd name="T17" fmla="*/ 50 h 67"/>
                <a:gd name="T18" fmla="*/ 68 w 68"/>
                <a:gd name="T19" fmla="*/ 41 h 67"/>
                <a:gd name="T20" fmla="*/ 68 w 68"/>
                <a:gd name="T21" fmla="*/ 9 h 67"/>
                <a:gd name="T22" fmla="*/ 60 w 68"/>
                <a:gd name="T23"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 h="67">
                  <a:moveTo>
                    <a:pt x="60" y="0"/>
                  </a:moveTo>
                  <a:cubicBezTo>
                    <a:pt x="9" y="0"/>
                    <a:pt x="9" y="0"/>
                    <a:pt x="9" y="0"/>
                  </a:cubicBezTo>
                  <a:cubicBezTo>
                    <a:pt x="4" y="0"/>
                    <a:pt x="0" y="4"/>
                    <a:pt x="0" y="9"/>
                  </a:cubicBezTo>
                  <a:cubicBezTo>
                    <a:pt x="0" y="41"/>
                    <a:pt x="0" y="41"/>
                    <a:pt x="0" y="41"/>
                  </a:cubicBezTo>
                  <a:cubicBezTo>
                    <a:pt x="0" y="46"/>
                    <a:pt x="4" y="50"/>
                    <a:pt x="9" y="50"/>
                  </a:cubicBezTo>
                  <a:cubicBezTo>
                    <a:pt x="21" y="50"/>
                    <a:pt x="21" y="50"/>
                    <a:pt x="21" y="50"/>
                  </a:cubicBezTo>
                  <a:cubicBezTo>
                    <a:pt x="47" y="67"/>
                    <a:pt x="47" y="67"/>
                    <a:pt x="47" y="67"/>
                  </a:cubicBezTo>
                  <a:cubicBezTo>
                    <a:pt x="41" y="50"/>
                    <a:pt x="41" y="50"/>
                    <a:pt x="41" y="50"/>
                  </a:cubicBezTo>
                  <a:cubicBezTo>
                    <a:pt x="60" y="50"/>
                    <a:pt x="60" y="50"/>
                    <a:pt x="60" y="50"/>
                  </a:cubicBezTo>
                  <a:cubicBezTo>
                    <a:pt x="64" y="50"/>
                    <a:pt x="68" y="46"/>
                    <a:pt x="68" y="41"/>
                  </a:cubicBezTo>
                  <a:cubicBezTo>
                    <a:pt x="68" y="9"/>
                    <a:pt x="68" y="9"/>
                    <a:pt x="68" y="9"/>
                  </a:cubicBezTo>
                  <a:cubicBezTo>
                    <a:pt x="68" y="4"/>
                    <a:pt x="64" y="0"/>
                    <a:pt x="6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7"/>
            <p:cNvSpPr>
              <a:spLocks/>
            </p:cNvSpPr>
            <p:nvPr userDrawn="1"/>
          </p:nvSpPr>
          <p:spPr bwMode="auto">
            <a:xfrm>
              <a:off x="7425" y="3877"/>
              <a:ext cx="247" cy="246"/>
            </a:xfrm>
            <a:custGeom>
              <a:avLst/>
              <a:gdLst>
                <a:gd name="T0" fmla="*/ 247 w 247"/>
                <a:gd name="T1" fmla="*/ 10 h 246"/>
                <a:gd name="T2" fmla="*/ 247 w 247"/>
                <a:gd name="T3" fmla="*/ 237 h 246"/>
                <a:gd name="T4" fmla="*/ 247 w 247"/>
                <a:gd name="T5" fmla="*/ 246 h 246"/>
                <a:gd name="T6" fmla="*/ 237 w 247"/>
                <a:gd name="T7" fmla="*/ 246 h 246"/>
                <a:gd name="T8" fmla="*/ 10 w 247"/>
                <a:gd name="T9" fmla="*/ 246 h 246"/>
                <a:gd name="T10" fmla="*/ 0 w 247"/>
                <a:gd name="T11" fmla="*/ 246 h 246"/>
                <a:gd name="T12" fmla="*/ 0 w 247"/>
                <a:gd name="T13" fmla="*/ 237 h 246"/>
                <a:gd name="T14" fmla="*/ 0 w 247"/>
                <a:gd name="T15" fmla="*/ 10 h 246"/>
                <a:gd name="T16" fmla="*/ 0 w 247"/>
                <a:gd name="T17" fmla="*/ 0 h 246"/>
                <a:gd name="T18" fmla="*/ 10 w 247"/>
                <a:gd name="T19" fmla="*/ 0 h 246"/>
                <a:gd name="T20" fmla="*/ 237 w 247"/>
                <a:gd name="T21" fmla="*/ 0 h 246"/>
                <a:gd name="T22" fmla="*/ 247 w 247"/>
                <a:gd name="T23" fmla="*/ 0 h 246"/>
                <a:gd name="T24" fmla="*/ 247 w 247"/>
                <a:gd name="T25" fmla="*/ 1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7" h="246">
                  <a:moveTo>
                    <a:pt x="247" y="10"/>
                  </a:moveTo>
                  <a:lnTo>
                    <a:pt x="247" y="237"/>
                  </a:lnTo>
                  <a:lnTo>
                    <a:pt x="247" y="246"/>
                  </a:lnTo>
                  <a:lnTo>
                    <a:pt x="237" y="246"/>
                  </a:lnTo>
                  <a:lnTo>
                    <a:pt x="10" y="246"/>
                  </a:lnTo>
                  <a:lnTo>
                    <a:pt x="0" y="246"/>
                  </a:lnTo>
                  <a:lnTo>
                    <a:pt x="0" y="237"/>
                  </a:lnTo>
                  <a:lnTo>
                    <a:pt x="0" y="10"/>
                  </a:lnTo>
                  <a:lnTo>
                    <a:pt x="0" y="0"/>
                  </a:lnTo>
                  <a:lnTo>
                    <a:pt x="10" y="0"/>
                  </a:lnTo>
                  <a:lnTo>
                    <a:pt x="237" y="0"/>
                  </a:lnTo>
                  <a:lnTo>
                    <a:pt x="247" y="0"/>
                  </a:lnTo>
                  <a:lnTo>
                    <a:pt x="247" y="1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8"/>
            <p:cNvSpPr>
              <a:spLocks/>
            </p:cNvSpPr>
            <p:nvPr userDrawn="1"/>
          </p:nvSpPr>
          <p:spPr bwMode="auto">
            <a:xfrm>
              <a:off x="7425" y="3877"/>
              <a:ext cx="247" cy="246"/>
            </a:xfrm>
            <a:custGeom>
              <a:avLst/>
              <a:gdLst>
                <a:gd name="T0" fmla="*/ 247 w 247"/>
                <a:gd name="T1" fmla="*/ 10 h 246"/>
                <a:gd name="T2" fmla="*/ 247 w 247"/>
                <a:gd name="T3" fmla="*/ 237 h 246"/>
                <a:gd name="T4" fmla="*/ 247 w 247"/>
                <a:gd name="T5" fmla="*/ 246 h 246"/>
                <a:gd name="T6" fmla="*/ 237 w 247"/>
                <a:gd name="T7" fmla="*/ 246 h 246"/>
                <a:gd name="T8" fmla="*/ 10 w 247"/>
                <a:gd name="T9" fmla="*/ 246 h 246"/>
                <a:gd name="T10" fmla="*/ 0 w 247"/>
                <a:gd name="T11" fmla="*/ 246 h 246"/>
                <a:gd name="T12" fmla="*/ 0 w 247"/>
                <a:gd name="T13" fmla="*/ 237 h 246"/>
                <a:gd name="T14" fmla="*/ 0 w 247"/>
                <a:gd name="T15" fmla="*/ 10 h 246"/>
                <a:gd name="T16" fmla="*/ 0 w 247"/>
                <a:gd name="T17" fmla="*/ 0 h 246"/>
                <a:gd name="T18" fmla="*/ 10 w 247"/>
                <a:gd name="T19" fmla="*/ 0 h 246"/>
                <a:gd name="T20" fmla="*/ 237 w 247"/>
                <a:gd name="T21" fmla="*/ 0 h 246"/>
                <a:gd name="T22" fmla="*/ 247 w 247"/>
                <a:gd name="T23" fmla="*/ 0 h 246"/>
                <a:gd name="T24" fmla="*/ 247 w 247"/>
                <a:gd name="T25" fmla="*/ 1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7" h="246">
                  <a:moveTo>
                    <a:pt x="247" y="10"/>
                  </a:moveTo>
                  <a:lnTo>
                    <a:pt x="247" y="237"/>
                  </a:lnTo>
                  <a:lnTo>
                    <a:pt x="247" y="246"/>
                  </a:lnTo>
                  <a:lnTo>
                    <a:pt x="237" y="246"/>
                  </a:lnTo>
                  <a:lnTo>
                    <a:pt x="10" y="246"/>
                  </a:lnTo>
                  <a:lnTo>
                    <a:pt x="0" y="246"/>
                  </a:lnTo>
                  <a:lnTo>
                    <a:pt x="0" y="237"/>
                  </a:lnTo>
                  <a:lnTo>
                    <a:pt x="0" y="10"/>
                  </a:lnTo>
                  <a:lnTo>
                    <a:pt x="0" y="0"/>
                  </a:lnTo>
                  <a:lnTo>
                    <a:pt x="10" y="0"/>
                  </a:lnTo>
                  <a:lnTo>
                    <a:pt x="237" y="0"/>
                  </a:lnTo>
                  <a:lnTo>
                    <a:pt x="247" y="0"/>
                  </a:lnTo>
                  <a:lnTo>
                    <a:pt x="247" y="10"/>
                  </a:lnTo>
                  <a:close/>
                </a:path>
              </a:pathLst>
            </a:custGeom>
            <a:noFill/>
            <a:ln w="301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19"/>
            <p:cNvSpPr>
              <a:spLocks/>
            </p:cNvSpPr>
            <p:nvPr userDrawn="1"/>
          </p:nvSpPr>
          <p:spPr bwMode="auto">
            <a:xfrm>
              <a:off x="7464" y="3959"/>
              <a:ext cx="172" cy="83"/>
            </a:xfrm>
            <a:custGeom>
              <a:avLst/>
              <a:gdLst>
                <a:gd name="T0" fmla="*/ 59 w 72"/>
                <a:gd name="T1" fmla="*/ 9 h 35"/>
                <a:gd name="T2" fmla="*/ 52 w 72"/>
                <a:gd name="T3" fmla="*/ 11 h 35"/>
                <a:gd name="T4" fmla="*/ 34 w 72"/>
                <a:gd name="T5" fmla="*/ 0 h 35"/>
                <a:gd name="T6" fmla="*/ 14 w 72"/>
                <a:gd name="T7" fmla="*/ 15 h 35"/>
                <a:gd name="T8" fmla="*/ 10 w 72"/>
                <a:gd name="T9" fmla="*/ 15 h 35"/>
                <a:gd name="T10" fmla="*/ 0 w 72"/>
                <a:gd name="T11" fmla="*/ 25 h 35"/>
                <a:gd name="T12" fmla="*/ 10 w 72"/>
                <a:gd name="T13" fmla="*/ 35 h 35"/>
                <a:gd name="T14" fmla="*/ 59 w 72"/>
                <a:gd name="T15" fmla="*/ 35 h 35"/>
                <a:gd name="T16" fmla="*/ 72 w 72"/>
                <a:gd name="T17" fmla="*/ 22 h 35"/>
                <a:gd name="T18" fmla="*/ 59 w 72"/>
                <a:gd name="T19" fmla="*/ 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35">
                  <a:moveTo>
                    <a:pt x="59" y="9"/>
                  </a:moveTo>
                  <a:cubicBezTo>
                    <a:pt x="56" y="9"/>
                    <a:pt x="54" y="10"/>
                    <a:pt x="52" y="11"/>
                  </a:cubicBezTo>
                  <a:cubicBezTo>
                    <a:pt x="49" y="5"/>
                    <a:pt x="42" y="0"/>
                    <a:pt x="34" y="0"/>
                  </a:cubicBezTo>
                  <a:cubicBezTo>
                    <a:pt x="24" y="0"/>
                    <a:pt x="16" y="7"/>
                    <a:pt x="14" y="15"/>
                  </a:cubicBezTo>
                  <a:cubicBezTo>
                    <a:pt x="13" y="15"/>
                    <a:pt x="12" y="15"/>
                    <a:pt x="10" y="15"/>
                  </a:cubicBezTo>
                  <a:cubicBezTo>
                    <a:pt x="5" y="15"/>
                    <a:pt x="0" y="19"/>
                    <a:pt x="0" y="25"/>
                  </a:cubicBezTo>
                  <a:cubicBezTo>
                    <a:pt x="0" y="30"/>
                    <a:pt x="5" y="35"/>
                    <a:pt x="10" y="35"/>
                  </a:cubicBezTo>
                  <a:cubicBezTo>
                    <a:pt x="59" y="35"/>
                    <a:pt x="59" y="35"/>
                    <a:pt x="59" y="35"/>
                  </a:cubicBezTo>
                  <a:cubicBezTo>
                    <a:pt x="66" y="35"/>
                    <a:pt x="72" y="29"/>
                    <a:pt x="72" y="22"/>
                  </a:cubicBezTo>
                  <a:cubicBezTo>
                    <a:pt x="72" y="15"/>
                    <a:pt x="66" y="9"/>
                    <a:pt x="59" y="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68534032"/>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19" name="Rectangle 18"/>
          <p:cNvSpPr/>
          <p:nvPr userDrawn="1"/>
        </p:nvSpPr>
        <p:spPr bwMode="auto">
          <a:xfrm>
            <a:off x="0" y="6697663"/>
            <a:ext cx="12436475" cy="296862"/>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20" name="Group 8"/>
          <p:cNvGrpSpPr>
            <a:grpSpLocks noChangeAspect="1"/>
          </p:cNvGrpSpPr>
          <p:nvPr userDrawn="1"/>
        </p:nvGrpSpPr>
        <p:grpSpPr bwMode="auto">
          <a:xfrm>
            <a:off x="11515725" y="6199686"/>
            <a:ext cx="646113" cy="682764"/>
            <a:chOff x="7062" y="3586"/>
            <a:chExt cx="617" cy="652"/>
          </a:xfrm>
        </p:grpSpPr>
        <p:sp>
          <p:nvSpPr>
            <p:cNvPr id="35" name="AutoShape 7"/>
            <p:cNvSpPr>
              <a:spLocks noChangeAspect="1" noChangeArrowheads="1" noTextEdit="1"/>
            </p:cNvSpPr>
            <p:nvPr userDrawn="1"/>
          </p:nvSpPr>
          <p:spPr bwMode="auto">
            <a:xfrm>
              <a:off x="7062" y="3586"/>
              <a:ext cx="617" cy="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9"/>
            <p:cNvSpPr>
              <a:spLocks/>
            </p:cNvSpPr>
            <p:nvPr userDrawn="1"/>
          </p:nvSpPr>
          <p:spPr bwMode="auto">
            <a:xfrm>
              <a:off x="7191" y="3758"/>
              <a:ext cx="117" cy="119"/>
            </a:xfrm>
            <a:custGeom>
              <a:avLst/>
              <a:gdLst>
                <a:gd name="T0" fmla="*/ 117 w 117"/>
                <a:gd name="T1" fmla="*/ 9 h 119"/>
                <a:gd name="T2" fmla="*/ 117 w 117"/>
                <a:gd name="T3" fmla="*/ 110 h 119"/>
                <a:gd name="T4" fmla="*/ 117 w 117"/>
                <a:gd name="T5" fmla="*/ 119 h 119"/>
                <a:gd name="T6" fmla="*/ 108 w 117"/>
                <a:gd name="T7" fmla="*/ 119 h 119"/>
                <a:gd name="T8" fmla="*/ 10 w 117"/>
                <a:gd name="T9" fmla="*/ 119 h 119"/>
                <a:gd name="T10" fmla="*/ 0 w 117"/>
                <a:gd name="T11" fmla="*/ 119 h 119"/>
                <a:gd name="T12" fmla="*/ 0 w 117"/>
                <a:gd name="T13" fmla="*/ 110 h 119"/>
                <a:gd name="T14" fmla="*/ 0 w 117"/>
                <a:gd name="T15" fmla="*/ 9 h 119"/>
                <a:gd name="T16" fmla="*/ 0 w 117"/>
                <a:gd name="T17" fmla="*/ 0 h 119"/>
                <a:gd name="T18" fmla="*/ 10 w 117"/>
                <a:gd name="T19" fmla="*/ 0 h 119"/>
                <a:gd name="T20" fmla="*/ 108 w 117"/>
                <a:gd name="T21" fmla="*/ 0 h 119"/>
                <a:gd name="T22" fmla="*/ 117 w 117"/>
                <a:gd name="T23" fmla="*/ 0 h 119"/>
                <a:gd name="T24" fmla="*/ 117 w 117"/>
                <a:gd name="T25" fmla="*/ 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 h="119">
                  <a:moveTo>
                    <a:pt x="117" y="9"/>
                  </a:moveTo>
                  <a:lnTo>
                    <a:pt x="117" y="110"/>
                  </a:lnTo>
                  <a:lnTo>
                    <a:pt x="117" y="119"/>
                  </a:lnTo>
                  <a:lnTo>
                    <a:pt x="108" y="119"/>
                  </a:lnTo>
                  <a:lnTo>
                    <a:pt x="10" y="119"/>
                  </a:lnTo>
                  <a:lnTo>
                    <a:pt x="0" y="119"/>
                  </a:lnTo>
                  <a:lnTo>
                    <a:pt x="0" y="110"/>
                  </a:lnTo>
                  <a:lnTo>
                    <a:pt x="0" y="9"/>
                  </a:lnTo>
                  <a:lnTo>
                    <a:pt x="0" y="0"/>
                  </a:lnTo>
                  <a:lnTo>
                    <a:pt x="10" y="0"/>
                  </a:lnTo>
                  <a:lnTo>
                    <a:pt x="108" y="0"/>
                  </a:lnTo>
                  <a:lnTo>
                    <a:pt x="117" y="0"/>
                  </a:lnTo>
                  <a:lnTo>
                    <a:pt x="117" y="9"/>
                  </a:lnTo>
                  <a:close/>
                </a:path>
              </a:pathLst>
            </a:custGeom>
            <a:solidFill>
              <a:srgbClr val="0054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10"/>
            <p:cNvSpPr>
              <a:spLocks/>
            </p:cNvSpPr>
            <p:nvPr userDrawn="1"/>
          </p:nvSpPr>
          <p:spPr bwMode="auto">
            <a:xfrm>
              <a:off x="7191" y="3758"/>
              <a:ext cx="117" cy="119"/>
            </a:xfrm>
            <a:custGeom>
              <a:avLst/>
              <a:gdLst>
                <a:gd name="T0" fmla="*/ 117 w 117"/>
                <a:gd name="T1" fmla="*/ 9 h 119"/>
                <a:gd name="T2" fmla="*/ 117 w 117"/>
                <a:gd name="T3" fmla="*/ 110 h 119"/>
                <a:gd name="T4" fmla="*/ 117 w 117"/>
                <a:gd name="T5" fmla="*/ 119 h 119"/>
                <a:gd name="T6" fmla="*/ 108 w 117"/>
                <a:gd name="T7" fmla="*/ 119 h 119"/>
                <a:gd name="T8" fmla="*/ 10 w 117"/>
                <a:gd name="T9" fmla="*/ 119 h 119"/>
                <a:gd name="T10" fmla="*/ 0 w 117"/>
                <a:gd name="T11" fmla="*/ 119 h 119"/>
                <a:gd name="T12" fmla="*/ 0 w 117"/>
                <a:gd name="T13" fmla="*/ 110 h 119"/>
                <a:gd name="T14" fmla="*/ 0 w 117"/>
                <a:gd name="T15" fmla="*/ 9 h 119"/>
                <a:gd name="T16" fmla="*/ 0 w 117"/>
                <a:gd name="T17" fmla="*/ 0 h 119"/>
                <a:gd name="T18" fmla="*/ 10 w 117"/>
                <a:gd name="T19" fmla="*/ 0 h 119"/>
                <a:gd name="T20" fmla="*/ 108 w 117"/>
                <a:gd name="T21" fmla="*/ 0 h 119"/>
                <a:gd name="T22" fmla="*/ 117 w 117"/>
                <a:gd name="T23" fmla="*/ 0 h 119"/>
                <a:gd name="T24" fmla="*/ 117 w 117"/>
                <a:gd name="T25" fmla="*/ 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 h="119">
                  <a:moveTo>
                    <a:pt x="117" y="9"/>
                  </a:moveTo>
                  <a:lnTo>
                    <a:pt x="117" y="110"/>
                  </a:lnTo>
                  <a:lnTo>
                    <a:pt x="117" y="119"/>
                  </a:lnTo>
                  <a:lnTo>
                    <a:pt x="108" y="119"/>
                  </a:lnTo>
                  <a:lnTo>
                    <a:pt x="10" y="119"/>
                  </a:lnTo>
                  <a:lnTo>
                    <a:pt x="0" y="119"/>
                  </a:lnTo>
                  <a:lnTo>
                    <a:pt x="0" y="110"/>
                  </a:lnTo>
                  <a:lnTo>
                    <a:pt x="0" y="9"/>
                  </a:lnTo>
                  <a:lnTo>
                    <a:pt x="0" y="0"/>
                  </a:lnTo>
                  <a:lnTo>
                    <a:pt x="10" y="0"/>
                  </a:lnTo>
                  <a:lnTo>
                    <a:pt x="108" y="0"/>
                  </a:lnTo>
                  <a:lnTo>
                    <a:pt x="117" y="0"/>
                  </a:lnTo>
                  <a:lnTo>
                    <a:pt x="117" y="9"/>
                  </a:lnTo>
                  <a:close/>
                </a:path>
              </a:pathLst>
            </a:custGeom>
            <a:noFill/>
            <a:ln w="301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Freeform 11"/>
            <p:cNvSpPr>
              <a:spLocks/>
            </p:cNvSpPr>
            <p:nvPr userDrawn="1"/>
          </p:nvSpPr>
          <p:spPr bwMode="auto">
            <a:xfrm>
              <a:off x="7074" y="3877"/>
              <a:ext cx="351" cy="352"/>
            </a:xfrm>
            <a:custGeom>
              <a:avLst/>
              <a:gdLst>
                <a:gd name="T0" fmla="*/ 351 w 351"/>
                <a:gd name="T1" fmla="*/ 10 h 352"/>
                <a:gd name="T2" fmla="*/ 351 w 351"/>
                <a:gd name="T3" fmla="*/ 342 h 352"/>
                <a:gd name="T4" fmla="*/ 351 w 351"/>
                <a:gd name="T5" fmla="*/ 352 h 352"/>
                <a:gd name="T6" fmla="*/ 342 w 351"/>
                <a:gd name="T7" fmla="*/ 352 h 352"/>
                <a:gd name="T8" fmla="*/ 9 w 351"/>
                <a:gd name="T9" fmla="*/ 352 h 352"/>
                <a:gd name="T10" fmla="*/ 0 w 351"/>
                <a:gd name="T11" fmla="*/ 352 h 352"/>
                <a:gd name="T12" fmla="*/ 0 w 351"/>
                <a:gd name="T13" fmla="*/ 342 h 352"/>
                <a:gd name="T14" fmla="*/ 0 w 351"/>
                <a:gd name="T15" fmla="*/ 10 h 352"/>
                <a:gd name="T16" fmla="*/ 0 w 351"/>
                <a:gd name="T17" fmla="*/ 0 h 352"/>
                <a:gd name="T18" fmla="*/ 9 w 351"/>
                <a:gd name="T19" fmla="*/ 0 h 352"/>
                <a:gd name="T20" fmla="*/ 342 w 351"/>
                <a:gd name="T21" fmla="*/ 0 h 352"/>
                <a:gd name="T22" fmla="*/ 351 w 351"/>
                <a:gd name="T23" fmla="*/ 0 h 352"/>
                <a:gd name="T24" fmla="*/ 351 w 351"/>
                <a:gd name="T25" fmla="*/ 1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1" h="352">
                  <a:moveTo>
                    <a:pt x="351" y="10"/>
                  </a:moveTo>
                  <a:lnTo>
                    <a:pt x="351" y="342"/>
                  </a:lnTo>
                  <a:lnTo>
                    <a:pt x="351" y="352"/>
                  </a:lnTo>
                  <a:lnTo>
                    <a:pt x="342" y="352"/>
                  </a:lnTo>
                  <a:lnTo>
                    <a:pt x="9" y="352"/>
                  </a:lnTo>
                  <a:lnTo>
                    <a:pt x="0" y="352"/>
                  </a:lnTo>
                  <a:lnTo>
                    <a:pt x="0" y="342"/>
                  </a:lnTo>
                  <a:lnTo>
                    <a:pt x="0" y="10"/>
                  </a:lnTo>
                  <a:lnTo>
                    <a:pt x="0" y="0"/>
                  </a:lnTo>
                  <a:lnTo>
                    <a:pt x="9" y="0"/>
                  </a:lnTo>
                  <a:lnTo>
                    <a:pt x="342" y="0"/>
                  </a:lnTo>
                  <a:lnTo>
                    <a:pt x="351" y="0"/>
                  </a:lnTo>
                  <a:lnTo>
                    <a:pt x="351" y="1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12"/>
            <p:cNvSpPr>
              <a:spLocks/>
            </p:cNvSpPr>
            <p:nvPr userDrawn="1"/>
          </p:nvSpPr>
          <p:spPr bwMode="auto">
            <a:xfrm>
              <a:off x="7074" y="3877"/>
              <a:ext cx="351" cy="352"/>
            </a:xfrm>
            <a:custGeom>
              <a:avLst/>
              <a:gdLst>
                <a:gd name="T0" fmla="*/ 351 w 351"/>
                <a:gd name="T1" fmla="*/ 10 h 352"/>
                <a:gd name="T2" fmla="*/ 351 w 351"/>
                <a:gd name="T3" fmla="*/ 342 h 352"/>
                <a:gd name="T4" fmla="*/ 351 w 351"/>
                <a:gd name="T5" fmla="*/ 352 h 352"/>
                <a:gd name="T6" fmla="*/ 342 w 351"/>
                <a:gd name="T7" fmla="*/ 352 h 352"/>
                <a:gd name="T8" fmla="*/ 9 w 351"/>
                <a:gd name="T9" fmla="*/ 352 h 352"/>
                <a:gd name="T10" fmla="*/ 0 w 351"/>
                <a:gd name="T11" fmla="*/ 352 h 352"/>
                <a:gd name="T12" fmla="*/ 0 w 351"/>
                <a:gd name="T13" fmla="*/ 342 h 352"/>
                <a:gd name="T14" fmla="*/ 0 w 351"/>
                <a:gd name="T15" fmla="*/ 10 h 352"/>
                <a:gd name="T16" fmla="*/ 0 w 351"/>
                <a:gd name="T17" fmla="*/ 0 h 352"/>
                <a:gd name="T18" fmla="*/ 9 w 351"/>
                <a:gd name="T19" fmla="*/ 0 h 352"/>
                <a:gd name="T20" fmla="*/ 342 w 351"/>
                <a:gd name="T21" fmla="*/ 0 h 352"/>
                <a:gd name="T22" fmla="*/ 351 w 351"/>
                <a:gd name="T23" fmla="*/ 0 h 352"/>
                <a:gd name="T24" fmla="*/ 351 w 351"/>
                <a:gd name="T25" fmla="*/ 1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1" h="352">
                  <a:moveTo>
                    <a:pt x="351" y="10"/>
                  </a:moveTo>
                  <a:lnTo>
                    <a:pt x="351" y="342"/>
                  </a:lnTo>
                  <a:lnTo>
                    <a:pt x="351" y="352"/>
                  </a:lnTo>
                  <a:lnTo>
                    <a:pt x="342" y="352"/>
                  </a:lnTo>
                  <a:lnTo>
                    <a:pt x="9" y="352"/>
                  </a:lnTo>
                  <a:lnTo>
                    <a:pt x="0" y="352"/>
                  </a:lnTo>
                  <a:lnTo>
                    <a:pt x="0" y="342"/>
                  </a:lnTo>
                  <a:lnTo>
                    <a:pt x="0" y="10"/>
                  </a:lnTo>
                  <a:lnTo>
                    <a:pt x="0" y="0"/>
                  </a:lnTo>
                  <a:lnTo>
                    <a:pt x="9" y="0"/>
                  </a:lnTo>
                  <a:lnTo>
                    <a:pt x="342" y="0"/>
                  </a:lnTo>
                  <a:lnTo>
                    <a:pt x="351" y="0"/>
                  </a:lnTo>
                  <a:lnTo>
                    <a:pt x="351" y="10"/>
                  </a:lnTo>
                  <a:close/>
                </a:path>
              </a:pathLst>
            </a:custGeom>
            <a:noFill/>
            <a:ln w="301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13"/>
            <p:cNvSpPr>
              <a:spLocks noEditPoints="1"/>
            </p:cNvSpPr>
            <p:nvPr userDrawn="1"/>
          </p:nvSpPr>
          <p:spPr bwMode="auto">
            <a:xfrm>
              <a:off x="7131" y="3937"/>
              <a:ext cx="208" cy="253"/>
            </a:xfrm>
            <a:custGeom>
              <a:avLst/>
              <a:gdLst>
                <a:gd name="T0" fmla="*/ 59 w 87"/>
                <a:gd name="T1" fmla="*/ 98 h 106"/>
                <a:gd name="T2" fmla="*/ 77 w 87"/>
                <a:gd name="T3" fmla="*/ 103 h 106"/>
                <a:gd name="T4" fmla="*/ 82 w 87"/>
                <a:gd name="T5" fmla="*/ 84 h 106"/>
                <a:gd name="T6" fmla="*/ 65 w 87"/>
                <a:gd name="T7" fmla="*/ 79 h 106"/>
                <a:gd name="T8" fmla="*/ 58 w 87"/>
                <a:gd name="T9" fmla="*/ 67 h 106"/>
                <a:gd name="T10" fmla="*/ 55 w 87"/>
                <a:gd name="T11" fmla="*/ 68 h 106"/>
                <a:gd name="T12" fmla="*/ 63 w 87"/>
                <a:gd name="T13" fmla="*/ 80 h 106"/>
                <a:gd name="T14" fmla="*/ 59 w 87"/>
                <a:gd name="T15" fmla="*/ 98 h 106"/>
                <a:gd name="T16" fmla="*/ 14 w 87"/>
                <a:gd name="T17" fmla="*/ 66 h 106"/>
                <a:gd name="T18" fmla="*/ 26 w 87"/>
                <a:gd name="T19" fmla="*/ 73 h 106"/>
                <a:gd name="T20" fmla="*/ 33 w 87"/>
                <a:gd name="T21" fmla="*/ 62 h 106"/>
                <a:gd name="T22" fmla="*/ 40 w 87"/>
                <a:gd name="T23" fmla="*/ 60 h 106"/>
                <a:gd name="T24" fmla="*/ 40 w 87"/>
                <a:gd name="T25" fmla="*/ 58 h 106"/>
                <a:gd name="T26" fmla="*/ 32 w 87"/>
                <a:gd name="T27" fmla="*/ 60 h 106"/>
                <a:gd name="T28" fmla="*/ 21 w 87"/>
                <a:gd name="T29" fmla="*/ 54 h 106"/>
                <a:gd name="T30" fmla="*/ 14 w 87"/>
                <a:gd name="T31" fmla="*/ 66 h 106"/>
                <a:gd name="T32" fmla="*/ 40 w 87"/>
                <a:gd name="T33" fmla="*/ 27 h 106"/>
                <a:gd name="T34" fmla="*/ 25 w 87"/>
                <a:gd name="T35" fmla="*/ 4 h 106"/>
                <a:gd name="T36" fmla="*/ 2 w 87"/>
                <a:gd name="T37" fmla="*/ 20 h 106"/>
                <a:gd name="T38" fmla="*/ 17 w 87"/>
                <a:gd name="T39" fmla="*/ 42 h 106"/>
                <a:gd name="T40" fmla="*/ 32 w 87"/>
                <a:gd name="T41" fmla="*/ 39 h 106"/>
                <a:gd name="T42" fmla="*/ 41 w 87"/>
                <a:gd name="T43" fmla="*/ 48 h 106"/>
                <a:gd name="T44" fmla="*/ 45 w 87"/>
                <a:gd name="T45" fmla="*/ 44 h 106"/>
                <a:gd name="T46" fmla="*/ 36 w 87"/>
                <a:gd name="T47" fmla="*/ 35 h 106"/>
                <a:gd name="T48" fmla="*/ 40 w 87"/>
                <a:gd name="T49" fmla="*/ 27 h 106"/>
                <a:gd name="T50" fmla="*/ 57 w 87"/>
                <a:gd name="T51" fmla="*/ 46 h 106"/>
                <a:gd name="T52" fmla="*/ 43 w 87"/>
                <a:gd name="T53" fmla="*/ 50 h 106"/>
                <a:gd name="T54" fmla="*/ 48 w 87"/>
                <a:gd name="T55" fmla="*/ 64 h 106"/>
                <a:gd name="T56" fmla="*/ 62 w 87"/>
                <a:gd name="T57" fmla="*/ 60 h 106"/>
                <a:gd name="T58" fmla="*/ 57 w 87"/>
                <a:gd name="T59" fmla="*/ 46 h 106"/>
                <a:gd name="T60" fmla="*/ 78 w 87"/>
                <a:gd name="T61" fmla="*/ 3 h 106"/>
                <a:gd name="T62" fmla="*/ 60 w 87"/>
                <a:gd name="T63" fmla="*/ 9 h 106"/>
                <a:gd name="T64" fmla="*/ 64 w 87"/>
                <a:gd name="T65" fmla="*/ 27 h 106"/>
                <a:gd name="T66" fmla="*/ 56 w 87"/>
                <a:gd name="T67" fmla="*/ 43 h 106"/>
                <a:gd name="T68" fmla="*/ 58 w 87"/>
                <a:gd name="T69" fmla="*/ 43 h 106"/>
                <a:gd name="T70" fmla="*/ 59 w 87"/>
                <a:gd name="T71" fmla="*/ 44 h 106"/>
                <a:gd name="T72" fmla="*/ 67 w 87"/>
                <a:gd name="T73" fmla="*/ 28 h 106"/>
                <a:gd name="T74" fmla="*/ 84 w 87"/>
                <a:gd name="T75" fmla="*/ 21 h 106"/>
                <a:gd name="T76" fmla="*/ 78 w 87"/>
                <a:gd name="T77" fmla="*/ 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7" h="106">
                  <a:moveTo>
                    <a:pt x="59" y="98"/>
                  </a:moveTo>
                  <a:cubicBezTo>
                    <a:pt x="62" y="104"/>
                    <a:pt x="71" y="106"/>
                    <a:pt x="77" y="103"/>
                  </a:cubicBezTo>
                  <a:cubicBezTo>
                    <a:pt x="83" y="99"/>
                    <a:pt x="86" y="91"/>
                    <a:pt x="82" y="84"/>
                  </a:cubicBezTo>
                  <a:cubicBezTo>
                    <a:pt x="79" y="78"/>
                    <a:pt x="71" y="76"/>
                    <a:pt x="65" y="79"/>
                  </a:cubicBezTo>
                  <a:cubicBezTo>
                    <a:pt x="58" y="67"/>
                    <a:pt x="58" y="67"/>
                    <a:pt x="58" y="67"/>
                  </a:cubicBezTo>
                  <a:cubicBezTo>
                    <a:pt x="57" y="67"/>
                    <a:pt x="56" y="67"/>
                    <a:pt x="55" y="68"/>
                  </a:cubicBezTo>
                  <a:cubicBezTo>
                    <a:pt x="63" y="80"/>
                    <a:pt x="63" y="80"/>
                    <a:pt x="63" y="80"/>
                  </a:cubicBezTo>
                  <a:cubicBezTo>
                    <a:pt x="57" y="84"/>
                    <a:pt x="55" y="92"/>
                    <a:pt x="59" y="98"/>
                  </a:cubicBezTo>
                  <a:moveTo>
                    <a:pt x="14" y="66"/>
                  </a:moveTo>
                  <a:cubicBezTo>
                    <a:pt x="15" y="71"/>
                    <a:pt x="21" y="74"/>
                    <a:pt x="26" y="73"/>
                  </a:cubicBezTo>
                  <a:cubicBezTo>
                    <a:pt x="31" y="72"/>
                    <a:pt x="34" y="67"/>
                    <a:pt x="33" y="62"/>
                  </a:cubicBezTo>
                  <a:cubicBezTo>
                    <a:pt x="40" y="60"/>
                    <a:pt x="40" y="60"/>
                    <a:pt x="40" y="60"/>
                  </a:cubicBezTo>
                  <a:cubicBezTo>
                    <a:pt x="40" y="59"/>
                    <a:pt x="40" y="58"/>
                    <a:pt x="40" y="58"/>
                  </a:cubicBezTo>
                  <a:cubicBezTo>
                    <a:pt x="32" y="60"/>
                    <a:pt x="32" y="60"/>
                    <a:pt x="32" y="60"/>
                  </a:cubicBezTo>
                  <a:cubicBezTo>
                    <a:pt x="31" y="55"/>
                    <a:pt x="26" y="52"/>
                    <a:pt x="21" y="54"/>
                  </a:cubicBezTo>
                  <a:cubicBezTo>
                    <a:pt x="15" y="55"/>
                    <a:pt x="12" y="61"/>
                    <a:pt x="14" y="66"/>
                  </a:cubicBezTo>
                  <a:moveTo>
                    <a:pt x="40" y="27"/>
                  </a:moveTo>
                  <a:cubicBezTo>
                    <a:pt x="42" y="17"/>
                    <a:pt x="35" y="6"/>
                    <a:pt x="25" y="4"/>
                  </a:cubicBezTo>
                  <a:cubicBezTo>
                    <a:pt x="14" y="2"/>
                    <a:pt x="4" y="9"/>
                    <a:pt x="2" y="20"/>
                  </a:cubicBezTo>
                  <a:cubicBezTo>
                    <a:pt x="0" y="30"/>
                    <a:pt x="7" y="40"/>
                    <a:pt x="17" y="42"/>
                  </a:cubicBezTo>
                  <a:cubicBezTo>
                    <a:pt x="22" y="43"/>
                    <a:pt x="28" y="42"/>
                    <a:pt x="32" y="39"/>
                  </a:cubicBezTo>
                  <a:cubicBezTo>
                    <a:pt x="41" y="48"/>
                    <a:pt x="41" y="48"/>
                    <a:pt x="41" y="48"/>
                  </a:cubicBezTo>
                  <a:cubicBezTo>
                    <a:pt x="42" y="47"/>
                    <a:pt x="44" y="45"/>
                    <a:pt x="45" y="44"/>
                  </a:cubicBezTo>
                  <a:cubicBezTo>
                    <a:pt x="36" y="35"/>
                    <a:pt x="36" y="35"/>
                    <a:pt x="36" y="35"/>
                  </a:cubicBezTo>
                  <a:cubicBezTo>
                    <a:pt x="38" y="33"/>
                    <a:pt x="39" y="30"/>
                    <a:pt x="40" y="27"/>
                  </a:cubicBezTo>
                  <a:moveTo>
                    <a:pt x="57" y="46"/>
                  </a:moveTo>
                  <a:cubicBezTo>
                    <a:pt x="52" y="43"/>
                    <a:pt x="46" y="45"/>
                    <a:pt x="43" y="50"/>
                  </a:cubicBezTo>
                  <a:cubicBezTo>
                    <a:pt x="41" y="56"/>
                    <a:pt x="43" y="62"/>
                    <a:pt x="48" y="64"/>
                  </a:cubicBezTo>
                  <a:cubicBezTo>
                    <a:pt x="53" y="67"/>
                    <a:pt x="59" y="65"/>
                    <a:pt x="62" y="60"/>
                  </a:cubicBezTo>
                  <a:cubicBezTo>
                    <a:pt x="64" y="55"/>
                    <a:pt x="62" y="49"/>
                    <a:pt x="57" y="46"/>
                  </a:cubicBezTo>
                  <a:moveTo>
                    <a:pt x="78" y="3"/>
                  </a:moveTo>
                  <a:cubicBezTo>
                    <a:pt x="71" y="0"/>
                    <a:pt x="63" y="3"/>
                    <a:pt x="60" y="9"/>
                  </a:cubicBezTo>
                  <a:cubicBezTo>
                    <a:pt x="57" y="16"/>
                    <a:pt x="59" y="23"/>
                    <a:pt x="64" y="27"/>
                  </a:cubicBezTo>
                  <a:cubicBezTo>
                    <a:pt x="56" y="43"/>
                    <a:pt x="56" y="43"/>
                    <a:pt x="56" y="43"/>
                  </a:cubicBezTo>
                  <a:cubicBezTo>
                    <a:pt x="57" y="43"/>
                    <a:pt x="58" y="43"/>
                    <a:pt x="58" y="43"/>
                  </a:cubicBezTo>
                  <a:cubicBezTo>
                    <a:pt x="59" y="43"/>
                    <a:pt x="59" y="44"/>
                    <a:pt x="59" y="44"/>
                  </a:cubicBezTo>
                  <a:cubicBezTo>
                    <a:pt x="67" y="28"/>
                    <a:pt x="67" y="28"/>
                    <a:pt x="67" y="28"/>
                  </a:cubicBezTo>
                  <a:cubicBezTo>
                    <a:pt x="73" y="30"/>
                    <a:pt x="81" y="28"/>
                    <a:pt x="84" y="21"/>
                  </a:cubicBezTo>
                  <a:cubicBezTo>
                    <a:pt x="87" y="15"/>
                    <a:pt x="84" y="7"/>
                    <a:pt x="78"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14"/>
            <p:cNvSpPr>
              <a:spLocks/>
            </p:cNvSpPr>
            <p:nvPr userDrawn="1"/>
          </p:nvSpPr>
          <p:spPr bwMode="auto">
            <a:xfrm>
              <a:off x="7311" y="3595"/>
              <a:ext cx="282" cy="282"/>
            </a:xfrm>
            <a:custGeom>
              <a:avLst/>
              <a:gdLst>
                <a:gd name="T0" fmla="*/ 282 w 282"/>
                <a:gd name="T1" fmla="*/ 10 h 282"/>
                <a:gd name="T2" fmla="*/ 282 w 282"/>
                <a:gd name="T3" fmla="*/ 273 h 282"/>
                <a:gd name="T4" fmla="*/ 282 w 282"/>
                <a:gd name="T5" fmla="*/ 282 h 282"/>
                <a:gd name="T6" fmla="*/ 272 w 282"/>
                <a:gd name="T7" fmla="*/ 282 h 282"/>
                <a:gd name="T8" fmla="*/ 9 w 282"/>
                <a:gd name="T9" fmla="*/ 282 h 282"/>
                <a:gd name="T10" fmla="*/ 0 w 282"/>
                <a:gd name="T11" fmla="*/ 282 h 282"/>
                <a:gd name="T12" fmla="*/ 0 w 282"/>
                <a:gd name="T13" fmla="*/ 273 h 282"/>
                <a:gd name="T14" fmla="*/ 0 w 282"/>
                <a:gd name="T15" fmla="*/ 10 h 282"/>
                <a:gd name="T16" fmla="*/ 0 w 282"/>
                <a:gd name="T17" fmla="*/ 0 h 282"/>
                <a:gd name="T18" fmla="*/ 9 w 282"/>
                <a:gd name="T19" fmla="*/ 0 h 282"/>
                <a:gd name="T20" fmla="*/ 272 w 282"/>
                <a:gd name="T21" fmla="*/ 0 h 282"/>
                <a:gd name="T22" fmla="*/ 282 w 282"/>
                <a:gd name="T23" fmla="*/ 0 h 282"/>
                <a:gd name="T24" fmla="*/ 282 w 282"/>
                <a:gd name="T25" fmla="*/ 1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2" h="282">
                  <a:moveTo>
                    <a:pt x="282" y="10"/>
                  </a:moveTo>
                  <a:lnTo>
                    <a:pt x="282" y="273"/>
                  </a:lnTo>
                  <a:lnTo>
                    <a:pt x="282" y="282"/>
                  </a:lnTo>
                  <a:lnTo>
                    <a:pt x="272" y="282"/>
                  </a:lnTo>
                  <a:lnTo>
                    <a:pt x="9" y="282"/>
                  </a:lnTo>
                  <a:lnTo>
                    <a:pt x="0" y="282"/>
                  </a:lnTo>
                  <a:lnTo>
                    <a:pt x="0" y="273"/>
                  </a:lnTo>
                  <a:lnTo>
                    <a:pt x="0" y="10"/>
                  </a:lnTo>
                  <a:lnTo>
                    <a:pt x="0" y="0"/>
                  </a:lnTo>
                  <a:lnTo>
                    <a:pt x="9" y="0"/>
                  </a:lnTo>
                  <a:lnTo>
                    <a:pt x="272" y="0"/>
                  </a:lnTo>
                  <a:lnTo>
                    <a:pt x="282" y="0"/>
                  </a:lnTo>
                  <a:lnTo>
                    <a:pt x="282" y="1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15"/>
            <p:cNvSpPr>
              <a:spLocks/>
            </p:cNvSpPr>
            <p:nvPr userDrawn="1"/>
          </p:nvSpPr>
          <p:spPr bwMode="auto">
            <a:xfrm>
              <a:off x="7311" y="3595"/>
              <a:ext cx="282" cy="282"/>
            </a:xfrm>
            <a:custGeom>
              <a:avLst/>
              <a:gdLst>
                <a:gd name="T0" fmla="*/ 282 w 282"/>
                <a:gd name="T1" fmla="*/ 10 h 282"/>
                <a:gd name="T2" fmla="*/ 282 w 282"/>
                <a:gd name="T3" fmla="*/ 273 h 282"/>
                <a:gd name="T4" fmla="*/ 282 w 282"/>
                <a:gd name="T5" fmla="*/ 282 h 282"/>
                <a:gd name="T6" fmla="*/ 272 w 282"/>
                <a:gd name="T7" fmla="*/ 282 h 282"/>
                <a:gd name="T8" fmla="*/ 9 w 282"/>
                <a:gd name="T9" fmla="*/ 282 h 282"/>
                <a:gd name="T10" fmla="*/ 0 w 282"/>
                <a:gd name="T11" fmla="*/ 282 h 282"/>
                <a:gd name="T12" fmla="*/ 0 w 282"/>
                <a:gd name="T13" fmla="*/ 273 h 282"/>
                <a:gd name="T14" fmla="*/ 0 w 282"/>
                <a:gd name="T15" fmla="*/ 10 h 282"/>
                <a:gd name="T16" fmla="*/ 0 w 282"/>
                <a:gd name="T17" fmla="*/ 0 h 282"/>
                <a:gd name="T18" fmla="*/ 9 w 282"/>
                <a:gd name="T19" fmla="*/ 0 h 282"/>
                <a:gd name="T20" fmla="*/ 272 w 282"/>
                <a:gd name="T21" fmla="*/ 0 h 282"/>
                <a:gd name="T22" fmla="*/ 282 w 282"/>
                <a:gd name="T23" fmla="*/ 0 h 282"/>
                <a:gd name="T24" fmla="*/ 282 w 282"/>
                <a:gd name="T25" fmla="*/ 1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2" h="282">
                  <a:moveTo>
                    <a:pt x="282" y="10"/>
                  </a:moveTo>
                  <a:lnTo>
                    <a:pt x="282" y="273"/>
                  </a:lnTo>
                  <a:lnTo>
                    <a:pt x="282" y="282"/>
                  </a:lnTo>
                  <a:lnTo>
                    <a:pt x="272" y="282"/>
                  </a:lnTo>
                  <a:lnTo>
                    <a:pt x="9" y="282"/>
                  </a:lnTo>
                  <a:lnTo>
                    <a:pt x="0" y="282"/>
                  </a:lnTo>
                  <a:lnTo>
                    <a:pt x="0" y="273"/>
                  </a:lnTo>
                  <a:lnTo>
                    <a:pt x="0" y="10"/>
                  </a:lnTo>
                  <a:lnTo>
                    <a:pt x="0" y="0"/>
                  </a:lnTo>
                  <a:lnTo>
                    <a:pt x="9" y="0"/>
                  </a:lnTo>
                  <a:lnTo>
                    <a:pt x="272" y="0"/>
                  </a:lnTo>
                  <a:lnTo>
                    <a:pt x="282" y="0"/>
                  </a:lnTo>
                  <a:lnTo>
                    <a:pt x="282" y="10"/>
                  </a:lnTo>
                  <a:close/>
                </a:path>
              </a:pathLst>
            </a:custGeom>
            <a:noFill/>
            <a:ln w="301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16"/>
            <p:cNvSpPr>
              <a:spLocks/>
            </p:cNvSpPr>
            <p:nvPr userDrawn="1"/>
          </p:nvSpPr>
          <p:spPr bwMode="auto">
            <a:xfrm>
              <a:off x="7370" y="3665"/>
              <a:ext cx="163" cy="160"/>
            </a:xfrm>
            <a:custGeom>
              <a:avLst/>
              <a:gdLst>
                <a:gd name="T0" fmla="*/ 60 w 68"/>
                <a:gd name="T1" fmla="*/ 0 h 67"/>
                <a:gd name="T2" fmla="*/ 9 w 68"/>
                <a:gd name="T3" fmla="*/ 0 h 67"/>
                <a:gd name="T4" fmla="*/ 0 w 68"/>
                <a:gd name="T5" fmla="*/ 9 h 67"/>
                <a:gd name="T6" fmla="*/ 0 w 68"/>
                <a:gd name="T7" fmla="*/ 41 h 67"/>
                <a:gd name="T8" fmla="*/ 9 w 68"/>
                <a:gd name="T9" fmla="*/ 50 h 67"/>
                <a:gd name="T10" fmla="*/ 21 w 68"/>
                <a:gd name="T11" fmla="*/ 50 h 67"/>
                <a:gd name="T12" fmla="*/ 47 w 68"/>
                <a:gd name="T13" fmla="*/ 67 h 67"/>
                <a:gd name="T14" fmla="*/ 41 w 68"/>
                <a:gd name="T15" fmla="*/ 50 h 67"/>
                <a:gd name="T16" fmla="*/ 60 w 68"/>
                <a:gd name="T17" fmla="*/ 50 h 67"/>
                <a:gd name="T18" fmla="*/ 68 w 68"/>
                <a:gd name="T19" fmla="*/ 41 h 67"/>
                <a:gd name="T20" fmla="*/ 68 w 68"/>
                <a:gd name="T21" fmla="*/ 9 h 67"/>
                <a:gd name="T22" fmla="*/ 60 w 68"/>
                <a:gd name="T23"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 h="67">
                  <a:moveTo>
                    <a:pt x="60" y="0"/>
                  </a:moveTo>
                  <a:cubicBezTo>
                    <a:pt x="9" y="0"/>
                    <a:pt x="9" y="0"/>
                    <a:pt x="9" y="0"/>
                  </a:cubicBezTo>
                  <a:cubicBezTo>
                    <a:pt x="4" y="0"/>
                    <a:pt x="0" y="4"/>
                    <a:pt x="0" y="9"/>
                  </a:cubicBezTo>
                  <a:cubicBezTo>
                    <a:pt x="0" y="41"/>
                    <a:pt x="0" y="41"/>
                    <a:pt x="0" y="41"/>
                  </a:cubicBezTo>
                  <a:cubicBezTo>
                    <a:pt x="0" y="46"/>
                    <a:pt x="4" y="50"/>
                    <a:pt x="9" y="50"/>
                  </a:cubicBezTo>
                  <a:cubicBezTo>
                    <a:pt x="21" y="50"/>
                    <a:pt x="21" y="50"/>
                    <a:pt x="21" y="50"/>
                  </a:cubicBezTo>
                  <a:cubicBezTo>
                    <a:pt x="47" y="67"/>
                    <a:pt x="47" y="67"/>
                    <a:pt x="47" y="67"/>
                  </a:cubicBezTo>
                  <a:cubicBezTo>
                    <a:pt x="41" y="50"/>
                    <a:pt x="41" y="50"/>
                    <a:pt x="41" y="50"/>
                  </a:cubicBezTo>
                  <a:cubicBezTo>
                    <a:pt x="60" y="50"/>
                    <a:pt x="60" y="50"/>
                    <a:pt x="60" y="50"/>
                  </a:cubicBezTo>
                  <a:cubicBezTo>
                    <a:pt x="64" y="50"/>
                    <a:pt x="68" y="46"/>
                    <a:pt x="68" y="41"/>
                  </a:cubicBezTo>
                  <a:cubicBezTo>
                    <a:pt x="68" y="9"/>
                    <a:pt x="68" y="9"/>
                    <a:pt x="68" y="9"/>
                  </a:cubicBezTo>
                  <a:cubicBezTo>
                    <a:pt x="68" y="4"/>
                    <a:pt x="64" y="0"/>
                    <a:pt x="6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7"/>
            <p:cNvSpPr>
              <a:spLocks/>
            </p:cNvSpPr>
            <p:nvPr userDrawn="1"/>
          </p:nvSpPr>
          <p:spPr bwMode="auto">
            <a:xfrm>
              <a:off x="7425" y="3877"/>
              <a:ext cx="247" cy="246"/>
            </a:xfrm>
            <a:custGeom>
              <a:avLst/>
              <a:gdLst>
                <a:gd name="T0" fmla="*/ 247 w 247"/>
                <a:gd name="T1" fmla="*/ 10 h 246"/>
                <a:gd name="T2" fmla="*/ 247 w 247"/>
                <a:gd name="T3" fmla="*/ 237 h 246"/>
                <a:gd name="T4" fmla="*/ 247 w 247"/>
                <a:gd name="T5" fmla="*/ 246 h 246"/>
                <a:gd name="T6" fmla="*/ 237 w 247"/>
                <a:gd name="T7" fmla="*/ 246 h 246"/>
                <a:gd name="T8" fmla="*/ 10 w 247"/>
                <a:gd name="T9" fmla="*/ 246 h 246"/>
                <a:gd name="T10" fmla="*/ 0 w 247"/>
                <a:gd name="T11" fmla="*/ 246 h 246"/>
                <a:gd name="T12" fmla="*/ 0 w 247"/>
                <a:gd name="T13" fmla="*/ 237 h 246"/>
                <a:gd name="T14" fmla="*/ 0 w 247"/>
                <a:gd name="T15" fmla="*/ 10 h 246"/>
                <a:gd name="T16" fmla="*/ 0 w 247"/>
                <a:gd name="T17" fmla="*/ 0 h 246"/>
                <a:gd name="T18" fmla="*/ 10 w 247"/>
                <a:gd name="T19" fmla="*/ 0 h 246"/>
                <a:gd name="T20" fmla="*/ 237 w 247"/>
                <a:gd name="T21" fmla="*/ 0 h 246"/>
                <a:gd name="T22" fmla="*/ 247 w 247"/>
                <a:gd name="T23" fmla="*/ 0 h 246"/>
                <a:gd name="T24" fmla="*/ 247 w 247"/>
                <a:gd name="T25" fmla="*/ 1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7" h="246">
                  <a:moveTo>
                    <a:pt x="247" y="10"/>
                  </a:moveTo>
                  <a:lnTo>
                    <a:pt x="247" y="237"/>
                  </a:lnTo>
                  <a:lnTo>
                    <a:pt x="247" y="246"/>
                  </a:lnTo>
                  <a:lnTo>
                    <a:pt x="237" y="246"/>
                  </a:lnTo>
                  <a:lnTo>
                    <a:pt x="10" y="246"/>
                  </a:lnTo>
                  <a:lnTo>
                    <a:pt x="0" y="246"/>
                  </a:lnTo>
                  <a:lnTo>
                    <a:pt x="0" y="237"/>
                  </a:lnTo>
                  <a:lnTo>
                    <a:pt x="0" y="10"/>
                  </a:lnTo>
                  <a:lnTo>
                    <a:pt x="0" y="0"/>
                  </a:lnTo>
                  <a:lnTo>
                    <a:pt x="10" y="0"/>
                  </a:lnTo>
                  <a:lnTo>
                    <a:pt x="237" y="0"/>
                  </a:lnTo>
                  <a:lnTo>
                    <a:pt x="247" y="0"/>
                  </a:lnTo>
                  <a:lnTo>
                    <a:pt x="247" y="1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8"/>
            <p:cNvSpPr>
              <a:spLocks/>
            </p:cNvSpPr>
            <p:nvPr userDrawn="1"/>
          </p:nvSpPr>
          <p:spPr bwMode="auto">
            <a:xfrm>
              <a:off x="7425" y="3877"/>
              <a:ext cx="247" cy="246"/>
            </a:xfrm>
            <a:custGeom>
              <a:avLst/>
              <a:gdLst>
                <a:gd name="T0" fmla="*/ 247 w 247"/>
                <a:gd name="T1" fmla="*/ 10 h 246"/>
                <a:gd name="T2" fmla="*/ 247 w 247"/>
                <a:gd name="T3" fmla="*/ 237 h 246"/>
                <a:gd name="T4" fmla="*/ 247 w 247"/>
                <a:gd name="T5" fmla="*/ 246 h 246"/>
                <a:gd name="T6" fmla="*/ 237 w 247"/>
                <a:gd name="T7" fmla="*/ 246 h 246"/>
                <a:gd name="T8" fmla="*/ 10 w 247"/>
                <a:gd name="T9" fmla="*/ 246 h 246"/>
                <a:gd name="T10" fmla="*/ 0 w 247"/>
                <a:gd name="T11" fmla="*/ 246 h 246"/>
                <a:gd name="T12" fmla="*/ 0 w 247"/>
                <a:gd name="T13" fmla="*/ 237 h 246"/>
                <a:gd name="T14" fmla="*/ 0 w 247"/>
                <a:gd name="T15" fmla="*/ 10 h 246"/>
                <a:gd name="T16" fmla="*/ 0 w 247"/>
                <a:gd name="T17" fmla="*/ 0 h 246"/>
                <a:gd name="T18" fmla="*/ 10 w 247"/>
                <a:gd name="T19" fmla="*/ 0 h 246"/>
                <a:gd name="T20" fmla="*/ 237 w 247"/>
                <a:gd name="T21" fmla="*/ 0 h 246"/>
                <a:gd name="T22" fmla="*/ 247 w 247"/>
                <a:gd name="T23" fmla="*/ 0 h 246"/>
                <a:gd name="T24" fmla="*/ 247 w 247"/>
                <a:gd name="T25" fmla="*/ 1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7" h="246">
                  <a:moveTo>
                    <a:pt x="247" y="10"/>
                  </a:moveTo>
                  <a:lnTo>
                    <a:pt x="247" y="237"/>
                  </a:lnTo>
                  <a:lnTo>
                    <a:pt x="247" y="246"/>
                  </a:lnTo>
                  <a:lnTo>
                    <a:pt x="237" y="246"/>
                  </a:lnTo>
                  <a:lnTo>
                    <a:pt x="10" y="246"/>
                  </a:lnTo>
                  <a:lnTo>
                    <a:pt x="0" y="246"/>
                  </a:lnTo>
                  <a:lnTo>
                    <a:pt x="0" y="237"/>
                  </a:lnTo>
                  <a:lnTo>
                    <a:pt x="0" y="10"/>
                  </a:lnTo>
                  <a:lnTo>
                    <a:pt x="0" y="0"/>
                  </a:lnTo>
                  <a:lnTo>
                    <a:pt x="10" y="0"/>
                  </a:lnTo>
                  <a:lnTo>
                    <a:pt x="237" y="0"/>
                  </a:lnTo>
                  <a:lnTo>
                    <a:pt x="247" y="0"/>
                  </a:lnTo>
                  <a:lnTo>
                    <a:pt x="247" y="10"/>
                  </a:lnTo>
                  <a:close/>
                </a:path>
              </a:pathLst>
            </a:custGeom>
            <a:noFill/>
            <a:ln w="301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19"/>
            <p:cNvSpPr>
              <a:spLocks/>
            </p:cNvSpPr>
            <p:nvPr userDrawn="1"/>
          </p:nvSpPr>
          <p:spPr bwMode="auto">
            <a:xfrm>
              <a:off x="7464" y="3959"/>
              <a:ext cx="172" cy="83"/>
            </a:xfrm>
            <a:custGeom>
              <a:avLst/>
              <a:gdLst>
                <a:gd name="T0" fmla="*/ 59 w 72"/>
                <a:gd name="T1" fmla="*/ 9 h 35"/>
                <a:gd name="T2" fmla="*/ 52 w 72"/>
                <a:gd name="T3" fmla="*/ 11 h 35"/>
                <a:gd name="T4" fmla="*/ 34 w 72"/>
                <a:gd name="T5" fmla="*/ 0 h 35"/>
                <a:gd name="T6" fmla="*/ 14 w 72"/>
                <a:gd name="T7" fmla="*/ 15 h 35"/>
                <a:gd name="T8" fmla="*/ 10 w 72"/>
                <a:gd name="T9" fmla="*/ 15 h 35"/>
                <a:gd name="T10" fmla="*/ 0 w 72"/>
                <a:gd name="T11" fmla="*/ 25 h 35"/>
                <a:gd name="T12" fmla="*/ 10 w 72"/>
                <a:gd name="T13" fmla="*/ 35 h 35"/>
                <a:gd name="T14" fmla="*/ 59 w 72"/>
                <a:gd name="T15" fmla="*/ 35 h 35"/>
                <a:gd name="T16" fmla="*/ 72 w 72"/>
                <a:gd name="T17" fmla="*/ 22 h 35"/>
                <a:gd name="T18" fmla="*/ 59 w 72"/>
                <a:gd name="T19" fmla="*/ 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35">
                  <a:moveTo>
                    <a:pt x="59" y="9"/>
                  </a:moveTo>
                  <a:cubicBezTo>
                    <a:pt x="56" y="9"/>
                    <a:pt x="54" y="10"/>
                    <a:pt x="52" y="11"/>
                  </a:cubicBezTo>
                  <a:cubicBezTo>
                    <a:pt x="49" y="5"/>
                    <a:pt x="42" y="0"/>
                    <a:pt x="34" y="0"/>
                  </a:cubicBezTo>
                  <a:cubicBezTo>
                    <a:pt x="24" y="0"/>
                    <a:pt x="16" y="7"/>
                    <a:pt x="14" y="15"/>
                  </a:cubicBezTo>
                  <a:cubicBezTo>
                    <a:pt x="13" y="15"/>
                    <a:pt x="12" y="15"/>
                    <a:pt x="10" y="15"/>
                  </a:cubicBezTo>
                  <a:cubicBezTo>
                    <a:pt x="5" y="15"/>
                    <a:pt x="0" y="19"/>
                    <a:pt x="0" y="25"/>
                  </a:cubicBezTo>
                  <a:cubicBezTo>
                    <a:pt x="0" y="30"/>
                    <a:pt x="5" y="35"/>
                    <a:pt x="10" y="35"/>
                  </a:cubicBezTo>
                  <a:cubicBezTo>
                    <a:pt x="59" y="35"/>
                    <a:pt x="59" y="35"/>
                    <a:pt x="59" y="35"/>
                  </a:cubicBezTo>
                  <a:cubicBezTo>
                    <a:pt x="66" y="35"/>
                    <a:pt x="72" y="29"/>
                    <a:pt x="72" y="22"/>
                  </a:cubicBezTo>
                  <a:cubicBezTo>
                    <a:pt x="72" y="15"/>
                    <a:pt x="66" y="9"/>
                    <a:pt x="59" y="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19" name="Rectangle 18"/>
          <p:cNvSpPr/>
          <p:nvPr userDrawn="1"/>
        </p:nvSpPr>
        <p:spPr bwMode="auto">
          <a:xfrm>
            <a:off x="0" y="6697663"/>
            <a:ext cx="12436475" cy="296862"/>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20" name="Group 8"/>
          <p:cNvGrpSpPr>
            <a:grpSpLocks noChangeAspect="1"/>
          </p:cNvGrpSpPr>
          <p:nvPr userDrawn="1"/>
        </p:nvGrpSpPr>
        <p:grpSpPr bwMode="auto">
          <a:xfrm>
            <a:off x="11515725" y="6199686"/>
            <a:ext cx="646113" cy="682764"/>
            <a:chOff x="7062" y="3586"/>
            <a:chExt cx="617" cy="652"/>
          </a:xfrm>
        </p:grpSpPr>
        <p:sp>
          <p:nvSpPr>
            <p:cNvPr id="35" name="AutoShape 7"/>
            <p:cNvSpPr>
              <a:spLocks noChangeAspect="1" noChangeArrowheads="1" noTextEdit="1"/>
            </p:cNvSpPr>
            <p:nvPr userDrawn="1"/>
          </p:nvSpPr>
          <p:spPr bwMode="auto">
            <a:xfrm>
              <a:off x="7062" y="3586"/>
              <a:ext cx="617" cy="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9"/>
            <p:cNvSpPr>
              <a:spLocks/>
            </p:cNvSpPr>
            <p:nvPr userDrawn="1"/>
          </p:nvSpPr>
          <p:spPr bwMode="auto">
            <a:xfrm>
              <a:off x="7191" y="3758"/>
              <a:ext cx="117" cy="119"/>
            </a:xfrm>
            <a:custGeom>
              <a:avLst/>
              <a:gdLst>
                <a:gd name="T0" fmla="*/ 117 w 117"/>
                <a:gd name="T1" fmla="*/ 9 h 119"/>
                <a:gd name="T2" fmla="*/ 117 w 117"/>
                <a:gd name="T3" fmla="*/ 110 h 119"/>
                <a:gd name="T4" fmla="*/ 117 w 117"/>
                <a:gd name="T5" fmla="*/ 119 h 119"/>
                <a:gd name="T6" fmla="*/ 108 w 117"/>
                <a:gd name="T7" fmla="*/ 119 h 119"/>
                <a:gd name="T8" fmla="*/ 10 w 117"/>
                <a:gd name="T9" fmla="*/ 119 h 119"/>
                <a:gd name="T10" fmla="*/ 0 w 117"/>
                <a:gd name="T11" fmla="*/ 119 h 119"/>
                <a:gd name="T12" fmla="*/ 0 w 117"/>
                <a:gd name="T13" fmla="*/ 110 h 119"/>
                <a:gd name="T14" fmla="*/ 0 w 117"/>
                <a:gd name="T15" fmla="*/ 9 h 119"/>
                <a:gd name="T16" fmla="*/ 0 w 117"/>
                <a:gd name="T17" fmla="*/ 0 h 119"/>
                <a:gd name="T18" fmla="*/ 10 w 117"/>
                <a:gd name="T19" fmla="*/ 0 h 119"/>
                <a:gd name="T20" fmla="*/ 108 w 117"/>
                <a:gd name="T21" fmla="*/ 0 h 119"/>
                <a:gd name="T22" fmla="*/ 117 w 117"/>
                <a:gd name="T23" fmla="*/ 0 h 119"/>
                <a:gd name="T24" fmla="*/ 117 w 117"/>
                <a:gd name="T25" fmla="*/ 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 h="119">
                  <a:moveTo>
                    <a:pt x="117" y="9"/>
                  </a:moveTo>
                  <a:lnTo>
                    <a:pt x="117" y="110"/>
                  </a:lnTo>
                  <a:lnTo>
                    <a:pt x="117" y="119"/>
                  </a:lnTo>
                  <a:lnTo>
                    <a:pt x="108" y="119"/>
                  </a:lnTo>
                  <a:lnTo>
                    <a:pt x="10" y="119"/>
                  </a:lnTo>
                  <a:lnTo>
                    <a:pt x="0" y="119"/>
                  </a:lnTo>
                  <a:lnTo>
                    <a:pt x="0" y="110"/>
                  </a:lnTo>
                  <a:lnTo>
                    <a:pt x="0" y="9"/>
                  </a:lnTo>
                  <a:lnTo>
                    <a:pt x="0" y="0"/>
                  </a:lnTo>
                  <a:lnTo>
                    <a:pt x="10" y="0"/>
                  </a:lnTo>
                  <a:lnTo>
                    <a:pt x="108" y="0"/>
                  </a:lnTo>
                  <a:lnTo>
                    <a:pt x="117" y="0"/>
                  </a:lnTo>
                  <a:lnTo>
                    <a:pt x="117" y="9"/>
                  </a:lnTo>
                  <a:close/>
                </a:path>
              </a:pathLst>
            </a:custGeom>
            <a:solidFill>
              <a:srgbClr val="0054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10"/>
            <p:cNvSpPr>
              <a:spLocks/>
            </p:cNvSpPr>
            <p:nvPr userDrawn="1"/>
          </p:nvSpPr>
          <p:spPr bwMode="auto">
            <a:xfrm>
              <a:off x="7191" y="3758"/>
              <a:ext cx="117" cy="119"/>
            </a:xfrm>
            <a:custGeom>
              <a:avLst/>
              <a:gdLst>
                <a:gd name="T0" fmla="*/ 117 w 117"/>
                <a:gd name="T1" fmla="*/ 9 h 119"/>
                <a:gd name="T2" fmla="*/ 117 w 117"/>
                <a:gd name="T3" fmla="*/ 110 h 119"/>
                <a:gd name="T4" fmla="*/ 117 w 117"/>
                <a:gd name="T5" fmla="*/ 119 h 119"/>
                <a:gd name="T6" fmla="*/ 108 w 117"/>
                <a:gd name="T7" fmla="*/ 119 h 119"/>
                <a:gd name="T8" fmla="*/ 10 w 117"/>
                <a:gd name="T9" fmla="*/ 119 h 119"/>
                <a:gd name="T10" fmla="*/ 0 w 117"/>
                <a:gd name="T11" fmla="*/ 119 h 119"/>
                <a:gd name="T12" fmla="*/ 0 w 117"/>
                <a:gd name="T13" fmla="*/ 110 h 119"/>
                <a:gd name="T14" fmla="*/ 0 w 117"/>
                <a:gd name="T15" fmla="*/ 9 h 119"/>
                <a:gd name="T16" fmla="*/ 0 w 117"/>
                <a:gd name="T17" fmla="*/ 0 h 119"/>
                <a:gd name="T18" fmla="*/ 10 w 117"/>
                <a:gd name="T19" fmla="*/ 0 h 119"/>
                <a:gd name="T20" fmla="*/ 108 w 117"/>
                <a:gd name="T21" fmla="*/ 0 h 119"/>
                <a:gd name="T22" fmla="*/ 117 w 117"/>
                <a:gd name="T23" fmla="*/ 0 h 119"/>
                <a:gd name="T24" fmla="*/ 117 w 117"/>
                <a:gd name="T25" fmla="*/ 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 h="119">
                  <a:moveTo>
                    <a:pt x="117" y="9"/>
                  </a:moveTo>
                  <a:lnTo>
                    <a:pt x="117" y="110"/>
                  </a:lnTo>
                  <a:lnTo>
                    <a:pt x="117" y="119"/>
                  </a:lnTo>
                  <a:lnTo>
                    <a:pt x="108" y="119"/>
                  </a:lnTo>
                  <a:lnTo>
                    <a:pt x="10" y="119"/>
                  </a:lnTo>
                  <a:lnTo>
                    <a:pt x="0" y="119"/>
                  </a:lnTo>
                  <a:lnTo>
                    <a:pt x="0" y="110"/>
                  </a:lnTo>
                  <a:lnTo>
                    <a:pt x="0" y="9"/>
                  </a:lnTo>
                  <a:lnTo>
                    <a:pt x="0" y="0"/>
                  </a:lnTo>
                  <a:lnTo>
                    <a:pt x="10" y="0"/>
                  </a:lnTo>
                  <a:lnTo>
                    <a:pt x="108" y="0"/>
                  </a:lnTo>
                  <a:lnTo>
                    <a:pt x="117" y="0"/>
                  </a:lnTo>
                  <a:lnTo>
                    <a:pt x="117" y="9"/>
                  </a:lnTo>
                  <a:close/>
                </a:path>
              </a:pathLst>
            </a:custGeom>
            <a:noFill/>
            <a:ln w="301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Freeform 11"/>
            <p:cNvSpPr>
              <a:spLocks/>
            </p:cNvSpPr>
            <p:nvPr userDrawn="1"/>
          </p:nvSpPr>
          <p:spPr bwMode="auto">
            <a:xfrm>
              <a:off x="7074" y="3877"/>
              <a:ext cx="351" cy="352"/>
            </a:xfrm>
            <a:custGeom>
              <a:avLst/>
              <a:gdLst>
                <a:gd name="T0" fmla="*/ 351 w 351"/>
                <a:gd name="T1" fmla="*/ 10 h 352"/>
                <a:gd name="T2" fmla="*/ 351 w 351"/>
                <a:gd name="T3" fmla="*/ 342 h 352"/>
                <a:gd name="T4" fmla="*/ 351 w 351"/>
                <a:gd name="T5" fmla="*/ 352 h 352"/>
                <a:gd name="T6" fmla="*/ 342 w 351"/>
                <a:gd name="T7" fmla="*/ 352 h 352"/>
                <a:gd name="T8" fmla="*/ 9 w 351"/>
                <a:gd name="T9" fmla="*/ 352 h 352"/>
                <a:gd name="T10" fmla="*/ 0 w 351"/>
                <a:gd name="T11" fmla="*/ 352 h 352"/>
                <a:gd name="T12" fmla="*/ 0 w 351"/>
                <a:gd name="T13" fmla="*/ 342 h 352"/>
                <a:gd name="T14" fmla="*/ 0 w 351"/>
                <a:gd name="T15" fmla="*/ 10 h 352"/>
                <a:gd name="T16" fmla="*/ 0 w 351"/>
                <a:gd name="T17" fmla="*/ 0 h 352"/>
                <a:gd name="T18" fmla="*/ 9 w 351"/>
                <a:gd name="T19" fmla="*/ 0 h 352"/>
                <a:gd name="T20" fmla="*/ 342 w 351"/>
                <a:gd name="T21" fmla="*/ 0 h 352"/>
                <a:gd name="T22" fmla="*/ 351 w 351"/>
                <a:gd name="T23" fmla="*/ 0 h 352"/>
                <a:gd name="T24" fmla="*/ 351 w 351"/>
                <a:gd name="T25" fmla="*/ 1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1" h="352">
                  <a:moveTo>
                    <a:pt x="351" y="10"/>
                  </a:moveTo>
                  <a:lnTo>
                    <a:pt x="351" y="342"/>
                  </a:lnTo>
                  <a:lnTo>
                    <a:pt x="351" y="352"/>
                  </a:lnTo>
                  <a:lnTo>
                    <a:pt x="342" y="352"/>
                  </a:lnTo>
                  <a:lnTo>
                    <a:pt x="9" y="352"/>
                  </a:lnTo>
                  <a:lnTo>
                    <a:pt x="0" y="352"/>
                  </a:lnTo>
                  <a:lnTo>
                    <a:pt x="0" y="342"/>
                  </a:lnTo>
                  <a:lnTo>
                    <a:pt x="0" y="10"/>
                  </a:lnTo>
                  <a:lnTo>
                    <a:pt x="0" y="0"/>
                  </a:lnTo>
                  <a:lnTo>
                    <a:pt x="9" y="0"/>
                  </a:lnTo>
                  <a:lnTo>
                    <a:pt x="342" y="0"/>
                  </a:lnTo>
                  <a:lnTo>
                    <a:pt x="351" y="0"/>
                  </a:lnTo>
                  <a:lnTo>
                    <a:pt x="351" y="1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12"/>
            <p:cNvSpPr>
              <a:spLocks/>
            </p:cNvSpPr>
            <p:nvPr userDrawn="1"/>
          </p:nvSpPr>
          <p:spPr bwMode="auto">
            <a:xfrm>
              <a:off x="7074" y="3877"/>
              <a:ext cx="351" cy="352"/>
            </a:xfrm>
            <a:custGeom>
              <a:avLst/>
              <a:gdLst>
                <a:gd name="T0" fmla="*/ 351 w 351"/>
                <a:gd name="T1" fmla="*/ 10 h 352"/>
                <a:gd name="T2" fmla="*/ 351 w 351"/>
                <a:gd name="T3" fmla="*/ 342 h 352"/>
                <a:gd name="T4" fmla="*/ 351 w 351"/>
                <a:gd name="T5" fmla="*/ 352 h 352"/>
                <a:gd name="T6" fmla="*/ 342 w 351"/>
                <a:gd name="T7" fmla="*/ 352 h 352"/>
                <a:gd name="T8" fmla="*/ 9 w 351"/>
                <a:gd name="T9" fmla="*/ 352 h 352"/>
                <a:gd name="T10" fmla="*/ 0 w 351"/>
                <a:gd name="T11" fmla="*/ 352 h 352"/>
                <a:gd name="T12" fmla="*/ 0 w 351"/>
                <a:gd name="T13" fmla="*/ 342 h 352"/>
                <a:gd name="T14" fmla="*/ 0 w 351"/>
                <a:gd name="T15" fmla="*/ 10 h 352"/>
                <a:gd name="T16" fmla="*/ 0 w 351"/>
                <a:gd name="T17" fmla="*/ 0 h 352"/>
                <a:gd name="T18" fmla="*/ 9 w 351"/>
                <a:gd name="T19" fmla="*/ 0 h 352"/>
                <a:gd name="T20" fmla="*/ 342 w 351"/>
                <a:gd name="T21" fmla="*/ 0 h 352"/>
                <a:gd name="T22" fmla="*/ 351 w 351"/>
                <a:gd name="T23" fmla="*/ 0 h 352"/>
                <a:gd name="T24" fmla="*/ 351 w 351"/>
                <a:gd name="T25" fmla="*/ 1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1" h="352">
                  <a:moveTo>
                    <a:pt x="351" y="10"/>
                  </a:moveTo>
                  <a:lnTo>
                    <a:pt x="351" y="342"/>
                  </a:lnTo>
                  <a:lnTo>
                    <a:pt x="351" y="352"/>
                  </a:lnTo>
                  <a:lnTo>
                    <a:pt x="342" y="352"/>
                  </a:lnTo>
                  <a:lnTo>
                    <a:pt x="9" y="352"/>
                  </a:lnTo>
                  <a:lnTo>
                    <a:pt x="0" y="352"/>
                  </a:lnTo>
                  <a:lnTo>
                    <a:pt x="0" y="342"/>
                  </a:lnTo>
                  <a:lnTo>
                    <a:pt x="0" y="10"/>
                  </a:lnTo>
                  <a:lnTo>
                    <a:pt x="0" y="0"/>
                  </a:lnTo>
                  <a:lnTo>
                    <a:pt x="9" y="0"/>
                  </a:lnTo>
                  <a:lnTo>
                    <a:pt x="342" y="0"/>
                  </a:lnTo>
                  <a:lnTo>
                    <a:pt x="351" y="0"/>
                  </a:lnTo>
                  <a:lnTo>
                    <a:pt x="351" y="10"/>
                  </a:lnTo>
                  <a:close/>
                </a:path>
              </a:pathLst>
            </a:custGeom>
            <a:noFill/>
            <a:ln w="301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13"/>
            <p:cNvSpPr>
              <a:spLocks noEditPoints="1"/>
            </p:cNvSpPr>
            <p:nvPr userDrawn="1"/>
          </p:nvSpPr>
          <p:spPr bwMode="auto">
            <a:xfrm>
              <a:off x="7131" y="3937"/>
              <a:ext cx="208" cy="253"/>
            </a:xfrm>
            <a:custGeom>
              <a:avLst/>
              <a:gdLst>
                <a:gd name="T0" fmla="*/ 59 w 87"/>
                <a:gd name="T1" fmla="*/ 98 h 106"/>
                <a:gd name="T2" fmla="*/ 77 w 87"/>
                <a:gd name="T3" fmla="*/ 103 h 106"/>
                <a:gd name="T4" fmla="*/ 82 w 87"/>
                <a:gd name="T5" fmla="*/ 84 h 106"/>
                <a:gd name="T6" fmla="*/ 65 w 87"/>
                <a:gd name="T7" fmla="*/ 79 h 106"/>
                <a:gd name="T8" fmla="*/ 58 w 87"/>
                <a:gd name="T9" fmla="*/ 67 h 106"/>
                <a:gd name="T10" fmla="*/ 55 w 87"/>
                <a:gd name="T11" fmla="*/ 68 h 106"/>
                <a:gd name="T12" fmla="*/ 63 w 87"/>
                <a:gd name="T13" fmla="*/ 80 h 106"/>
                <a:gd name="T14" fmla="*/ 59 w 87"/>
                <a:gd name="T15" fmla="*/ 98 h 106"/>
                <a:gd name="T16" fmla="*/ 14 w 87"/>
                <a:gd name="T17" fmla="*/ 66 h 106"/>
                <a:gd name="T18" fmla="*/ 26 w 87"/>
                <a:gd name="T19" fmla="*/ 73 h 106"/>
                <a:gd name="T20" fmla="*/ 33 w 87"/>
                <a:gd name="T21" fmla="*/ 62 h 106"/>
                <a:gd name="T22" fmla="*/ 40 w 87"/>
                <a:gd name="T23" fmla="*/ 60 h 106"/>
                <a:gd name="T24" fmla="*/ 40 w 87"/>
                <a:gd name="T25" fmla="*/ 58 h 106"/>
                <a:gd name="T26" fmla="*/ 32 w 87"/>
                <a:gd name="T27" fmla="*/ 60 h 106"/>
                <a:gd name="T28" fmla="*/ 21 w 87"/>
                <a:gd name="T29" fmla="*/ 54 h 106"/>
                <a:gd name="T30" fmla="*/ 14 w 87"/>
                <a:gd name="T31" fmla="*/ 66 h 106"/>
                <a:gd name="T32" fmla="*/ 40 w 87"/>
                <a:gd name="T33" fmla="*/ 27 h 106"/>
                <a:gd name="T34" fmla="*/ 25 w 87"/>
                <a:gd name="T35" fmla="*/ 4 h 106"/>
                <a:gd name="T36" fmla="*/ 2 w 87"/>
                <a:gd name="T37" fmla="*/ 20 h 106"/>
                <a:gd name="T38" fmla="*/ 17 w 87"/>
                <a:gd name="T39" fmla="*/ 42 h 106"/>
                <a:gd name="T40" fmla="*/ 32 w 87"/>
                <a:gd name="T41" fmla="*/ 39 h 106"/>
                <a:gd name="T42" fmla="*/ 41 w 87"/>
                <a:gd name="T43" fmla="*/ 48 h 106"/>
                <a:gd name="T44" fmla="*/ 45 w 87"/>
                <a:gd name="T45" fmla="*/ 44 h 106"/>
                <a:gd name="T46" fmla="*/ 36 w 87"/>
                <a:gd name="T47" fmla="*/ 35 h 106"/>
                <a:gd name="T48" fmla="*/ 40 w 87"/>
                <a:gd name="T49" fmla="*/ 27 h 106"/>
                <a:gd name="T50" fmla="*/ 57 w 87"/>
                <a:gd name="T51" fmla="*/ 46 h 106"/>
                <a:gd name="T52" fmla="*/ 43 w 87"/>
                <a:gd name="T53" fmla="*/ 50 h 106"/>
                <a:gd name="T54" fmla="*/ 48 w 87"/>
                <a:gd name="T55" fmla="*/ 64 h 106"/>
                <a:gd name="T56" fmla="*/ 62 w 87"/>
                <a:gd name="T57" fmla="*/ 60 h 106"/>
                <a:gd name="T58" fmla="*/ 57 w 87"/>
                <a:gd name="T59" fmla="*/ 46 h 106"/>
                <a:gd name="T60" fmla="*/ 78 w 87"/>
                <a:gd name="T61" fmla="*/ 3 h 106"/>
                <a:gd name="T62" fmla="*/ 60 w 87"/>
                <a:gd name="T63" fmla="*/ 9 h 106"/>
                <a:gd name="T64" fmla="*/ 64 w 87"/>
                <a:gd name="T65" fmla="*/ 27 h 106"/>
                <a:gd name="T66" fmla="*/ 56 w 87"/>
                <a:gd name="T67" fmla="*/ 43 h 106"/>
                <a:gd name="T68" fmla="*/ 58 w 87"/>
                <a:gd name="T69" fmla="*/ 43 h 106"/>
                <a:gd name="T70" fmla="*/ 59 w 87"/>
                <a:gd name="T71" fmla="*/ 44 h 106"/>
                <a:gd name="T72" fmla="*/ 67 w 87"/>
                <a:gd name="T73" fmla="*/ 28 h 106"/>
                <a:gd name="T74" fmla="*/ 84 w 87"/>
                <a:gd name="T75" fmla="*/ 21 h 106"/>
                <a:gd name="T76" fmla="*/ 78 w 87"/>
                <a:gd name="T77" fmla="*/ 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7" h="106">
                  <a:moveTo>
                    <a:pt x="59" y="98"/>
                  </a:moveTo>
                  <a:cubicBezTo>
                    <a:pt x="62" y="104"/>
                    <a:pt x="71" y="106"/>
                    <a:pt x="77" y="103"/>
                  </a:cubicBezTo>
                  <a:cubicBezTo>
                    <a:pt x="83" y="99"/>
                    <a:pt x="86" y="91"/>
                    <a:pt x="82" y="84"/>
                  </a:cubicBezTo>
                  <a:cubicBezTo>
                    <a:pt x="79" y="78"/>
                    <a:pt x="71" y="76"/>
                    <a:pt x="65" y="79"/>
                  </a:cubicBezTo>
                  <a:cubicBezTo>
                    <a:pt x="58" y="67"/>
                    <a:pt x="58" y="67"/>
                    <a:pt x="58" y="67"/>
                  </a:cubicBezTo>
                  <a:cubicBezTo>
                    <a:pt x="57" y="67"/>
                    <a:pt x="56" y="67"/>
                    <a:pt x="55" y="68"/>
                  </a:cubicBezTo>
                  <a:cubicBezTo>
                    <a:pt x="63" y="80"/>
                    <a:pt x="63" y="80"/>
                    <a:pt x="63" y="80"/>
                  </a:cubicBezTo>
                  <a:cubicBezTo>
                    <a:pt x="57" y="84"/>
                    <a:pt x="55" y="92"/>
                    <a:pt x="59" y="98"/>
                  </a:cubicBezTo>
                  <a:moveTo>
                    <a:pt x="14" y="66"/>
                  </a:moveTo>
                  <a:cubicBezTo>
                    <a:pt x="15" y="71"/>
                    <a:pt x="21" y="74"/>
                    <a:pt x="26" y="73"/>
                  </a:cubicBezTo>
                  <a:cubicBezTo>
                    <a:pt x="31" y="72"/>
                    <a:pt x="34" y="67"/>
                    <a:pt x="33" y="62"/>
                  </a:cubicBezTo>
                  <a:cubicBezTo>
                    <a:pt x="40" y="60"/>
                    <a:pt x="40" y="60"/>
                    <a:pt x="40" y="60"/>
                  </a:cubicBezTo>
                  <a:cubicBezTo>
                    <a:pt x="40" y="59"/>
                    <a:pt x="40" y="58"/>
                    <a:pt x="40" y="58"/>
                  </a:cubicBezTo>
                  <a:cubicBezTo>
                    <a:pt x="32" y="60"/>
                    <a:pt x="32" y="60"/>
                    <a:pt x="32" y="60"/>
                  </a:cubicBezTo>
                  <a:cubicBezTo>
                    <a:pt x="31" y="55"/>
                    <a:pt x="26" y="52"/>
                    <a:pt x="21" y="54"/>
                  </a:cubicBezTo>
                  <a:cubicBezTo>
                    <a:pt x="15" y="55"/>
                    <a:pt x="12" y="61"/>
                    <a:pt x="14" y="66"/>
                  </a:cubicBezTo>
                  <a:moveTo>
                    <a:pt x="40" y="27"/>
                  </a:moveTo>
                  <a:cubicBezTo>
                    <a:pt x="42" y="17"/>
                    <a:pt x="35" y="6"/>
                    <a:pt x="25" y="4"/>
                  </a:cubicBezTo>
                  <a:cubicBezTo>
                    <a:pt x="14" y="2"/>
                    <a:pt x="4" y="9"/>
                    <a:pt x="2" y="20"/>
                  </a:cubicBezTo>
                  <a:cubicBezTo>
                    <a:pt x="0" y="30"/>
                    <a:pt x="7" y="40"/>
                    <a:pt x="17" y="42"/>
                  </a:cubicBezTo>
                  <a:cubicBezTo>
                    <a:pt x="22" y="43"/>
                    <a:pt x="28" y="42"/>
                    <a:pt x="32" y="39"/>
                  </a:cubicBezTo>
                  <a:cubicBezTo>
                    <a:pt x="41" y="48"/>
                    <a:pt x="41" y="48"/>
                    <a:pt x="41" y="48"/>
                  </a:cubicBezTo>
                  <a:cubicBezTo>
                    <a:pt x="42" y="47"/>
                    <a:pt x="44" y="45"/>
                    <a:pt x="45" y="44"/>
                  </a:cubicBezTo>
                  <a:cubicBezTo>
                    <a:pt x="36" y="35"/>
                    <a:pt x="36" y="35"/>
                    <a:pt x="36" y="35"/>
                  </a:cubicBezTo>
                  <a:cubicBezTo>
                    <a:pt x="38" y="33"/>
                    <a:pt x="39" y="30"/>
                    <a:pt x="40" y="27"/>
                  </a:cubicBezTo>
                  <a:moveTo>
                    <a:pt x="57" y="46"/>
                  </a:moveTo>
                  <a:cubicBezTo>
                    <a:pt x="52" y="43"/>
                    <a:pt x="46" y="45"/>
                    <a:pt x="43" y="50"/>
                  </a:cubicBezTo>
                  <a:cubicBezTo>
                    <a:pt x="41" y="56"/>
                    <a:pt x="43" y="62"/>
                    <a:pt x="48" y="64"/>
                  </a:cubicBezTo>
                  <a:cubicBezTo>
                    <a:pt x="53" y="67"/>
                    <a:pt x="59" y="65"/>
                    <a:pt x="62" y="60"/>
                  </a:cubicBezTo>
                  <a:cubicBezTo>
                    <a:pt x="64" y="55"/>
                    <a:pt x="62" y="49"/>
                    <a:pt x="57" y="46"/>
                  </a:cubicBezTo>
                  <a:moveTo>
                    <a:pt x="78" y="3"/>
                  </a:moveTo>
                  <a:cubicBezTo>
                    <a:pt x="71" y="0"/>
                    <a:pt x="63" y="3"/>
                    <a:pt x="60" y="9"/>
                  </a:cubicBezTo>
                  <a:cubicBezTo>
                    <a:pt x="57" y="16"/>
                    <a:pt x="59" y="23"/>
                    <a:pt x="64" y="27"/>
                  </a:cubicBezTo>
                  <a:cubicBezTo>
                    <a:pt x="56" y="43"/>
                    <a:pt x="56" y="43"/>
                    <a:pt x="56" y="43"/>
                  </a:cubicBezTo>
                  <a:cubicBezTo>
                    <a:pt x="57" y="43"/>
                    <a:pt x="58" y="43"/>
                    <a:pt x="58" y="43"/>
                  </a:cubicBezTo>
                  <a:cubicBezTo>
                    <a:pt x="59" y="43"/>
                    <a:pt x="59" y="44"/>
                    <a:pt x="59" y="44"/>
                  </a:cubicBezTo>
                  <a:cubicBezTo>
                    <a:pt x="67" y="28"/>
                    <a:pt x="67" y="28"/>
                    <a:pt x="67" y="28"/>
                  </a:cubicBezTo>
                  <a:cubicBezTo>
                    <a:pt x="73" y="30"/>
                    <a:pt x="81" y="28"/>
                    <a:pt x="84" y="21"/>
                  </a:cubicBezTo>
                  <a:cubicBezTo>
                    <a:pt x="87" y="15"/>
                    <a:pt x="84" y="7"/>
                    <a:pt x="78"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14"/>
            <p:cNvSpPr>
              <a:spLocks/>
            </p:cNvSpPr>
            <p:nvPr userDrawn="1"/>
          </p:nvSpPr>
          <p:spPr bwMode="auto">
            <a:xfrm>
              <a:off x="7311" y="3595"/>
              <a:ext cx="282" cy="282"/>
            </a:xfrm>
            <a:custGeom>
              <a:avLst/>
              <a:gdLst>
                <a:gd name="T0" fmla="*/ 282 w 282"/>
                <a:gd name="T1" fmla="*/ 10 h 282"/>
                <a:gd name="T2" fmla="*/ 282 w 282"/>
                <a:gd name="T3" fmla="*/ 273 h 282"/>
                <a:gd name="T4" fmla="*/ 282 w 282"/>
                <a:gd name="T5" fmla="*/ 282 h 282"/>
                <a:gd name="T6" fmla="*/ 272 w 282"/>
                <a:gd name="T7" fmla="*/ 282 h 282"/>
                <a:gd name="T8" fmla="*/ 9 w 282"/>
                <a:gd name="T9" fmla="*/ 282 h 282"/>
                <a:gd name="T10" fmla="*/ 0 w 282"/>
                <a:gd name="T11" fmla="*/ 282 h 282"/>
                <a:gd name="T12" fmla="*/ 0 w 282"/>
                <a:gd name="T13" fmla="*/ 273 h 282"/>
                <a:gd name="T14" fmla="*/ 0 w 282"/>
                <a:gd name="T15" fmla="*/ 10 h 282"/>
                <a:gd name="T16" fmla="*/ 0 w 282"/>
                <a:gd name="T17" fmla="*/ 0 h 282"/>
                <a:gd name="T18" fmla="*/ 9 w 282"/>
                <a:gd name="T19" fmla="*/ 0 h 282"/>
                <a:gd name="T20" fmla="*/ 272 w 282"/>
                <a:gd name="T21" fmla="*/ 0 h 282"/>
                <a:gd name="T22" fmla="*/ 282 w 282"/>
                <a:gd name="T23" fmla="*/ 0 h 282"/>
                <a:gd name="T24" fmla="*/ 282 w 282"/>
                <a:gd name="T25" fmla="*/ 1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2" h="282">
                  <a:moveTo>
                    <a:pt x="282" y="10"/>
                  </a:moveTo>
                  <a:lnTo>
                    <a:pt x="282" y="273"/>
                  </a:lnTo>
                  <a:lnTo>
                    <a:pt x="282" y="282"/>
                  </a:lnTo>
                  <a:lnTo>
                    <a:pt x="272" y="282"/>
                  </a:lnTo>
                  <a:lnTo>
                    <a:pt x="9" y="282"/>
                  </a:lnTo>
                  <a:lnTo>
                    <a:pt x="0" y="282"/>
                  </a:lnTo>
                  <a:lnTo>
                    <a:pt x="0" y="273"/>
                  </a:lnTo>
                  <a:lnTo>
                    <a:pt x="0" y="10"/>
                  </a:lnTo>
                  <a:lnTo>
                    <a:pt x="0" y="0"/>
                  </a:lnTo>
                  <a:lnTo>
                    <a:pt x="9" y="0"/>
                  </a:lnTo>
                  <a:lnTo>
                    <a:pt x="272" y="0"/>
                  </a:lnTo>
                  <a:lnTo>
                    <a:pt x="282" y="0"/>
                  </a:lnTo>
                  <a:lnTo>
                    <a:pt x="282" y="1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15"/>
            <p:cNvSpPr>
              <a:spLocks/>
            </p:cNvSpPr>
            <p:nvPr userDrawn="1"/>
          </p:nvSpPr>
          <p:spPr bwMode="auto">
            <a:xfrm>
              <a:off x="7311" y="3595"/>
              <a:ext cx="282" cy="282"/>
            </a:xfrm>
            <a:custGeom>
              <a:avLst/>
              <a:gdLst>
                <a:gd name="T0" fmla="*/ 282 w 282"/>
                <a:gd name="T1" fmla="*/ 10 h 282"/>
                <a:gd name="T2" fmla="*/ 282 w 282"/>
                <a:gd name="T3" fmla="*/ 273 h 282"/>
                <a:gd name="T4" fmla="*/ 282 w 282"/>
                <a:gd name="T5" fmla="*/ 282 h 282"/>
                <a:gd name="T6" fmla="*/ 272 w 282"/>
                <a:gd name="T7" fmla="*/ 282 h 282"/>
                <a:gd name="T8" fmla="*/ 9 w 282"/>
                <a:gd name="T9" fmla="*/ 282 h 282"/>
                <a:gd name="T10" fmla="*/ 0 w 282"/>
                <a:gd name="T11" fmla="*/ 282 h 282"/>
                <a:gd name="T12" fmla="*/ 0 w 282"/>
                <a:gd name="T13" fmla="*/ 273 h 282"/>
                <a:gd name="T14" fmla="*/ 0 w 282"/>
                <a:gd name="T15" fmla="*/ 10 h 282"/>
                <a:gd name="T16" fmla="*/ 0 w 282"/>
                <a:gd name="T17" fmla="*/ 0 h 282"/>
                <a:gd name="T18" fmla="*/ 9 w 282"/>
                <a:gd name="T19" fmla="*/ 0 h 282"/>
                <a:gd name="T20" fmla="*/ 272 w 282"/>
                <a:gd name="T21" fmla="*/ 0 h 282"/>
                <a:gd name="T22" fmla="*/ 282 w 282"/>
                <a:gd name="T23" fmla="*/ 0 h 282"/>
                <a:gd name="T24" fmla="*/ 282 w 282"/>
                <a:gd name="T25" fmla="*/ 1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2" h="282">
                  <a:moveTo>
                    <a:pt x="282" y="10"/>
                  </a:moveTo>
                  <a:lnTo>
                    <a:pt x="282" y="273"/>
                  </a:lnTo>
                  <a:lnTo>
                    <a:pt x="282" y="282"/>
                  </a:lnTo>
                  <a:lnTo>
                    <a:pt x="272" y="282"/>
                  </a:lnTo>
                  <a:lnTo>
                    <a:pt x="9" y="282"/>
                  </a:lnTo>
                  <a:lnTo>
                    <a:pt x="0" y="282"/>
                  </a:lnTo>
                  <a:lnTo>
                    <a:pt x="0" y="273"/>
                  </a:lnTo>
                  <a:lnTo>
                    <a:pt x="0" y="10"/>
                  </a:lnTo>
                  <a:lnTo>
                    <a:pt x="0" y="0"/>
                  </a:lnTo>
                  <a:lnTo>
                    <a:pt x="9" y="0"/>
                  </a:lnTo>
                  <a:lnTo>
                    <a:pt x="272" y="0"/>
                  </a:lnTo>
                  <a:lnTo>
                    <a:pt x="282" y="0"/>
                  </a:lnTo>
                  <a:lnTo>
                    <a:pt x="282" y="10"/>
                  </a:lnTo>
                  <a:close/>
                </a:path>
              </a:pathLst>
            </a:custGeom>
            <a:noFill/>
            <a:ln w="301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16"/>
            <p:cNvSpPr>
              <a:spLocks/>
            </p:cNvSpPr>
            <p:nvPr userDrawn="1"/>
          </p:nvSpPr>
          <p:spPr bwMode="auto">
            <a:xfrm>
              <a:off x="7370" y="3665"/>
              <a:ext cx="163" cy="160"/>
            </a:xfrm>
            <a:custGeom>
              <a:avLst/>
              <a:gdLst>
                <a:gd name="T0" fmla="*/ 60 w 68"/>
                <a:gd name="T1" fmla="*/ 0 h 67"/>
                <a:gd name="T2" fmla="*/ 9 w 68"/>
                <a:gd name="T3" fmla="*/ 0 h 67"/>
                <a:gd name="T4" fmla="*/ 0 w 68"/>
                <a:gd name="T5" fmla="*/ 9 h 67"/>
                <a:gd name="T6" fmla="*/ 0 w 68"/>
                <a:gd name="T7" fmla="*/ 41 h 67"/>
                <a:gd name="T8" fmla="*/ 9 w 68"/>
                <a:gd name="T9" fmla="*/ 50 h 67"/>
                <a:gd name="T10" fmla="*/ 21 w 68"/>
                <a:gd name="T11" fmla="*/ 50 h 67"/>
                <a:gd name="T12" fmla="*/ 47 w 68"/>
                <a:gd name="T13" fmla="*/ 67 h 67"/>
                <a:gd name="T14" fmla="*/ 41 w 68"/>
                <a:gd name="T15" fmla="*/ 50 h 67"/>
                <a:gd name="T16" fmla="*/ 60 w 68"/>
                <a:gd name="T17" fmla="*/ 50 h 67"/>
                <a:gd name="T18" fmla="*/ 68 w 68"/>
                <a:gd name="T19" fmla="*/ 41 h 67"/>
                <a:gd name="T20" fmla="*/ 68 w 68"/>
                <a:gd name="T21" fmla="*/ 9 h 67"/>
                <a:gd name="T22" fmla="*/ 60 w 68"/>
                <a:gd name="T23"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 h="67">
                  <a:moveTo>
                    <a:pt x="60" y="0"/>
                  </a:moveTo>
                  <a:cubicBezTo>
                    <a:pt x="9" y="0"/>
                    <a:pt x="9" y="0"/>
                    <a:pt x="9" y="0"/>
                  </a:cubicBezTo>
                  <a:cubicBezTo>
                    <a:pt x="4" y="0"/>
                    <a:pt x="0" y="4"/>
                    <a:pt x="0" y="9"/>
                  </a:cubicBezTo>
                  <a:cubicBezTo>
                    <a:pt x="0" y="41"/>
                    <a:pt x="0" y="41"/>
                    <a:pt x="0" y="41"/>
                  </a:cubicBezTo>
                  <a:cubicBezTo>
                    <a:pt x="0" y="46"/>
                    <a:pt x="4" y="50"/>
                    <a:pt x="9" y="50"/>
                  </a:cubicBezTo>
                  <a:cubicBezTo>
                    <a:pt x="21" y="50"/>
                    <a:pt x="21" y="50"/>
                    <a:pt x="21" y="50"/>
                  </a:cubicBezTo>
                  <a:cubicBezTo>
                    <a:pt x="47" y="67"/>
                    <a:pt x="47" y="67"/>
                    <a:pt x="47" y="67"/>
                  </a:cubicBezTo>
                  <a:cubicBezTo>
                    <a:pt x="41" y="50"/>
                    <a:pt x="41" y="50"/>
                    <a:pt x="41" y="50"/>
                  </a:cubicBezTo>
                  <a:cubicBezTo>
                    <a:pt x="60" y="50"/>
                    <a:pt x="60" y="50"/>
                    <a:pt x="60" y="50"/>
                  </a:cubicBezTo>
                  <a:cubicBezTo>
                    <a:pt x="64" y="50"/>
                    <a:pt x="68" y="46"/>
                    <a:pt x="68" y="41"/>
                  </a:cubicBezTo>
                  <a:cubicBezTo>
                    <a:pt x="68" y="9"/>
                    <a:pt x="68" y="9"/>
                    <a:pt x="68" y="9"/>
                  </a:cubicBezTo>
                  <a:cubicBezTo>
                    <a:pt x="68" y="4"/>
                    <a:pt x="64" y="0"/>
                    <a:pt x="6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7"/>
            <p:cNvSpPr>
              <a:spLocks/>
            </p:cNvSpPr>
            <p:nvPr userDrawn="1"/>
          </p:nvSpPr>
          <p:spPr bwMode="auto">
            <a:xfrm>
              <a:off x="7425" y="3877"/>
              <a:ext cx="247" cy="246"/>
            </a:xfrm>
            <a:custGeom>
              <a:avLst/>
              <a:gdLst>
                <a:gd name="T0" fmla="*/ 247 w 247"/>
                <a:gd name="T1" fmla="*/ 10 h 246"/>
                <a:gd name="T2" fmla="*/ 247 w 247"/>
                <a:gd name="T3" fmla="*/ 237 h 246"/>
                <a:gd name="T4" fmla="*/ 247 w 247"/>
                <a:gd name="T5" fmla="*/ 246 h 246"/>
                <a:gd name="T6" fmla="*/ 237 w 247"/>
                <a:gd name="T7" fmla="*/ 246 h 246"/>
                <a:gd name="T8" fmla="*/ 10 w 247"/>
                <a:gd name="T9" fmla="*/ 246 h 246"/>
                <a:gd name="T10" fmla="*/ 0 w 247"/>
                <a:gd name="T11" fmla="*/ 246 h 246"/>
                <a:gd name="T12" fmla="*/ 0 w 247"/>
                <a:gd name="T13" fmla="*/ 237 h 246"/>
                <a:gd name="T14" fmla="*/ 0 w 247"/>
                <a:gd name="T15" fmla="*/ 10 h 246"/>
                <a:gd name="T16" fmla="*/ 0 w 247"/>
                <a:gd name="T17" fmla="*/ 0 h 246"/>
                <a:gd name="T18" fmla="*/ 10 w 247"/>
                <a:gd name="T19" fmla="*/ 0 h 246"/>
                <a:gd name="T20" fmla="*/ 237 w 247"/>
                <a:gd name="T21" fmla="*/ 0 h 246"/>
                <a:gd name="T22" fmla="*/ 247 w 247"/>
                <a:gd name="T23" fmla="*/ 0 h 246"/>
                <a:gd name="T24" fmla="*/ 247 w 247"/>
                <a:gd name="T25" fmla="*/ 1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7" h="246">
                  <a:moveTo>
                    <a:pt x="247" y="10"/>
                  </a:moveTo>
                  <a:lnTo>
                    <a:pt x="247" y="237"/>
                  </a:lnTo>
                  <a:lnTo>
                    <a:pt x="247" y="246"/>
                  </a:lnTo>
                  <a:lnTo>
                    <a:pt x="237" y="246"/>
                  </a:lnTo>
                  <a:lnTo>
                    <a:pt x="10" y="246"/>
                  </a:lnTo>
                  <a:lnTo>
                    <a:pt x="0" y="246"/>
                  </a:lnTo>
                  <a:lnTo>
                    <a:pt x="0" y="237"/>
                  </a:lnTo>
                  <a:lnTo>
                    <a:pt x="0" y="10"/>
                  </a:lnTo>
                  <a:lnTo>
                    <a:pt x="0" y="0"/>
                  </a:lnTo>
                  <a:lnTo>
                    <a:pt x="10" y="0"/>
                  </a:lnTo>
                  <a:lnTo>
                    <a:pt x="237" y="0"/>
                  </a:lnTo>
                  <a:lnTo>
                    <a:pt x="247" y="0"/>
                  </a:lnTo>
                  <a:lnTo>
                    <a:pt x="247" y="1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8"/>
            <p:cNvSpPr>
              <a:spLocks/>
            </p:cNvSpPr>
            <p:nvPr userDrawn="1"/>
          </p:nvSpPr>
          <p:spPr bwMode="auto">
            <a:xfrm>
              <a:off x="7425" y="3877"/>
              <a:ext cx="247" cy="246"/>
            </a:xfrm>
            <a:custGeom>
              <a:avLst/>
              <a:gdLst>
                <a:gd name="T0" fmla="*/ 247 w 247"/>
                <a:gd name="T1" fmla="*/ 10 h 246"/>
                <a:gd name="T2" fmla="*/ 247 w 247"/>
                <a:gd name="T3" fmla="*/ 237 h 246"/>
                <a:gd name="T4" fmla="*/ 247 w 247"/>
                <a:gd name="T5" fmla="*/ 246 h 246"/>
                <a:gd name="T6" fmla="*/ 237 w 247"/>
                <a:gd name="T7" fmla="*/ 246 h 246"/>
                <a:gd name="T8" fmla="*/ 10 w 247"/>
                <a:gd name="T9" fmla="*/ 246 h 246"/>
                <a:gd name="T10" fmla="*/ 0 w 247"/>
                <a:gd name="T11" fmla="*/ 246 h 246"/>
                <a:gd name="T12" fmla="*/ 0 w 247"/>
                <a:gd name="T13" fmla="*/ 237 h 246"/>
                <a:gd name="T14" fmla="*/ 0 w 247"/>
                <a:gd name="T15" fmla="*/ 10 h 246"/>
                <a:gd name="T16" fmla="*/ 0 w 247"/>
                <a:gd name="T17" fmla="*/ 0 h 246"/>
                <a:gd name="T18" fmla="*/ 10 w 247"/>
                <a:gd name="T19" fmla="*/ 0 h 246"/>
                <a:gd name="T20" fmla="*/ 237 w 247"/>
                <a:gd name="T21" fmla="*/ 0 h 246"/>
                <a:gd name="T22" fmla="*/ 247 w 247"/>
                <a:gd name="T23" fmla="*/ 0 h 246"/>
                <a:gd name="T24" fmla="*/ 247 w 247"/>
                <a:gd name="T25" fmla="*/ 1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7" h="246">
                  <a:moveTo>
                    <a:pt x="247" y="10"/>
                  </a:moveTo>
                  <a:lnTo>
                    <a:pt x="247" y="237"/>
                  </a:lnTo>
                  <a:lnTo>
                    <a:pt x="247" y="246"/>
                  </a:lnTo>
                  <a:lnTo>
                    <a:pt x="237" y="246"/>
                  </a:lnTo>
                  <a:lnTo>
                    <a:pt x="10" y="246"/>
                  </a:lnTo>
                  <a:lnTo>
                    <a:pt x="0" y="246"/>
                  </a:lnTo>
                  <a:lnTo>
                    <a:pt x="0" y="237"/>
                  </a:lnTo>
                  <a:lnTo>
                    <a:pt x="0" y="10"/>
                  </a:lnTo>
                  <a:lnTo>
                    <a:pt x="0" y="0"/>
                  </a:lnTo>
                  <a:lnTo>
                    <a:pt x="10" y="0"/>
                  </a:lnTo>
                  <a:lnTo>
                    <a:pt x="237" y="0"/>
                  </a:lnTo>
                  <a:lnTo>
                    <a:pt x="247" y="0"/>
                  </a:lnTo>
                  <a:lnTo>
                    <a:pt x="247" y="10"/>
                  </a:lnTo>
                  <a:close/>
                </a:path>
              </a:pathLst>
            </a:custGeom>
            <a:noFill/>
            <a:ln w="301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19"/>
            <p:cNvSpPr>
              <a:spLocks/>
            </p:cNvSpPr>
            <p:nvPr userDrawn="1"/>
          </p:nvSpPr>
          <p:spPr bwMode="auto">
            <a:xfrm>
              <a:off x="7464" y="3959"/>
              <a:ext cx="172" cy="83"/>
            </a:xfrm>
            <a:custGeom>
              <a:avLst/>
              <a:gdLst>
                <a:gd name="T0" fmla="*/ 59 w 72"/>
                <a:gd name="T1" fmla="*/ 9 h 35"/>
                <a:gd name="T2" fmla="*/ 52 w 72"/>
                <a:gd name="T3" fmla="*/ 11 h 35"/>
                <a:gd name="T4" fmla="*/ 34 w 72"/>
                <a:gd name="T5" fmla="*/ 0 h 35"/>
                <a:gd name="T6" fmla="*/ 14 w 72"/>
                <a:gd name="T7" fmla="*/ 15 h 35"/>
                <a:gd name="T8" fmla="*/ 10 w 72"/>
                <a:gd name="T9" fmla="*/ 15 h 35"/>
                <a:gd name="T10" fmla="*/ 0 w 72"/>
                <a:gd name="T11" fmla="*/ 25 h 35"/>
                <a:gd name="T12" fmla="*/ 10 w 72"/>
                <a:gd name="T13" fmla="*/ 35 h 35"/>
                <a:gd name="T14" fmla="*/ 59 w 72"/>
                <a:gd name="T15" fmla="*/ 35 h 35"/>
                <a:gd name="T16" fmla="*/ 72 w 72"/>
                <a:gd name="T17" fmla="*/ 22 h 35"/>
                <a:gd name="T18" fmla="*/ 59 w 72"/>
                <a:gd name="T19" fmla="*/ 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35">
                  <a:moveTo>
                    <a:pt x="59" y="9"/>
                  </a:moveTo>
                  <a:cubicBezTo>
                    <a:pt x="56" y="9"/>
                    <a:pt x="54" y="10"/>
                    <a:pt x="52" y="11"/>
                  </a:cubicBezTo>
                  <a:cubicBezTo>
                    <a:pt x="49" y="5"/>
                    <a:pt x="42" y="0"/>
                    <a:pt x="34" y="0"/>
                  </a:cubicBezTo>
                  <a:cubicBezTo>
                    <a:pt x="24" y="0"/>
                    <a:pt x="16" y="7"/>
                    <a:pt x="14" y="15"/>
                  </a:cubicBezTo>
                  <a:cubicBezTo>
                    <a:pt x="13" y="15"/>
                    <a:pt x="12" y="15"/>
                    <a:pt x="10" y="15"/>
                  </a:cubicBezTo>
                  <a:cubicBezTo>
                    <a:pt x="5" y="15"/>
                    <a:pt x="0" y="19"/>
                    <a:pt x="0" y="25"/>
                  </a:cubicBezTo>
                  <a:cubicBezTo>
                    <a:pt x="0" y="30"/>
                    <a:pt x="5" y="35"/>
                    <a:pt x="10" y="35"/>
                  </a:cubicBezTo>
                  <a:cubicBezTo>
                    <a:pt x="59" y="35"/>
                    <a:pt x="59" y="35"/>
                    <a:pt x="59" y="35"/>
                  </a:cubicBezTo>
                  <a:cubicBezTo>
                    <a:pt x="66" y="35"/>
                    <a:pt x="72" y="29"/>
                    <a:pt x="72" y="22"/>
                  </a:cubicBezTo>
                  <a:cubicBezTo>
                    <a:pt x="72" y="15"/>
                    <a:pt x="66" y="9"/>
                    <a:pt x="59" y="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19" name="Rectangle 18"/>
          <p:cNvSpPr/>
          <p:nvPr userDrawn="1"/>
        </p:nvSpPr>
        <p:spPr bwMode="auto">
          <a:xfrm>
            <a:off x="0" y="6697663"/>
            <a:ext cx="12436475" cy="296862"/>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20" name="Group 8"/>
          <p:cNvGrpSpPr>
            <a:grpSpLocks noChangeAspect="1"/>
          </p:cNvGrpSpPr>
          <p:nvPr userDrawn="1"/>
        </p:nvGrpSpPr>
        <p:grpSpPr bwMode="auto">
          <a:xfrm>
            <a:off x="11515725" y="6199686"/>
            <a:ext cx="646113" cy="682764"/>
            <a:chOff x="7062" y="3586"/>
            <a:chExt cx="617" cy="652"/>
          </a:xfrm>
        </p:grpSpPr>
        <p:sp>
          <p:nvSpPr>
            <p:cNvPr id="35" name="AutoShape 7"/>
            <p:cNvSpPr>
              <a:spLocks noChangeAspect="1" noChangeArrowheads="1" noTextEdit="1"/>
            </p:cNvSpPr>
            <p:nvPr userDrawn="1"/>
          </p:nvSpPr>
          <p:spPr bwMode="auto">
            <a:xfrm>
              <a:off x="7062" y="3586"/>
              <a:ext cx="617" cy="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9"/>
            <p:cNvSpPr>
              <a:spLocks/>
            </p:cNvSpPr>
            <p:nvPr userDrawn="1"/>
          </p:nvSpPr>
          <p:spPr bwMode="auto">
            <a:xfrm>
              <a:off x="7191" y="3758"/>
              <a:ext cx="117" cy="119"/>
            </a:xfrm>
            <a:custGeom>
              <a:avLst/>
              <a:gdLst>
                <a:gd name="T0" fmla="*/ 117 w 117"/>
                <a:gd name="T1" fmla="*/ 9 h 119"/>
                <a:gd name="T2" fmla="*/ 117 w 117"/>
                <a:gd name="T3" fmla="*/ 110 h 119"/>
                <a:gd name="T4" fmla="*/ 117 w 117"/>
                <a:gd name="T5" fmla="*/ 119 h 119"/>
                <a:gd name="T6" fmla="*/ 108 w 117"/>
                <a:gd name="T7" fmla="*/ 119 h 119"/>
                <a:gd name="T8" fmla="*/ 10 w 117"/>
                <a:gd name="T9" fmla="*/ 119 h 119"/>
                <a:gd name="T10" fmla="*/ 0 w 117"/>
                <a:gd name="T11" fmla="*/ 119 h 119"/>
                <a:gd name="T12" fmla="*/ 0 w 117"/>
                <a:gd name="T13" fmla="*/ 110 h 119"/>
                <a:gd name="T14" fmla="*/ 0 w 117"/>
                <a:gd name="T15" fmla="*/ 9 h 119"/>
                <a:gd name="T16" fmla="*/ 0 w 117"/>
                <a:gd name="T17" fmla="*/ 0 h 119"/>
                <a:gd name="T18" fmla="*/ 10 w 117"/>
                <a:gd name="T19" fmla="*/ 0 h 119"/>
                <a:gd name="T20" fmla="*/ 108 w 117"/>
                <a:gd name="T21" fmla="*/ 0 h 119"/>
                <a:gd name="T22" fmla="*/ 117 w 117"/>
                <a:gd name="T23" fmla="*/ 0 h 119"/>
                <a:gd name="T24" fmla="*/ 117 w 117"/>
                <a:gd name="T25" fmla="*/ 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 h="119">
                  <a:moveTo>
                    <a:pt x="117" y="9"/>
                  </a:moveTo>
                  <a:lnTo>
                    <a:pt x="117" y="110"/>
                  </a:lnTo>
                  <a:lnTo>
                    <a:pt x="117" y="119"/>
                  </a:lnTo>
                  <a:lnTo>
                    <a:pt x="108" y="119"/>
                  </a:lnTo>
                  <a:lnTo>
                    <a:pt x="10" y="119"/>
                  </a:lnTo>
                  <a:lnTo>
                    <a:pt x="0" y="119"/>
                  </a:lnTo>
                  <a:lnTo>
                    <a:pt x="0" y="110"/>
                  </a:lnTo>
                  <a:lnTo>
                    <a:pt x="0" y="9"/>
                  </a:lnTo>
                  <a:lnTo>
                    <a:pt x="0" y="0"/>
                  </a:lnTo>
                  <a:lnTo>
                    <a:pt x="10" y="0"/>
                  </a:lnTo>
                  <a:lnTo>
                    <a:pt x="108" y="0"/>
                  </a:lnTo>
                  <a:lnTo>
                    <a:pt x="117" y="0"/>
                  </a:lnTo>
                  <a:lnTo>
                    <a:pt x="117" y="9"/>
                  </a:lnTo>
                  <a:close/>
                </a:path>
              </a:pathLst>
            </a:custGeom>
            <a:solidFill>
              <a:srgbClr val="0054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10"/>
            <p:cNvSpPr>
              <a:spLocks/>
            </p:cNvSpPr>
            <p:nvPr userDrawn="1"/>
          </p:nvSpPr>
          <p:spPr bwMode="auto">
            <a:xfrm>
              <a:off x="7191" y="3758"/>
              <a:ext cx="117" cy="119"/>
            </a:xfrm>
            <a:custGeom>
              <a:avLst/>
              <a:gdLst>
                <a:gd name="T0" fmla="*/ 117 w 117"/>
                <a:gd name="T1" fmla="*/ 9 h 119"/>
                <a:gd name="T2" fmla="*/ 117 w 117"/>
                <a:gd name="T3" fmla="*/ 110 h 119"/>
                <a:gd name="T4" fmla="*/ 117 w 117"/>
                <a:gd name="T5" fmla="*/ 119 h 119"/>
                <a:gd name="T6" fmla="*/ 108 w 117"/>
                <a:gd name="T7" fmla="*/ 119 h 119"/>
                <a:gd name="T8" fmla="*/ 10 w 117"/>
                <a:gd name="T9" fmla="*/ 119 h 119"/>
                <a:gd name="T10" fmla="*/ 0 w 117"/>
                <a:gd name="T11" fmla="*/ 119 h 119"/>
                <a:gd name="T12" fmla="*/ 0 w 117"/>
                <a:gd name="T13" fmla="*/ 110 h 119"/>
                <a:gd name="T14" fmla="*/ 0 w 117"/>
                <a:gd name="T15" fmla="*/ 9 h 119"/>
                <a:gd name="T16" fmla="*/ 0 w 117"/>
                <a:gd name="T17" fmla="*/ 0 h 119"/>
                <a:gd name="T18" fmla="*/ 10 w 117"/>
                <a:gd name="T19" fmla="*/ 0 h 119"/>
                <a:gd name="T20" fmla="*/ 108 w 117"/>
                <a:gd name="T21" fmla="*/ 0 h 119"/>
                <a:gd name="T22" fmla="*/ 117 w 117"/>
                <a:gd name="T23" fmla="*/ 0 h 119"/>
                <a:gd name="T24" fmla="*/ 117 w 117"/>
                <a:gd name="T25" fmla="*/ 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 h="119">
                  <a:moveTo>
                    <a:pt x="117" y="9"/>
                  </a:moveTo>
                  <a:lnTo>
                    <a:pt x="117" y="110"/>
                  </a:lnTo>
                  <a:lnTo>
                    <a:pt x="117" y="119"/>
                  </a:lnTo>
                  <a:lnTo>
                    <a:pt x="108" y="119"/>
                  </a:lnTo>
                  <a:lnTo>
                    <a:pt x="10" y="119"/>
                  </a:lnTo>
                  <a:lnTo>
                    <a:pt x="0" y="119"/>
                  </a:lnTo>
                  <a:lnTo>
                    <a:pt x="0" y="110"/>
                  </a:lnTo>
                  <a:lnTo>
                    <a:pt x="0" y="9"/>
                  </a:lnTo>
                  <a:lnTo>
                    <a:pt x="0" y="0"/>
                  </a:lnTo>
                  <a:lnTo>
                    <a:pt x="10" y="0"/>
                  </a:lnTo>
                  <a:lnTo>
                    <a:pt x="108" y="0"/>
                  </a:lnTo>
                  <a:lnTo>
                    <a:pt x="117" y="0"/>
                  </a:lnTo>
                  <a:lnTo>
                    <a:pt x="117" y="9"/>
                  </a:lnTo>
                  <a:close/>
                </a:path>
              </a:pathLst>
            </a:custGeom>
            <a:noFill/>
            <a:ln w="301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Freeform 11"/>
            <p:cNvSpPr>
              <a:spLocks/>
            </p:cNvSpPr>
            <p:nvPr userDrawn="1"/>
          </p:nvSpPr>
          <p:spPr bwMode="auto">
            <a:xfrm>
              <a:off x="7074" y="3877"/>
              <a:ext cx="351" cy="352"/>
            </a:xfrm>
            <a:custGeom>
              <a:avLst/>
              <a:gdLst>
                <a:gd name="T0" fmla="*/ 351 w 351"/>
                <a:gd name="T1" fmla="*/ 10 h 352"/>
                <a:gd name="T2" fmla="*/ 351 w 351"/>
                <a:gd name="T3" fmla="*/ 342 h 352"/>
                <a:gd name="T4" fmla="*/ 351 w 351"/>
                <a:gd name="T5" fmla="*/ 352 h 352"/>
                <a:gd name="T6" fmla="*/ 342 w 351"/>
                <a:gd name="T7" fmla="*/ 352 h 352"/>
                <a:gd name="T8" fmla="*/ 9 w 351"/>
                <a:gd name="T9" fmla="*/ 352 h 352"/>
                <a:gd name="T10" fmla="*/ 0 w 351"/>
                <a:gd name="T11" fmla="*/ 352 h 352"/>
                <a:gd name="T12" fmla="*/ 0 w 351"/>
                <a:gd name="T13" fmla="*/ 342 h 352"/>
                <a:gd name="T14" fmla="*/ 0 w 351"/>
                <a:gd name="T15" fmla="*/ 10 h 352"/>
                <a:gd name="T16" fmla="*/ 0 w 351"/>
                <a:gd name="T17" fmla="*/ 0 h 352"/>
                <a:gd name="T18" fmla="*/ 9 w 351"/>
                <a:gd name="T19" fmla="*/ 0 h 352"/>
                <a:gd name="T20" fmla="*/ 342 w 351"/>
                <a:gd name="T21" fmla="*/ 0 h 352"/>
                <a:gd name="T22" fmla="*/ 351 w 351"/>
                <a:gd name="T23" fmla="*/ 0 h 352"/>
                <a:gd name="T24" fmla="*/ 351 w 351"/>
                <a:gd name="T25" fmla="*/ 1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1" h="352">
                  <a:moveTo>
                    <a:pt x="351" y="10"/>
                  </a:moveTo>
                  <a:lnTo>
                    <a:pt x="351" y="342"/>
                  </a:lnTo>
                  <a:lnTo>
                    <a:pt x="351" y="352"/>
                  </a:lnTo>
                  <a:lnTo>
                    <a:pt x="342" y="352"/>
                  </a:lnTo>
                  <a:lnTo>
                    <a:pt x="9" y="352"/>
                  </a:lnTo>
                  <a:lnTo>
                    <a:pt x="0" y="352"/>
                  </a:lnTo>
                  <a:lnTo>
                    <a:pt x="0" y="342"/>
                  </a:lnTo>
                  <a:lnTo>
                    <a:pt x="0" y="10"/>
                  </a:lnTo>
                  <a:lnTo>
                    <a:pt x="0" y="0"/>
                  </a:lnTo>
                  <a:lnTo>
                    <a:pt x="9" y="0"/>
                  </a:lnTo>
                  <a:lnTo>
                    <a:pt x="342" y="0"/>
                  </a:lnTo>
                  <a:lnTo>
                    <a:pt x="351" y="0"/>
                  </a:lnTo>
                  <a:lnTo>
                    <a:pt x="351" y="1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12"/>
            <p:cNvSpPr>
              <a:spLocks/>
            </p:cNvSpPr>
            <p:nvPr userDrawn="1"/>
          </p:nvSpPr>
          <p:spPr bwMode="auto">
            <a:xfrm>
              <a:off x="7074" y="3877"/>
              <a:ext cx="351" cy="352"/>
            </a:xfrm>
            <a:custGeom>
              <a:avLst/>
              <a:gdLst>
                <a:gd name="T0" fmla="*/ 351 w 351"/>
                <a:gd name="T1" fmla="*/ 10 h 352"/>
                <a:gd name="T2" fmla="*/ 351 w 351"/>
                <a:gd name="T3" fmla="*/ 342 h 352"/>
                <a:gd name="T4" fmla="*/ 351 w 351"/>
                <a:gd name="T5" fmla="*/ 352 h 352"/>
                <a:gd name="T6" fmla="*/ 342 w 351"/>
                <a:gd name="T7" fmla="*/ 352 h 352"/>
                <a:gd name="T8" fmla="*/ 9 w 351"/>
                <a:gd name="T9" fmla="*/ 352 h 352"/>
                <a:gd name="T10" fmla="*/ 0 w 351"/>
                <a:gd name="T11" fmla="*/ 352 h 352"/>
                <a:gd name="T12" fmla="*/ 0 w 351"/>
                <a:gd name="T13" fmla="*/ 342 h 352"/>
                <a:gd name="T14" fmla="*/ 0 w 351"/>
                <a:gd name="T15" fmla="*/ 10 h 352"/>
                <a:gd name="T16" fmla="*/ 0 w 351"/>
                <a:gd name="T17" fmla="*/ 0 h 352"/>
                <a:gd name="T18" fmla="*/ 9 w 351"/>
                <a:gd name="T19" fmla="*/ 0 h 352"/>
                <a:gd name="T20" fmla="*/ 342 w 351"/>
                <a:gd name="T21" fmla="*/ 0 h 352"/>
                <a:gd name="T22" fmla="*/ 351 w 351"/>
                <a:gd name="T23" fmla="*/ 0 h 352"/>
                <a:gd name="T24" fmla="*/ 351 w 351"/>
                <a:gd name="T25" fmla="*/ 1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1" h="352">
                  <a:moveTo>
                    <a:pt x="351" y="10"/>
                  </a:moveTo>
                  <a:lnTo>
                    <a:pt x="351" y="342"/>
                  </a:lnTo>
                  <a:lnTo>
                    <a:pt x="351" y="352"/>
                  </a:lnTo>
                  <a:lnTo>
                    <a:pt x="342" y="352"/>
                  </a:lnTo>
                  <a:lnTo>
                    <a:pt x="9" y="352"/>
                  </a:lnTo>
                  <a:lnTo>
                    <a:pt x="0" y="352"/>
                  </a:lnTo>
                  <a:lnTo>
                    <a:pt x="0" y="342"/>
                  </a:lnTo>
                  <a:lnTo>
                    <a:pt x="0" y="10"/>
                  </a:lnTo>
                  <a:lnTo>
                    <a:pt x="0" y="0"/>
                  </a:lnTo>
                  <a:lnTo>
                    <a:pt x="9" y="0"/>
                  </a:lnTo>
                  <a:lnTo>
                    <a:pt x="342" y="0"/>
                  </a:lnTo>
                  <a:lnTo>
                    <a:pt x="351" y="0"/>
                  </a:lnTo>
                  <a:lnTo>
                    <a:pt x="351" y="10"/>
                  </a:lnTo>
                  <a:close/>
                </a:path>
              </a:pathLst>
            </a:custGeom>
            <a:noFill/>
            <a:ln w="301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13"/>
            <p:cNvSpPr>
              <a:spLocks noEditPoints="1"/>
            </p:cNvSpPr>
            <p:nvPr userDrawn="1"/>
          </p:nvSpPr>
          <p:spPr bwMode="auto">
            <a:xfrm>
              <a:off x="7131" y="3937"/>
              <a:ext cx="208" cy="253"/>
            </a:xfrm>
            <a:custGeom>
              <a:avLst/>
              <a:gdLst>
                <a:gd name="T0" fmla="*/ 59 w 87"/>
                <a:gd name="T1" fmla="*/ 98 h 106"/>
                <a:gd name="T2" fmla="*/ 77 w 87"/>
                <a:gd name="T3" fmla="*/ 103 h 106"/>
                <a:gd name="T4" fmla="*/ 82 w 87"/>
                <a:gd name="T5" fmla="*/ 84 h 106"/>
                <a:gd name="T6" fmla="*/ 65 w 87"/>
                <a:gd name="T7" fmla="*/ 79 h 106"/>
                <a:gd name="T8" fmla="*/ 58 w 87"/>
                <a:gd name="T9" fmla="*/ 67 h 106"/>
                <a:gd name="T10" fmla="*/ 55 w 87"/>
                <a:gd name="T11" fmla="*/ 68 h 106"/>
                <a:gd name="T12" fmla="*/ 63 w 87"/>
                <a:gd name="T13" fmla="*/ 80 h 106"/>
                <a:gd name="T14" fmla="*/ 59 w 87"/>
                <a:gd name="T15" fmla="*/ 98 h 106"/>
                <a:gd name="T16" fmla="*/ 14 w 87"/>
                <a:gd name="T17" fmla="*/ 66 h 106"/>
                <a:gd name="T18" fmla="*/ 26 w 87"/>
                <a:gd name="T19" fmla="*/ 73 h 106"/>
                <a:gd name="T20" fmla="*/ 33 w 87"/>
                <a:gd name="T21" fmla="*/ 62 h 106"/>
                <a:gd name="T22" fmla="*/ 40 w 87"/>
                <a:gd name="T23" fmla="*/ 60 h 106"/>
                <a:gd name="T24" fmla="*/ 40 w 87"/>
                <a:gd name="T25" fmla="*/ 58 h 106"/>
                <a:gd name="T26" fmla="*/ 32 w 87"/>
                <a:gd name="T27" fmla="*/ 60 h 106"/>
                <a:gd name="T28" fmla="*/ 21 w 87"/>
                <a:gd name="T29" fmla="*/ 54 h 106"/>
                <a:gd name="T30" fmla="*/ 14 w 87"/>
                <a:gd name="T31" fmla="*/ 66 h 106"/>
                <a:gd name="T32" fmla="*/ 40 w 87"/>
                <a:gd name="T33" fmla="*/ 27 h 106"/>
                <a:gd name="T34" fmla="*/ 25 w 87"/>
                <a:gd name="T35" fmla="*/ 4 h 106"/>
                <a:gd name="T36" fmla="*/ 2 w 87"/>
                <a:gd name="T37" fmla="*/ 20 h 106"/>
                <a:gd name="T38" fmla="*/ 17 w 87"/>
                <a:gd name="T39" fmla="*/ 42 h 106"/>
                <a:gd name="T40" fmla="*/ 32 w 87"/>
                <a:gd name="T41" fmla="*/ 39 h 106"/>
                <a:gd name="T42" fmla="*/ 41 w 87"/>
                <a:gd name="T43" fmla="*/ 48 h 106"/>
                <a:gd name="T44" fmla="*/ 45 w 87"/>
                <a:gd name="T45" fmla="*/ 44 h 106"/>
                <a:gd name="T46" fmla="*/ 36 w 87"/>
                <a:gd name="T47" fmla="*/ 35 h 106"/>
                <a:gd name="T48" fmla="*/ 40 w 87"/>
                <a:gd name="T49" fmla="*/ 27 h 106"/>
                <a:gd name="T50" fmla="*/ 57 w 87"/>
                <a:gd name="T51" fmla="*/ 46 h 106"/>
                <a:gd name="T52" fmla="*/ 43 w 87"/>
                <a:gd name="T53" fmla="*/ 50 h 106"/>
                <a:gd name="T54" fmla="*/ 48 w 87"/>
                <a:gd name="T55" fmla="*/ 64 h 106"/>
                <a:gd name="T56" fmla="*/ 62 w 87"/>
                <a:gd name="T57" fmla="*/ 60 h 106"/>
                <a:gd name="T58" fmla="*/ 57 w 87"/>
                <a:gd name="T59" fmla="*/ 46 h 106"/>
                <a:gd name="T60" fmla="*/ 78 w 87"/>
                <a:gd name="T61" fmla="*/ 3 h 106"/>
                <a:gd name="T62" fmla="*/ 60 w 87"/>
                <a:gd name="T63" fmla="*/ 9 h 106"/>
                <a:gd name="T64" fmla="*/ 64 w 87"/>
                <a:gd name="T65" fmla="*/ 27 h 106"/>
                <a:gd name="T66" fmla="*/ 56 w 87"/>
                <a:gd name="T67" fmla="*/ 43 h 106"/>
                <a:gd name="T68" fmla="*/ 58 w 87"/>
                <a:gd name="T69" fmla="*/ 43 h 106"/>
                <a:gd name="T70" fmla="*/ 59 w 87"/>
                <a:gd name="T71" fmla="*/ 44 h 106"/>
                <a:gd name="T72" fmla="*/ 67 w 87"/>
                <a:gd name="T73" fmla="*/ 28 h 106"/>
                <a:gd name="T74" fmla="*/ 84 w 87"/>
                <a:gd name="T75" fmla="*/ 21 h 106"/>
                <a:gd name="T76" fmla="*/ 78 w 87"/>
                <a:gd name="T77" fmla="*/ 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7" h="106">
                  <a:moveTo>
                    <a:pt x="59" y="98"/>
                  </a:moveTo>
                  <a:cubicBezTo>
                    <a:pt x="62" y="104"/>
                    <a:pt x="71" y="106"/>
                    <a:pt x="77" y="103"/>
                  </a:cubicBezTo>
                  <a:cubicBezTo>
                    <a:pt x="83" y="99"/>
                    <a:pt x="86" y="91"/>
                    <a:pt x="82" y="84"/>
                  </a:cubicBezTo>
                  <a:cubicBezTo>
                    <a:pt x="79" y="78"/>
                    <a:pt x="71" y="76"/>
                    <a:pt x="65" y="79"/>
                  </a:cubicBezTo>
                  <a:cubicBezTo>
                    <a:pt x="58" y="67"/>
                    <a:pt x="58" y="67"/>
                    <a:pt x="58" y="67"/>
                  </a:cubicBezTo>
                  <a:cubicBezTo>
                    <a:pt x="57" y="67"/>
                    <a:pt x="56" y="67"/>
                    <a:pt x="55" y="68"/>
                  </a:cubicBezTo>
                  <a:cubicBezTo>
                    <a:pt x="63" y="80"/>
                    <a:pt x="63" y="80"/>
                    <a:pt x="63" y="80"/>
                  </a:cubicBezTo>
                  <a:cubicBezTo>
                    <a:pt x="57" y="84"/>
                    <a:pt x="55" y="92"/>
                    <a:pt x="59" y="98"/>
                  </a:cubicBezTo>
                  <a:moveTo>
                    <a:pt x="14" y="66"/>
                  </a:moveTo>
                  <a:cubicBezTo>
                    <a:pt x="15" y="71"/>
                    <a:pt x="21" y="74"/>
                    <a:pt x="26" y="73"/>
                  </a:cubicBezTo>
                  <a:cubicBezTo>
                    <a:pt x="31" y="72"/>
                    <a:pt x="34" y="67"/>
                    <a:pt x="33" y="62"/>
                  </a:cubicBezTo>
                  <a:cubicBezTo>
                    <a:pt x="40" y="60"/>
                    <a:pt x="40" y="60"/>
                    <a:pt x="40" y="60"/>
                  </a:cubicBezTo>
                  <a:cubicBezTo>
                    <a:pt x="40" y="59"/>
                    <a:pt x="40" y="58"/>
                    <a:pt x="40" y="58"/>
                  </a:cubicBezTo>
                  <a:cubicBezTo>
                    <a:pt x="32" y="60"/>
                    <a:pt x="32" y="60"/>
                    <a:pt x="32" y="60"/>
                  </a:cubicBezTo>
                  <a:cubicBezTo>
                    <a:pt x="31" y="55"/>
                    <a:pt x="26" y="52"/>
                    <a:pt x="21" y="54"/>
                  </a:cubicBezTo>
                  <a:cubicBezTo>
                    <a:pt x="15" y="55"/>
                    <a:pt x="12" y="61"/>
                    <a:pt x="14" y="66"/>
                  </a:cubicBezTo>
                  <a:moveTo>
                    <a:pt x="40" y="27"/>
                  </a:moveTo>
                  <a:cubicBezTo>
                    <a:pt x="42" y="17"/>
                    <a:pt x="35" y="6"/>
                    <a:pt x="25" y="4"/>
                  </a:cubicBezTo>
                  <a:cubicBezTo>
                    <a:pt x="14" y="2"/>
                    <a:pt x="4" y="9"/>
                    <a:pt x="2" y="20"/>
                  </a:cubicBezTo>
                  <a:cubicBezTo>
                    <a:pt x="0" y="30"/>
                    <a:pt x="7" y="40"/>
                    <a:pt x="17" y="42"/>
                  </a:cubicBezTo>
                  <a:cubicBezTo>
                    <a:pt x="22" y="43"/>
                    <a:pt x="28" y="42"/>
                    <a:pt x="32" y="39"/>
                  </a:cubicBezTo>
                  <a:cubicBezTo>
                    <a:pt x="41" y="48"/>
                    <a:pt x="41" y="48"/>
                    <a:pt x="41" y="48"/>
                  </a:cubicBezTo>
                  <a:cubicBezTo>
                    <a:pt x="42" y="47"/>
                    <a:pt x="44" y="45"/>
                    <a:pt x="45" y="44"/>
                  </a:cubicBezTo>
                  <a:cubicBezTo>
                    <a:pt x="36" y="35"/>
                    <a:pt x="36" y="35"/>
                    <a:pt x="36" y="35"/>
                  </a:cubicBezTo>
                  <a:cubicBezTo>
                    <a:pt x="38" y="33"/>
                    <a:pt x="39" y="30"/>
                    <a:pt x="40" y="27"/>
                  </a:cubicBezTo>
                  <a:moveTo>
                    <a:pt x="57" y="46"/>
                  </a:moveTo>
                  <a:cubicBezTo>
                    <a:pt x="52" y="43"/>
                    <a:pt x="46" y="45"/>
                    <a:pt x="43" y="50"/>
                  </a:cubicBezTo>
                  <a:cubicBezTo>
                    <a:pt x="41" y="56"/>
                    <a:pt x="43" y="62"/>
                    <a:pt x="48" y="64"/>
                  </a:cubicBezTo>
                  <a:cubicBezTo>
                    <a:pt x="53" y="67"/>
                    <a:pt x="59" y="65"/>
                    <a:pt x="62" y="60"/>
                  </a:cubicBezTo>
                  <a:cubicBezTo>
                    <a:pt x="64" y="55"/>
                    <a:pt x="62" y="49"/>
                    <a:pt x="57" y="46"/>
                  </a:cubicBezTo>
                  <a:moveTo>
                    <a:pt x="78" y="3"/>
                  </a:moveTo>
                  <a:cubicBezTo>
                    <a:pt x="71" y="0"/>
                    <a:pt x="63" y="3"/>
                    <a:pt x="60" y="9"/>
                  </a:cubicBezTo>
                  <a:cubicBezTo>
                    <a:pt x="57" y="16"/>
                    <a:pt x="59" y="23"/>
                    <a:pt x="64" y="27"/>
                  </a:cubicBezTo>
                  <a:cubicBezTo>
                    <a:pt x="56" y="43"/>
                    <a:pt x="56" y="43"/>
                    <a:pt x="56" y="43"/>
                  </a:cubicBezTo>
                  <a:cubicBezTo>
                    <a:pt x="57" y="43"/>
                    <a:pt x="58" y="43"/>
                    <a:pt x="58" y="43"/>
                  </a:cubicBezTo>
                  <a:cubicBezTo>
                    <a:pt x="59" y="43"/>
                    <a:pt x="59" y="44"/>
                    <a:pt x="59" y="44"/>
                  </a:cubicBezTo>
                  <a:cubicBezTo>
                    <a:pt x="67" y="28"/>
                    <a:pt x="67" y="28"/>
                    <a:pt x="67" y="28"/>
                  </a:cubicBezTo>
                  <a:cubicBezTo>
                    <a:pt x="73" y="30"/>
                    <a:pt x="81" y="28"/>
                    <a:pt x="84" y="21"/>
                  </a:cubicBezTo>
                  <a:cubicBezTo>
                    <a:pt x="87" y="15"/>
                    <a:pt x="84" y="7"/>
                    <a:pt x="78"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14"/>
            <p:cNvSpPr>
              <a:spLocks/>
            </p:cNvSpPr>
            <p:nvPr userDrawn="1"/>
          </p:nvSpPr>
          <p:spPr bwMode="auto">
            <a:xfrm>
              <a:off x="7311" y="3595"/>
              <a:ext cx="282" cy="282"/>
            </a:xfrm>
            <a:custGeom>
              <a:avLst/>
              <a:gdLst>
                <a:gd name="T0" fmla="*/ 282 w 282"/>
                <a:gd name="T1" fmla="*/ 10 h 282"/>
                <a:gd name="T2" fmla="*/ 282 w 282"/>
                <a:gd name="T3" fmla="*/ 273 h 282"/>
                <a:gd name="T4" fmla="*/ 282 w 282"/>
                <a:gd name="T5" fmla="*/ 282 h 282"/>
                <a:gd name="T6" fmla="*/ 272 w 282"/>
                <a:gd name="T7" fmla="*/ 282 h 282"/>
                <a:gd name="T8" fmla="*/ 9 w 282"/>
                <a:gd name="T9" fmla="*/ 282 h 282"/>
                <a:gd name="T10" fmla="*/ 0 w 282"/>
                <a:gd name="T11" fmla="*/ 282 h 282"/>
                <a:gd name="T12" fmla="*/ 0 w 282"/>
                <a:gd name="T13" fmla="*/ 273 h 282"/>
                <a:gd name="T14" fmla="*/ 0 w 282"/>
                <a:gd name="T15" fmla="*/ 10 h 282"/>
                <a:gd name="T16" fmla="*/ 0 w 282"/>
                <a:gd name="T17" fmla="*/ 0 h 282"/>
                <a:gd name="T18" fmla="*/ 9 w 282"/>
                <a:gd name="T19" fmla="*/ 0 h 282"/>
                <a:gd name="T20" fmla="*/ 272 w 282"/>
                <a:gd name="T21" fmla="*/ 0 h 282"/>
                <a:gd name="T22" fmla="*/ 282 w 282"/>
                <a:gd name="T23" fmla="*/ 0 h 282"/>
                <a:gd name="T24" fmla="*/ 282 w 282"/>
                <a:gd name="T25" fmla="*/ 1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2" h="282">
                  <a:moveTo>
                    <a:pt x="282" y="10"/>
                  </a:moveTo>
                  <a:lnTo>
                    <a:pt x="282" y="273"/>
                  </a:lnTo>
                  <a:lnTo>
                    <a:pt x="282" y="282"/>
                  </a:lnTo>
                  <a:lnTo>
                    <a:pt x="272" y="282"/>
                  </a:lnTo>
                  <a:lnTo>
                    <a:pt x="9" y="282"/>
                  </a:lnTo>
                  <a:lnTo>
                    <a:pt x="0" y="282"/>
                  </a:lnTo>
                  <a:lnTo>
                    <a:pt x="0" y="273"/>
                  </a:lnTo>
                  <a:lnTo>
                    <a:pt x="0" y="10"/>
                  </a:lnTo>
                  <a:lnTo>
                    <a:pt x="0" y="0"/>
                  </a:lnTo>
                  <a:lnTo>
                    <a:pt x="9" y="0"/>
                  </a:lnTo>
                  <a:lnTo>
                    <a:pt x="272" y="0"/>
                  </a:lnTo>
                  <a:lnTo>
                    <a:pt x="282" y="0"/>
                  </a:lnTo>
                  <a:lnTo>
                    <a:pt x="282" y="1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15"/>
            <p:cNvSpPr>
              <a:spLocks/>
            </p:cNvSpPr>
            <p:nvPr userDrawn="1"/>
          </p:nvSpPr>
          <p:spPr bwMode="auto">
            <a:xfrm>
              <a:off x="7311" y="3595"/>
              <a:ext cx="282" cy="282"/>
            </a:xfrm>
            <a:custGeom>
              <a:avLst/>
              <a:gdLst>
                <a:gd name="T0" fmla="*/ 282 w 282"/>
                <a:gd name="T1" fmla="*/ 10 h 282"/>
                <a:gd name="T2" fmla="*/ 282 w 282"/>
                <a:gd name="T3" fmla="*/ 273 h 282"/>
                <a:gd name="T4" fmla="*/ 282 w 282"/>
                <a:gd name="T5" fmla="*/ 282 h 282"/>
                <a:gd name="T6" fmla="*/ 272 w 282"/>
                <a:gd name="T7" fmla="*/ 282 h 282"/>
                <a:gd name="T8" fmla="*/ 9 w 282"/>
                <a:gd name="T9" fmla="*/ 282 h 282"/>
                <a:gd name="T10" fmla="*/ 0 w 282"/>
                <a:gd name="T11" fmla="*/ 282 h 282"/>
                <a:gd name="T12" fmla="*/ 0 w 282"/>
                <a:gd name="T13" fmla="*/ 273 h 282"/>
                <a:gd name="T14" fmla="*/ 0 w 282"/>
                <a:gd name="T15" fmla="*/ 10 h 282"/>
                <a:gd name="T16" fmla="*/ 0 w 282"/>
                <a:gd name="T17" fmla="*/ 0 h 282"/>
                <a:gd name="T18" fmla="*/ 9 w 282"/>
                <a:gd name="T19" fmla="*/ 0 h 282"/>
                <a:gd name="T20" fmla="*/ 272 w 282"/>
                <a:gd name="T21" fmla="*/ 0 h 282"/>
                <a:gd name="T22" fmla="*/ 282 w 282"/>
                <a:gd name="T23" fmla="*/ 0 h 282"/>
                <a:gd name="T24" fmla="*/ 282 w 282"/>
                <a:gd name="T25" fmla="*/ 1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2" h="282">
                  <a:moveTo>
                    <a:pt x="282" y="10"/>
                  </a:moveTo>
                  <a:lnTo>
                    <a:pt x="282" y="273"/>
                  </a:lnTo>
                  <a:lnTo>
                    <a:pt x="282" y="282"/>
                  </a:lnTo>
                  <a:lnTo>
                    <a:pt x="272" y="282"/>
                  </a:lnTo>
                  <a:lnTo>
                    <a:pt x="9" y="282"/>
                  </a:lnTo>
                  <a:lnTo>
                    <a:pt x="0" y="282"/>
                  </a:lnTo>
                  <a:lnTo>
                    <a:pt x="0" y="273"/>
                  </a:lnTo>
                  <a:lnTo>
                    <a:pt x="0" y="10"/>
                  </a:lnTo>
                  <a:lnTo>
                    <a:pt x="0" y="0"/>
                  </a:lnTo>
                  <a:lnTo>
                    <a:pt x="9" y="0"/>
                  </a:lnTo>
                  <a:lnTo>
                    <a:pt x="272" y="0"/>
                  </a:lnTo>
                  <a:lnTo>
                    <a:pt x="282" y="0"/>
                  </a:lnTo>
                  <a:lnTo>
                    <a:pt x="282" y="10"/>
                  </a:lnTo>
                  <a:close/>
                </a:path>
              </a:pathLst>
            </a:custGeom>
            <a:noFill/>
            <a:ln w="301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16"/>
            <p:cNvSpPr>
              <a:spLocks/>
            </p:cNvSpPr>
            <p:nvPr userDrawn="1"/>
          </p:nvSpPr>
          <p:spPr bwMode="auto">
            <a:xfrm>
              <a:off x="7370" y="3665"/>
              <a:ext cx="163" cy="160"/>
            </a:xfrm>
            <a:custGeom>
              <a:avLst/>
              <a:gdLst>
                <a:gd name="T0" fmla="*/ 60 w 68"/>
                <a:gd name="T1" fmla="*/ 0 h 67"/>
                <a:gd name="T2" fmla="*/ 9 w 68"/>
                <a:gd name="T3" fmla="*/ 0 h 67"/>
                <a:gd name="T4" fmla="*/ 0 w 68"/>
                <a:gd name="T5" fmla="*/ 9 h 67"/>
                <a:gd name="T6" fmla="*/ 0 w 68"/>
                <a:gd name="T7" fmla="*/ 41 h 67"/>
                <a:gd name="T8" fmla="*/ 9 w 68"/>
                <a:gd name="T9" fmla="*/ 50 h 67"/>
                <a:gd name="T10" fmla="*/ 21 w 68"/>
                <a:gd name="T11" fmla="*/ 50 h 67"/>
                <a:gd name="T12" fmla="*/ 47 w 68"/>
                <a:gd name="T13" fmla="*/ 67 h 67"/>
                <a:gd name="T14" fmla="*/ 41 w 68"/>
                <a:gd name="T15" fmla="*/ 50 h 67"/>
                <a:gd name="T16" fmla="*/ 60 w 68"/>
                <a:gd name="T17" fmla="*/ 50 h 67"/>
                <a:gd name="T18" fmla="*/ 68 w 68"/>
                <a:gd name="T19" fmla="*/ 41 h 67"/>
                <a:gd name="T20" fmla="*/ 68 w 68"/>
                <a:gd name="T21" fmla="*/ 9 h 67"/>
                <a:gd name="T22" fmla="*/ 60 w 68"/>
                <a:gd name="T23"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 h="67">
                  <a:moveTo>
                    <a:pt x="60" y="0"/>
                  </a:moveTo>
                  <a:cubicBezTo>
                    <a:pt x="9" y="0"/>
                    <a:pt x="9" y="0"/>
                    <a:pt x="9" y="0"/>
                  </a:cubicBezTo>
                  <a:cubicBezTo>
                    <a:pt x="4" y="0"/>
                    <a:pt x="0" y="4"/>
                    <a:pt x="0" y="9"/>
                  </a:cubicBezTo>
                  <a:cubicBezTo>
                    <a:pt x="0" y="41"/>
                    <a:pt x="0" y="41"/>
                    <a:pt x="0" y="41"/>
                  </a:cubicBezTo>
                  <a:cubicBezTo>
                    <a:pt x="0" y="46"/>
                    <a:pt x="4" y="50"/>
                    <a:pt x="9" y="50"/>
                  </a:cubicBezTo>
                  <a:cubicBezTo>
                    <a:pt x="21" y="50"/>
                    <a:pt x="21" y="50"/>
                    <a:pt x="21" y="50"/>
                  </a:cubicBezTo>
                  <a:cubicBezTo>
                    <a:pt x="47" y="67"/>
                    <a:pt x="47" y="67"/>
                    <a:pt x="47" y="67"/>
                  </a:cubicBezTo>
                  <a:cubicBezTo>
                    <a:pt x="41" y="50"/>
                    <a:pt x="41" y="50"/>
                    <a:pt x="41" y="50"/>
                  </a:cubicBezTo>
                  <a:cubicBezTo>
                    <a:pt x="60" y="50"/>
                    <a:pt x="60" y="50"/>
                    <a:pt x="60" y="50"/>
                  </a:cubicBezTo>
                  <a:cubicBezTo>
                    <a:pt x="64" y="50"/>
                    <a:pt x="68" y="46"/>
                    <a:pt x="68" y="41"/>
                  </a:cubicBezTo>
                  <a:cubicBezTo>
                    <a:pt x="68" y="9"/>
                    <a:pt x="68" y="9"/>
                    <a:pt x="68" y="9"/>
                  </a:cubicBezTo>
                  <a:cubicBezTo>
                    <a:pt x="68" y="4"/>
                    <a:pt x="64" y="0"/>
                    <a:pt x="6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7"/>
            <p:cNvSpPr>
              <a:spLocks/>
            </p:cNvSpPr>
            <p:nvPr userDrawn="1"/>
          </p:nvSpPr>
          <p:spPr bwMode="auto">
            <a:xfrm>
              <a:off x="7425" y="3877"/>
              <a:ext cx="247" cy="246"/>
            </a:xfrm>
            <a:custGeom>
              <a:avLst/>
              <a:gdLst>
                <a:gd name="T0" fmla="*/ 247 w 247"/>
                <a:gd name="T1" fmla="*/ 10 h 246"/>
                <a:gd name="T2" fmla="*/ 247 w 247"/>
                <a:gd name="T3" fmla="*/ 237 h 246"/>
                <a:gd name="T4" fmla="*/ 247 w 247"/>
                <a:gd name="T5" fmla="*/ 246 h 246"/>
                <a:gd name="T6" fmla="*/ 237 w 247"/>
                <a:gd name="T7" fmla="*/ 246 h 246"/>
                <a:gd name="T8" fmla="*/ 10 w 247"/>
                <a:gd name="T9" fmla="*/ 246 h 246"/>
                <a:gd name="T10" fmla="*/ 0 w 247"/>
                <a:gd name="T11" fmla="*/ 246 h 246"/>
                <a:gd name="T12" fmla="*/ 0 w 247"/>
                <a:gd name="T13" fmla="*/ 237 h 246"/>
                <a:gd name="T14" fmla="*/ 0 w 247"/>
                <a:gd name="T15" fmla="*/ 10 h 246"/>
                <a:gd name="T16" fmla="*/ 0 w 247"/>
                <a:gd name="T17" fmla="*/ 0 h 246"/>
                <a:gd name="T18" fmla="*/ 10 w 247"/>
                <a:gd name="T19" fmla="*/ 0 h 246"/>
                <a:gd name="T20" fmla="*/ 237 w 247"/>
                <a:gd name="T21" fmla="*/ 0 h 246"/>
                <a:gd name="T22" fmla="*/ 247 w 247"/>
                <a:gd name="T23" fmla="*/ 0 h 246"/>
                <a:gd name="T24" fmla="*/ 247 w 247"/>
                <a:gd name="T25" fmla="*/ 1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7" h="246">
                  <a:moveTo>
                    <a:pt x="247" y="10"/>
                  </a:moveTo>
                  <a:lnTo>
                    <a:pt x="247" y="237"/>
                  </a:lnTo>
                  <a:lnTo>
                    <a:pt x="247" y="246"/>
                  </a:lnTo>
                  <a:lnTo>
                    <a:pt x="237" y="246"/>
                  </a:lnTo>
                  <a:lnTo>
                    <a:pt x="10" y="246"/>
                  </a:lnTo>
                  <a:lnTo>
                    <a:pt x="0" y="246"/>
                  </a:lnTo>
                  <a:lnTo>
                    <a:pt x="0" y="237"/>
                  </a:lnTo>
                  <a:lnTo>
                    <a:pt x="0" y="10"/>
                  </a:lnTo>
                  <a:lnTo>
                    <a:pt x="0" y="0"/>
                  </a:lnTo>
                  <a:lnTo>
                    <a:pt x="10" y="0"/>
                  </a:lnTo>
                  <a:lnTo>
                    <a:pt x="237" y="0"/>
                  </a:lnTo>
                  <a:lnTo>
                    <a:pt x="247" y="0"/>
                  </a:lnTo>
                  <a:lnTo>
                    <a:pt x="247" y="1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8"/>
            <p:cNvSpPr>
              <a:spLocks/>
            </p:cNvSpPr>
            <p:nvPr userDrawn="1"/>
          </p:nvSpPr>
          <p:spPr bwMode="auto">
            <a:xfrm>
              <a:off x="7425" y="3877"/>
              <a:ext cx="247" cy="246"/>
            </a:xfrm>
            <a:custGeom>
              <a:avLst/>
              <a:gdLst>
                <a:gd name="T0" fmla="*/ 247 w 247"/>
                <a:gd name="T1" fmla="*/ 10 h 246"/>
                <a:gd name="T2" fmla="*/ 247 w 247"/>
                <a:gd name="T3" fmla="*/ 237 h 246"/>
                <a:gd name="T4" fmla="*/ 247 w 247"/>
                <a:gd name="T5" fmla="*/ 246 h 246"/>
                <a:gd name="T6" fmla="*/ 237 w 247"/>
                <a:gd name="T7" fmla="*/ 246 h 246"/>
                <a:gd name="T8" fmla="*/ 10 w 247"/>
                <a:gd name="T9" fmla="*/ 246 h 246"/>
                <a:gd name="T10" fmla="*/ 0 w 247"/>
                <a:gd name="T11" fmla="*/ 246 h 246"/>
                <a:gd name="T12" fmla="*/ 0 w 247"/>
                <a:gd name="T13" fmla="*/ 237 h 246"/>
                <a:gd name="T14" fmla="*/ 0 w 247"/>
                <a:gd name="T15" fmla="*/ 10 h 246"/>
                <a:gd name="T16" fmla="*/ 0 w 247"/>
                <a:gd name="T17" fmla="*/ 0 h 246"/>
                <a:gd name="T18" fmla="*/ 10 w 247"/>
                <a:gd name="T19" fmla="*/ 0 h 246"/>
                <a:gd name="T20" fmla="*/ 237 w 247"/>
                <a:gd name="T21" fmla="*/ 0 h 246"/>
                <a:gd name="T22" fmla="*/ 247 w 247"/>
                <a:gd name="T23" fmla="*/ 0 h 246"/>
                <a:gd name="T24" fmla="*/ 247 w 247"/>
                <a:gd name="T25" fmla="*/ 1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7" h="246">
                  <a:moveTo>
                    <a:pt x="247" y="10"/>
                  </a:moveTo>
                  <a:lnTo>
                    <a:pt x="247" y="237"/>
                  </a:lnTo>
                  <a:lnTo>
                    <a:pt x="247" y="246"/>
                  </a:lnTo>
                  <a:lnTo>
                    <a:pt x="237" y="246"/>
                  </a:lnTo>
                  <a:lnTo>
                    <a:pt x="10" y="246"/>
                  </a:lnTo>
                  <a:lnTo>
                    <a:pt x="0" y="246"/>
                  </a:lnTo>
                  <a:lnTo>
                    <a:pt x="0" y="237"/>
                  </a:lnTo>
                  <a:lnTo>
                    <a:pt x="0" y="10"/>
                  </a:lnTo>
                  <a:lnTo>
                    <a:pt x="0" y="0"/>
                  </a:lnTo>
                  <a:lnTo>
                    <a:pt x="10" y="0"/>
                  </a:lnTo>
                  <a:lnTo>
                    <a:pt x="237" y="0"/>
                  </a:lnTo>
                  <a:lnTo>
                    <a:pt x="247" y="0"/>
                  </a:lnTo>
                  <a:lnTo>
                    <a:pt x="247" y="10"/>
                  </a:lnTo>
                  <a:close/>
                </a:path>
              </a:pathLst>
            </a:custGeom>
            <a:noFill/>
            <a:ln w="301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19"/>
            <p:cNvSpPr>
              <a:spLocks/>
            </p:cNvSpPr>
            <p:nvPr userDrawn="1"/>
          </p:nvSpPr>
          <p:spPr bwMode="auto">
            <a:xfrm>
              <a:off x="7464" y="3959"/>
              <a:ext cx="172" cy="83"/>
            </a:xfrm>
            <a:custGeom>
              <a:avLst/>
              <a:gdLst>
                <a:gd name="T0" fmla="*/ 59 w 72"/>
                <a:gd name="T1" fmla="*/ 9 h 35"/>
                <a:gd name="T2" fmla="*/ 52 w 72"/>
                <a:gd name="T3" fmla="*/ 11 h 35"/>
                <a:gd name="T4" fmla="*/ 34 w 72"/>
                <a:gd name="T5" fmla="*/ 0 h 35"/>
                <a:gd name="T6" fmla="*/ 14 w 72"/>
                <a:gd name="T7" fmla="*/ 15 h 35"/>
                <a:gd name="T8" fmla="*/ 10 w 72"/>
                <a:gd name="T9" fmla="*/ 15 h 35"/>
                <a:gd name="T10" fmla="*/ 0 w 72"/>
                <a:gd name="T11" fmla="*/ 25 h 35"/>
                <a:gd name="T12" fmla="*/ 10 w 72"/>
                <a:gd name="T13" fmla="*/ 35 h 35"/>
                <a:gd name="T14" fmla="*/ 59 w 72"/>
                <a:gd name="T15" fmla="*/ 35 h 35"/>
                <a:gd name="T16" fmla="*/ 72 w 72"/>
                <a:gd name="T17" fmla="*/ 22 h 35"/>
                <a:gd name="T18" fmla="*/ 59 w 72"/>
                <a:gd name="T19" fmla="*/ 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35">
                  <a:moveTo>
                    <a:pt x="59" y="9"/>
                  </a:moveTo>
                  <a:cubicBezTo>
                    <a:pt x="56" y="9"/>
                    <a:pt x="54" y="10"/>
                    <a:pt x="52" y="11"/>
                  </a:cubicBezTo>
                  <a:cubicBezTo>
                    <a:pt x="49" y="5"/>
                    <a:pt x="42" y="0"/>
                    <a:pt x="34" y="0"/>
                  </a:cubicBezTo>
                  <a:cubicBezTo>
                    <a:pt x="24" y="0"/>
                    <a:pt x="16" y="7"/>
                    <a:pt x="14" y="15"/>
                  </a:cubicBezTo>
                  <a:cubicBezTo>
                    <a:pt x="13" y="15"/>
                    <a:pt x="12" y="15"/>
                    <a:pt x="10" y="15"/>
                  </a:cubicBezTo>
                  <a:cubicBezTo>
                    <a:pt x="5" y="15"/>
                    <a:pt x="0" y="19"/>
                    <a:pt x="0" y="25"/>
                  </a:cubicBezTo>
                  <a:cubicBezTo>
                    <a:pt x="0" y="30"/>
                    <a:pt x="5" y="35"/>
                    <a:pt x="10" y="35"/>
                  </a:cubicBezTo>
                  <a:cubicBezTo>
                    <a:pt x="59" y="35"/>
                    <a:pt x="59" y="35"/>
                    <a:pt x="59" y="35"/>
                  </a:cubicBezTo>
                  <a:cubicBezTo>
                    <a:pt x="66" y="35"/>
                    <a:pt x="72" y="29"/>
                    <a:pt x="72" y="22"/>
                  </a:cubicBezTo>
                  <a:cubicBezTo>
                    <a:pt x="72" y="15"/>
                    <a:pt x="66" y="9"/>
                    <a:pt x="59" y="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7" name="Rectangle 16"/>
          <p:cNvSpPr/>
          <p:nvPr userDrawn="1"/>
        </p:nvSpPr>
        <p:spPr bwMode="auto">
          <a:xfrm>
            <a:off x="0" y="6697663"/>
            <a:ext cx="12436475" cy="296862"/>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32" name="Group 8"/>
          <p:cNvGrpSpPr>
            <a:grpSpLocks noChangeAspect="1"/>
          </p:cNvGrpSpPr>
          <p:nvPr userDrawn="1"/>
        </p:nvGrpSpPr>
        <p:grpSpPr bwMode="auto">
          <a:xfrm>
            <a:off x="11515725" y="6199686"/>
            <a:ext cx="646113" cy="682764"/>
            <a:chOff x="7062" y="3586"/>
            <a:chExt cx="617" cy="652"/>
          </a:xfrm>
        </p:grpSpPr>
        <p:sp>
          <p:nvSpPr>
            <p:cNvPr id="33" name="AutoShape 7"/>
            <p:cNvSpPr>
              <a:spLocks noChangeAspect="1" noChangeArrowheads="1" noTextEdit="1"/>
            </p:cNvSpPr>
            <p:nvPr userDrawn="1"/>
          </p:nvSpPr>
          <p:spPr bwMode="auto">
            <a:xfrm>
              <a:off x="7062" y="3586"/>
              <a:ext cx="617" cy="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9"/>
            <p:cNvSpPr>
              <a:spLocks/>
            </p:cNvSpPr>
            <p:nvPr userDrawn="1"/>
          </p:nvSpPr>
          <p:spPr bwMode="auto">
            <a:xfrm>
              <a:off x="7191" y="3758"/>
              <a:ext cx="117" cy="119"/>
            </a:xfrm>
            <a:custGeom>
              <a:avLst/>
              <a:gdLst>
                <a:gd name="T0" fmla="*/ 117 w 117"/>
                <a:gd name="T1" fmla="*/ 9 h 119"/>
                <a:gd name="T2" fmla="*/ 117 w 117"/>
                <a:gd name="T3" fmla="*/ 110 h 119"/>
                <a:gd name="T4" fmla="*/ 117 w 117"/>
                <a:gd name="T5" fmla="*/ 119 h 119"/>
                <a:gd name="T6" fmla="*/ 108 w 117"/>
                <a:gd name="T7" fmla="*/ 119 h 119"/>
                <a:gd name="T8" fmla="*/ 10 w 117"/>
                <a:gd name="T9" fmla="*/ 119 h 119"/>
                <a:gd name="T10" fmla="*/ 0 w 117"/>
                <a:gd name="T11" fmla="*/ 119 h 119"/>
                <a:gd name="T12" fmla="*/ 0 w 117"/>
                <a:gd name="T13" fmla="*/ 110 h 119"/>
                <a:gd name="T14" fmla="*/ 0 w 117"/>
                <a:gd name="T15" fmla="*/ 9 h 119"/>
                <a:gd name="T16" fmla="*/ 0 w 117"/>
                <a:gd name="T17" fmla="*/ 0 h 119"/>
                <a:gd name="T18" fmla="*/ 10 w 117"/>
                <a:gd name="T19" fmla="*/ 0 h 119"/>
                <a:gd name="T20" fmla="*/ 108 w 117"/>
                <a:gd name="T21" fmla="*/ 0 h 119"/>
                <a:gd name="T22" fmla="*/ 117 w 117"/>
                <a:gd name="T23" fmla="*/ 0 h 119"/>
                <a:gd name="T24" fmla="*/ 117 w 117"/>
                <a:gd name="T25" fmla="*/ 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 h="119">
                  <a:moveTo>
                    <a:pt x="117" y="9"/>
                  </a:moveTo>
                  <a:lnTo>
                    <a:pt x="117" y="110"/>
                  </a:lnTo>
                  <a:lnTo>
                    <a:pt x="117" y="119"/>
                  </a:lnTo>
                  <a:lnTo>
                    <a:pt x="108" y="119"/>
                  </a:lnTo>
                  <a:lnTo>
                    <a:pt x="10" y="119"/>
                  </a:lnTo>
                  <a:lnTo>
                    <a:pt x="0" y="119"/>
                  </a:lnTo>
                  <a:lnTo>
                    <a:pt x="0" y="110"/>
                  </a:lnTo>
                  <a:lnTo>
                    <a:pt x="0" y="9"/>
                  </a:lnTo>
                  <a:lnTo>
                    <a:pt x="0" y="0"/>
                  </a:lnTo>
                  <a:lnTo>
                    <a:pt x="10" y="0"/>
                  </a:lnTo>
                  <a:lnTo>
                    <a:pt x="108" y="0"/>
                  </a:lnTo>
                  <a:lnTo>
                    <a:pt x="117" y="0"/>
                  </a:lnTo>
                  <a:lnTo>
                    <a:pt x="117" y="9"/>
                  </a:lnTo>
                  <a:close/>
                </a:path>
              </a:pathLst>
            </a:custGeom>
            <a:solidFill>
              <a:srgbClr val="0054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10"/>
            <p:cNvSpPr>
              <a:spLocks/>
            </p:cNvSpPr>
            <p:nvPr userDrawn="1"/>
          </p:nvSpPr>
          <p:spPr bwMode="auto">
            <a:xfrm>
              <a:off x="7191" y="3758"/>
              <a:ext cx="117" cy="119"/>
            </a:xfrm>
            <a:custGeom>
              <a:avLst/>
              <a:gdLst>
                <a:gd name="T0" fmla="*/ 117 w 117"/>
                <a:gd name="T1" fmla="*/ 9 h 119"/>
                <a:gd name="T2" fmla="*/ 117 w 117"/>
                <a:gd name="T3" fmla="*/ 110 h 119"/>
                <a:gd name="T4" fmla="*/ 117 w 117"/>
                <a:gd name="T5" fmla="*/ 119 h 119"/>
                <a:gd name="T6" fmla="*/ 108 w 117"/>
                <a:gd name="T7" fmla="*/ 119 h 119"/>
                <a:gd name="T8" fmla="*/ 10 w 117"/>
                <a:gd name="T9" fmla="*/ 119 h 119"/>
                <a:gd name="T10" fmla="*/ 0 w 117"/>
                <a:gd name="T11" fmla="*/ 119 h 119"/>
                <a:gd name="T12" fmla="*/ 0 w 117"/>
                <a:gd name="T13" fmla="*/ 110 h 119"/>
                <a:gd name="T14" fmla="*/ 0 w 117"/>
                <a:gd name="T15" fmla="*/ 9 h 119"/>
                <a:gd name="T16" fmla="*/ 0 w 117"/>
                <a:gd name="T17" fmla="*/ 0 h 119"/>
                <a:gd name="T18" fmla="*/ 10 w 117"/>
                <a:gd name="T19" fmla="*/ 0 h 119"/>
                <a:gd name="T20" fmla="*/ 108 w 117"/>
                <a:gd name="T21" fmla="*/ 0 h 119"/>
                <a:gd name="T22" fmla="*/ 117 w 117"/>
                <a:gd name="T23" fmla="*/ 0 h 119"/>
                <a:gd name="T24" fmla="*/ 117 w 117"/>
                <a:gd name="T25" fmla="*/ 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 h="119">
                  <a:moveTo>
                    <a:pt x="117" y="9"/>
                  </a:moveTo>
                  <a:lnTo>
                    <a:pt x="117" y="110"/>
                  </a:lnTo>
                  <a:lnTo>
                    <a:pt x="117" y="119"/>
                  </a:lnTo>
                  <a:lnTo>
                    <a:pt x="108" y="119"/>
                  </a:lnTo>
                  <a:lnTo>
                    <a:pt x="10" y="119"/>
                  </a:lnTo>
                  <a:lnTo>
                    <a:pt x="0" y="119"/>
                  </a:lnTo>
                  <a:lnTo>
                    <a:pt x="0" y="110"/>
                  </a:lnTo>
                  <a:lnTo>
                    <a:pt x="0" y="9"/>
                  </a:lnTo>
                  <a:lnTo>
                    <a:pt x="0" y="0"/>
                  </a:lnTo>
                  <a:lnTo>
                    <a:pt x="10" y="0"/>
                  </a:lnTo>
                  <a:lnTo>
                    <a:pt x="108" y="0"/>
                  </a:lnTo>
                  <a:lnTo>
                    <a:pt x="117" y="0"/>
                  </a:lnTo>
                  <a:lnTo>
                    <a:pt x="117" y="9"/>
                  </a:lnTo>
                  <a:close/>
                </a:path>
              </a:pathLst>
            </a:custGeom>
            <a:noFill/>
            <a:ln w="301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Freeform 11"/>
            <p:cNvSpPr>
              <a:spLocks/>
            </p:cNvSpPr>
            <p:nvPr userDrawn="1"/>
          </p:nvSpPr>
          <p:spPr bwMode="auto">
            <a:xfrm>
              <a:off x="7074" y="3877"/>
              <a:ext cx="351" cy="352"/>
            </a:xfrm>
            <a:custGeom>
              <a:avLst/>
              <a:gdLst>
                <a:gd name="T0" fmla="*/ 351 w 351"/>
                <a:gd name="T1" fmla="*/ 10 h 352"/>
                <a:gd name="T2" fmla="*/ 351 w 351"/>
                <a:gd name="T3" fmla="*/ 342 h 352"/>
                <a:gd name="T4" fmla="*/ 351 w 351"/>
                <a:gd name="T5" fmla="*/ 352 h 352"/>
                <a:gd name="T6" fmla="*/ 342 w 351"/>
                <a:gd name="T7" fmla="*/ 352 h 352"/>
                <a:gd name="T8" fmla="*/ 9 w 351"/>
                <a:gd name="T9" fmla="*/ 352 h 352"/>
                <a:gd name="T10" fmla="*/ 0 w 351"/>
                <a:gd name="T11" fmla="*/ 352 h 352"/>
                <a:gd name="T12" fmla="*/ 0 w 351"/>
                <a:gd name="T13" fmla="*/ 342 h 352"/>
                <a:gd name="T14" fmla="*/ 0 w 351"/>
                <a:gd name="T15" fmla="*/ 10 h 352"/>
                <a:gd name="T16" fmla="*/ 0 w 351"/>
                <a:gd name="T17" fmla="*/ 0 h 352"/>
                <a:gd name="T18" fmla="*/ 9 w 351"/>
                <a:gd name="T19" fmla="*/ 0 h 352"/>
                <a:gd name="T20" fmla="*/ 342 w 351"/>
                <a:gd name="T21" fmla="*/ 0 h 352"/>
                <a:gd name="T22" fmla="*/ 351 w 351"/>
                <a:gd name="T23" fmla="*/ 0 h 352"/>
                <a:gd name="T24" fmla="*/ 351 w 351"/>
                <a:gd name="T25" fmla="*/ 1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1" h="352">
                  <a:moveTo>
                    <a:pt x="351" y="10"/>
                  </a:moveTo>
                  <a:lnTo>
                    <a:pt x="351" y="342"/>
                  </a:lnTo>
                  <a:lnTo>
                    <a:pt x="351" y="352"/>
                  </a:lnTo>
                  <a:lnTo>
                    <a:pt x="342" y="352"/>
                  </a:lnTo>
                  <a:lnTo>
                    <a:pt x="9" y="352"/>
                  </a:lnTo>
                  <a:lnTo>
                    <a:pt x="0" y="352"/>
                  </a:lnTo>
                  <a:lnTo>
                    <a:pt x="0" y="342"/>
                  </a:lnTo>
                  <a:lnTo>
                    <a:pt x="0" y="10"/>
                  </a:lnTo>
                  <a:lnTo>
                    <a:pt x="0" y="0"/>
                  </a:lnTo>
                  <a:lnTo>
                    <a:pt x="9" y="0"/>
                  </a:lnTo>
                  <a:lnTo>
                    <a:pt x="342" y="0"/>
                  </a:lnTo>
                  <a:lnTo>
                    <a:pt x="351" y="0"/>
                  </a:lnTo>
                  <a:lnTo>
                    <a:pt x="351" y="1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12"/>
            <p:cNvSpPr>
              <a:spLocks/>
            </p:cNvSpPr>
            <p:nvPr userDrawn="1"/>
          </p:nvSpPr>
          <p:spPr bwMode="auto">
            <a:xfrm>
              <a:off x="7074" y="3877"/>
              <a:ext cx="351" cy="352"/>
            </a:xfrm>
            <a:custGeom>
              <a:avLst/>
              <a:gdLst>
                <a:gd name="T0" fmla="*/ 351 w 351"/>
                <a:gd name="T1" fmla="*/ 10 h 352"/>
                <a:gd name="T2" fmla="*/ 351 w 351"/>
                <a:gd name="T3" fmla="*/ 342 h 352"/>
                <a:gd name="T4" fmla="*/ 351 w 351"/>
                <a:gd name="T5" fmla="*/ 352 h 352"/>
                <a:gd name="T6" fmla="*/ 342 w 351"/>
                <a:gd name="T7" fmla="*/ 352 h 352"/>
                <a:gd name="T8" fmla="*/ 9 w 351"/>
                <a:gd name="T9" fmla="*/ 352 h 352"/>
                <a:gd name="T10" fmla="*/ 0 w 351"/>
                <a:gd name="T11" fmla="*/ 352 h 352"/>
                <a:gd name="T12" fmla="*/ 0 w 351"/>
                <a:gd name="T13" fmla="*/ 342 h 352"/>
                <a:gd name="T14" fmla="*/ 0 w 351"/>
                <a:gd name="T15" fmla="*/ 10 h 352"/>
                <a:gd name="T16" fmla="*/ 0 w 351"/>
                <a:gd name="T17" fmla="*/ 0 h 352"/>
                <a:gd name="T18" fmla="*/ 9 w 351"/>
                <a:gd name="T19" fmla="*/ 0 h 352"/>
                <a:gd name="T20" fmla="*/ 342 w 351"/>
                <a:gd name="T21" fmla="*/ 0 h 352"/>
                <a:gd name="T22" fmla="*/ 351 w 351"/>
                <a:gd name="T23" fmla="*/ 0 h 352"/>
                <a:gd name="T24" fmla="*/ 351 w 351"/>
                <a:gd name="T25" fmla="*/ 1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1" h="352">
                  <a:moveTo>
                    <a:pt x="351" y="10"/>
                  </a:moveTo>
                  <a:lnTo>
                    <a:pt x="351" y="342"/>
                  </a:lnTo>
                  <a:lnTo>
                    <a:pt x="351" y="352"/>
                  </a:lnTo>
                  <a:lnTo>
                    <a:pt x="342" y="352"/>
                  </a:lnTo>
                  <a:lnTo>
                    <a:pt x="9" y="352"/>
                  </a:lnTo>
                  <a:lnTo>
                    <a:pt x="0" y="352"/>
                  </a:lnTo>
                  <a:lnTo>
                    <a:pt x="0" y="342"/>
                  </a:lnTo>
                  <a:lnTo>
                    <a:pt x="0" y="10"/>
                  </a:lnTo>
                  <a:lnTo>
                    <a:pt x="0" y="0"/>
                  </a:lnTo>
                  <a:lnTo>
                    <a:pt x="9" y="0"/>
                  </a:lnTo>
                  <a:lnTo>
                    <a:pt x="342" y="0"/>
                  </a:lnTo>
                  <a:lnTo>
                    <a:pt x="351" y="0"/>
                  </a:lnTo>
                  <a:lnTo>
                    <a:pt x="351" y="10"/>
                  </a:lnTo>
                  <a:close/>
                </a:path>
              </a:pathLst>
            </a:custGeom>
            <a:noFill/>
            <a:ln w="301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Freeform 13"/>
            <p:cNvSpPr>
              <a:spLocks noEditPoints="1"/>
            </p:cNvSpPr>
            <p:nvPr userDrawn="1"/>
          </p:nvSpPr>
          <p:spPr bwMode="auto">
            <a:xfrm>
              <a:off x="7131" y="3937"/>
              <a:ext cx="208" cy="253"/>
            </a:xfrm>
            <a:custGeom>
              <a:avLst/>
              <a:gdLst>
                <a:gd name="T0" fmla="*/ 59 w 87"/>
                <a:gd name="T1" fmla="*/ 98 h 106"/>
                <a:gd name="T2" fmla="*/ 77 w 87"/>
                <a:gd name="T3" fmla="*/ 103 h 106"/>
                <a:gd name="T4" fmla="*/ 82 w 87"/>
                <a:gd name="T5" fmla="*/ 84 h 106"/>
                <a:gd name="T6" fmla="*/ 65 w 87"/>
                <a:gd name="T7" fmla="*/ 79 h 106"/>
                <a:gd name="T8" fmla="*/ 58 w 87"/>
                <a:gd name="T9" fmla="*/ 67 h 106"/>
                <a:gd name="T10" fmla="*/ 55 w 87"/>
                <a:gd name="T11" fmla="*/ 68 h 106"/>
                <a:gd name="T12" fmla="*/ 63 w 87"/>
                <a:gd name="T13" fmla="*/ 80 h 106"/>
                <a:gd name="T14" fmla="*/ 59 w 87"/>
                <a:gd name="T15" fmla="*/ 98 h 106"/>
                <a:gd name="T16" fmla="*/ 14 w 87"/>
                <a:gd name="T17" fmla="*/ 66 h 106"/>
                <a:gd name="T18" fmla="*/ 26 w 87"/>
                <a:gd name="T19" fmla="*/ 73 h 106"/>
                <a:gd name="T20" fmla="*/ 33 w 87"/>
                <a:gd name="T21" fmla="*/ 62 h 106"/>
                <a:gd name="T22" fmla="*/ 40 w 87"/>
                <a:gd name="T23" fmla="*/ 60 h 106"/>
                <a:gd name="T24" fmla="*/ 40 w 87"/>
                <a:gd name="T25" fmla="*/ 58 h 106"/>
                <a:gd name="T26" fmla="*/ 32 w 87"/>
                <a:gd name="T27" fmla="*/ 60 h 106"/>
                <a:gd name="T28" fmla="*/ 21 w 87"/>
                <a:gd name="T29" fmla="*/ 54 h 106"/>
                <a:gd name="T30" fmla="*/ 14 w 87"/>
                <a:gd name="T31" fmla="*/ 66 h 106"/>
                <a:gd name="T32" fmla="*/ 40 w 87"/>
                <a:gd name="T33" fmla="*/ 27 h 106"/>
                <a:gd name="T34" fmla="*/ 25 w 87"/>
                <a:gd name="T35" fmla="*/ 4 h 106"/>
                <a:gd name="T36" fmla="*/ 2 w 87"/>
                <a:gd name="T37" fmla="*/ 20 h 106"/>
                <a:gd name="T38" fmla="*/ 17 w 87"/>
                <a:gd name="T39" fmla="*/ 42 h 106"/>
                <a:gd name="T40" fmla="*/ 32 w 87"/>
                <a:gd name="T41" fmla="*/ 39 h 106"/>
                <a:gd name="T42" fmla="*/ 41 w 87"/>
                <a:gd name="T43" fmla="*/ 48 h 106"/>
                <a:gd name="T44" fmla="*/ 45 w 87"/>
                <a:gd name="T45" fmla="*/ 44 h 106"/>
                <a:gd name="T46" fmla="*/ 36 w 87"/>
                <a:gd name="T47" fmla="*/ 35 h 106"/>
                <a:gd name="T48" fmla="*/ 40 w 87"/>
                <a:gd name="T49" fmla="*/ 27 h 106"/>
                <a:gd name="T50" fmla="*/ 57 w 87"/>
                <a:gd name="T51" fmla="*/ 46 h 106"/>
                <a:gd name="T52" fmla="*/ 43 w 87"/>
                <a:gd name="T53" fmla="*/ 50 h 106"/>
                <a:gd name="T54" fmla="*/ 48 w 87"/>
                <a:gd name="T55" fmla="*/ 64 h 106"/>
                <a:gd name="T56" fmla="*/ 62 w 87"/>
                <a:gd name="T57" fmla="*/ 60 h 106"/>
                <a:gd name="T58" fmla="*/ 57 w 87"/>
                <a:gd name="T59" fmla="*/ 46 h 106"/>
                <a:gd name="T60" fmla="*/ 78 w 87"/>
                <a:gd name="T61" fmla="*/ 3 h 106"/>
                <a:gd name="T62" fmla="*/ 60 w 87"/>
                <a:gd name="T63" fmla="*/ 9 h 106"/>
                <a:gd name="T64" fmla="*/ 64 w 87"/>
                <a:gd name="T65" fmla="*/ 27 h 106"/>
                <a:gd name="T66" fmla="*/ 56 w 87"/>
                <a:gd name="T67" fmla="*/ 43 h 106"/>
                <a:gd name="T68" fmla="*/ 58 w 87"/>
                <a:gd name="T69" fmla="*/ 43 h 106"/>
                <a:gd name="T70" fmla="*/ 59 w 87"/>
                <a:gd name="T71" fmla="*/ 44 h 106"/>
                <a:gd name="T72" fmla="*/ 67 w 87"/>
                <a:gd name="T73" fmla="*/ 28 h 106"/>
                <a:gd name="T74" fmla="*/ 84 w 87"/>
                <a:gd name="T75" fmla="*/ 21 h 106"/>
                <a:gd name="T76" fmla="*/ 78 w 87"/>
                <a:gd name="T77" fmla="*/ 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7" h="106">
                  <a:moveTo>
                    <a:pt x="59" y="98"/>
                  </a:moveTo>
                  <a:cubicBezTo>
                    <a:pt x="62" y="104"/>
                    <a:pt x="71" y="106"/>
                    <a:pt x="77" y="103"/>
                  </a:cubicBezTo>
                  <a:cubicBezTo>
                    <a:pt x="83" y="99"/>
                    <a:pt x="86" y="91"/>
                    <a:pt x="82" y="84"/>
                  </a:cubicBezTo>
                  <a:cubicBezTo>
                    <a:pt x="79" y="78"/>
                    <a:pt x="71" y="76"/>
                    <a:pt x="65" y="79"/>
                  </a:cubicBezTo>
                  <a:cubicBezTo>
                    <a:pt x="58" y="67"/>
                    <a:pt x="58" y="67"/>
                    <a:pt x="58" y="67"/>
                  </a:cubicBezTo>
                  <a:cubicBezTo>
                    <a:pt x="57" y="67"/>
                    <a:pt x="56" y="67"/>
                    <a:pt x="55" y="68"/>
                  </a:cubicBezTo>
                  <a:cubicBezTo>
                    <a:pt x="63" y="80"/>
                    <a:pt x="63" y="80"/>
                    <a:pt x="63" y="80"/>
                  </a:cubicBezTo>
                  <a:cubicBezTo>
                    <a:pt x="57" y="84"/>
                    <a:pt x="55" y="92"/>
                    <a:pt x="59" y="98"/>
                  </a:cubicBezTo>
                  <a:moveTo>
                    <a:pt x="14" y="66"/>
                  </a:moveTo>
                  <a:cubicBezTo>
                    <a:pt x="15" y="71"/>
                    <a:pt x="21" y="74"/>
                    <a:pt x="26" y="73"/>
                  </a:cubicBezTo>
                  <a:cubicBezTo>
                    <a:pt x="31" y="72"/>
                    <a:pt x="34" y="67"/>
                    <a:pt x="33" y="62"/>
                  </a:cubicBezTo>
                  <a:cubicBezTo>
                    <a:pt x="40" y="60"/>
                    <a:pt x="40" y="60"/>
                    <a:pt x="40" y="60"/>
                  </a:cubicBezTo>
                  <a:cubicBezTo>
                    <a:pt x="40" y="59"/>
                    <a:pt x="40" y="58"/>
                    <a:pt x="40" y="58"/>
                  </a:cubicBezTo>
                  <a:cubicBezTo>
                    <a:pt x="32" y="60"/>
                    <a:pt x="32" y="60"/>
                    <a:pt x="32" y="60"/>
                  </a:cubicBezTo>
                  <a:cubicBezTo>
                    <a:pt x="31" y="55"/>
                    <a:pt x="26" y="52"/>
                    <a:pt x="21" y="54"/>
                  </a:cubicBezTo>
                  <a:cubicBezTo>
                    <a:pt x="15" y="55"/>
                    <a:pt x="12" y="61"/>
                    <a:pt x="14" y="66"/>
                  </a:cubicBezTo>
                  <a:moveTo>
                    <a:pt x="40" y="27"/>
                  </a:moveTo>
                  <a:cubicBezTo>
                    <a:pt x="42" y="17"/>
                    <a:pt x="35" y="6"/>
                    <a:pt x="25" y="4"/>
                  </a:cubicBezTo>
                  <a:cubicBezTo>
                    <a:pt x="14" y="2"/>
                    <a:pt x="4" y="9"/>
                    <a:pt x="2" y="20"/>
                  </a:cubicBezTo>
                  <a:cubicBezTo>
                    <a:pt x="0" y="30"/>
                    <a:pt x="7" y="40"/>
                    <a:pt x="17" y="42"/>
                  </a:cubicBezTo>
                  <a:cubicBezTo>
                    <a:pt x="22" y="43"/>
                    <a:pt x="28" y="42"/>
                    <a:pt x="32" y="39"/>
                  </a:cubicBezTo>
                  <a:cubicBezTo>
                    <a:pt x="41" y="48"/>
                    <a:pt x="41" y="48"/>
                    <a:pt x="41" y="48"/>
                  </a:cubicBezTo>
                  <a:cubicBezTo>
                    <a:pt x="42" y="47"/>
                    <a:pt x="44" y="45"/>
                    <a:pt x="45" y="44"/>
                  </a:cubicBezTo>
                  <a:cubicBezTo>
                    <a:pt x="36" y="35"/>
                    <a:pt x="36" y="35"/>
                    <a:pt x="36" y="35"/>
                  </a:cubicBezTo>
                  <a:cubicBezTo>
                    <a:pt x="38" y="33"/>
                    <a:pt x="39" y="30"/>
                    <a:pt x="40" y="27"/>
                  </a:cubicBezTo>
                  <a:moveTo>
                    <a:pt x="57" y="46"/>
                  </a:moveTo>
                  <a:cubicBezTo>
                    <a:pt x="52" y="43"/>
                    <a:pt x="46" y="45"/>
                    <a:pt x="43" y="50"/>
                  </a:cubicBezTo>
                  <a:cubicBezTo>
                    <a:pt x="41" y="56"/>
                    <a:pt x="43" y="62"/>
                    <a:pt x="48" y="64"/>
                  </a:cubicBezTo>
                  <a:cubicBezTo>
                    <a:pt x="53" y="67"/>
                    <a:pt x="59" y="65"/>
                    <a:pt x="62" y="60"/>
                  </a:cubicBezTo>
                  <a:cubicBezTo>
                    <a:pt x="64" y="55"/>
                    <a:pt x="62" y="49"/>
                    <a:pt x="57" y="46"/>
                  </a:cubicBezTo>
                  <a:moveTo>
                    <a:pt x="78" y="3"/>
                  </a:moveTo>
                  <a:cubicBezTo>
                    <a:pt x="71" y="0"/>
                    <a:pt x="63" y="3"/>
                    <a:pt x="60" y="9"/>
                  </a:cubicBezTo>
                  <a:cubicBezTo>
                    <a:pt x="57" y="16"/>
                    <a:pt x="59" y="23"/>
                    <a:pt x="64" y="27"/>
                  </a:cubicBezTo>
                  <a:cubicBezTo>
                    <a:pt x="56" y="43"/>
                    <a:pt x="56" y="43"/>
                    <a:pt x="56" y="43"/>
                  </a:cubicBezTo>
                  <a:cubicBezTo>
                    <a:pt x="57" y="43"/>
                    <a:pt x="58" y="43"/>
                    <a:pt x="58" y="43"/>
                  </a:cubicBezTo>
                  <a:cubicBezTo>
                    <a:pt x="59" y="43"/>
                    <a:pt x="59" y="44"/>
                    <a:pt x="59" y="44"/>
                  </a:cubicBezTo>
                  <a:cubicBezTo>
                    <a:pt x="67" y="28"/>
                    <a:pt x="67" y="28"/>
                    <a:pt x="67" y="28"/>
                  </a:cubicBezTo>
                  <a:cubicBezTo>
                    <a:pt x="73" y="30"/>
                    <a:pt x="81" y="28"/>
                    <a:pt x="84" y="21"/>
                  </a:cubicBezTo>
                  <a:cubicBezTo>
                    <a:pt x="87" y="15"/>
                    <a:pt x="84" y="7"/>
                    <a:pt x="78"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14"/>
            <p:cNvSpPr>
              <a:spLocks/>
            </p:cNvSpPr>
            <p:nvPr userDrawn="1"/>
          </p:nvSpPr>
          <p:spPr bwMode="auto">
            <a:xfrm>
              <a:off x="7311" y="3595"/>
              <a:ext cx="282" cy="282"/>
            </a:xfrm>
            <a:custGeom>
              <a:avLst/>
              <a:gdLst>
                <a:gd name="T0" fmla="*/ 282 w 282"/>
                <a:gd name="T1" fmla="*/ 10 h 282"/>
                <a:gd name="T2" fmla="*/ 282 w 282"/>
                <a:gd name="T3" fmla="*/ 273 h 282"/>
                <a:gd name="T4" fmla="*/ 282 w 282"/>
                <a:gd name="T5" fmla="*/ 282 h 282"/>
                <a:gd name="T6" fmla="*/ 272 w 282"/>
                <a:gd name="T7" fmla="*/ 282 h 282"/>
                <a:gd name="T8" fmla="*/ 9 w 282"/>
                <a:gd name="T9" fmla="*/ 282 h 282"/>
                <a:gd name="T10" fmla="*/ 0 w 282"/>
                <a:gd name="T11" fmla="*/ 282 h 282"/>
                <a:gd name="T12" fmla="*/ 0 w 282"/>
                <a:gd name="T13" fmla="*/ 273 h 282"/>
                <a:gd name="T14" fmla="*/ 0 w 282"/>
                <a:gd name="T15" fmla="*/ 10 h 282"/>
                <a:gd name="T16" fmla="*/ 0 w 282"/>
                <a:gd name="T17" fmla="*/ 0 h 282"/>
                <a:gd name="T18" fmla="*/ 9 w 282"/>
                <a:gd name="T19" fmla="*/ 0 h 282"/>
                <a:gd name="T20" fmla="*/ 272 w 282"/>
                <a:gd name="T21" fmla="*/ 0 h 282"/>
                <a:gd name="T22" fmla="*/ 282 w 282"/>
                <a:gd name="T23" fmla="*/ 0 h 282"/>
                <a:gd name="T24" fmla="*/ 282 w 282"/>
                <a:gd name="T25" fmla="*/ 1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2" h="282">
                  <a:moveTo>
                    <a:pt x="282" y="10"/>
                  </a:moveTo>
                  <a:lnTo>
                    <a:pt x="282" y="273"/>
                  </a:lnTo>
                  <a:lnTo>
                    <a:pt x="282" y="282"/>
                  </a:lnTo>
                  <a:lnTo>
                    <a:pt x="272" y="282"/>
                  </a:lnTo>
                  <a:lnTo>
                    <a:pt x="9" y="282"/>
                  </a:lnTo>
                  <a:lnTo>
                    <a:pt x="0" y="282"/>
                  </a:lnTo>
                  <a:lnTo>
                    <a:pt x="0" y="273"/>
                  </a:lnTo>
                  <a:lnTo>
                    <a:pt x="0" y="10"/>
                  </a:lnTo>
                  <a:lnTo>
                    <a:pt x="0" y="0"/>
                  </a:lnTo>
                  <a:lnTo>
                    <a:pt x="9" y="0"/>
                  </a:lnTo>
                  <a:lnTo>
                    <a:pt x="272" y="0"/>
                  </a:lnTo>
                  <a:lnTo>
                    <a:pt x="282" y="0"/>
                  </a:lnTo>
                  <a:lnTo>
                    <a:pt x="282" y="1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5"/>
            <p:cNvSpPr>
              <a:spLocks/>
            </p:cNvSpPr>
            <p:nvPr userDrawn="1"/>
          </p:nvSpPr>
          <p:spPr bwMode="auto">
            <a:xfrm>
              <a:off x="7311" y="3595"/>
              <a:ext cx="282" cy="282"/>
            </a:xfrm>
            <a:custGeom>
              <a:avLst/>
              <a:gdLst>
                <a:gd name="T0" fmla="*/ 282 w 282"/>
                <a:gd name="T1" fmla="*/ 10 h 282"/>
                <a:gd name="T2" fmla="*/ 282 w 282"/>
                <a:gd name="T3" fmla="*/ 273 h 282"/>
                <a:gd name="T4" fmla="*/ 282 w 282"/>
                <a:gd name="T5" fmla="*/ 282 h 282"/>
                <a:gd name="T6" fmla="*/ 272 w 282"/>
                <a:gd name="T7" fmla="*/ 282 h 282"/>
                <a:gd name="T8" fmla="*/ 9 w 282"/>
                <a:gd name="T9" fmla="*/ 282 h 282"/>
                <a:gd name="T10" fmla="*/ 0 w 282"/>
                <a:gd name="T11" fmla="*/ 282 h 282"/>
                <a:gd name="T12" fmla="*/ 0 w 282"/>
                <a:gd name="T13" fmla="*/ 273 h 282"/>
                <a:gd name="T14" fmla="*/ 0 w 282"/>
                <a:gd name="T15" fmla="*/ 10 h 282"/>
                <a:gd name="T16" fmla="*/ 0 w 282"/>
                <a:gd name="T17" fmla="*/ 0 h 282"/>
                <a:gd name="T18" fmla="*/ 9 w 282"/>
                <a:gd name="T19" fmla="*/ 0 h 282"/>
                <a:gd name="T20" fmla="*/ 272 w 282"/>
                <a:gd name="T21" fmla="*/ 0 h 282"/>
                <a:gd name="T22" fmla="*/ 282 w 282"/>
                <a:gd name="T23" fmla="*/ 0 h 282"/>
                <a:gd name="T24" fmla="*/ 282 w 282"/>
                <a:gd name="T25" fmla="*/ 1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2" h="282">
                  <a:moveTo>
                    <a:pt x="282" y="10"/>
                  </a:moveTo>
                  <a:lnTo>
                    <a:pt x="282" y="273"/>
                  </a:lnTo>
                  <a:lnTo>
                    <a:pt x="282" y="282"/>
                  </a:lnTo>
                  <a:lnTo>
                    <a:pt x="272" y="282"/>
                  </a:lnTo>
                  <a:lnTo>
                    <a:pt x="9" y="282"/>
                  </a:lnTo>
                  <a:lnTo>
                    <a:pt x="0" y="282"/>
                  </a:lnTo>
                  <a:lnTo>
                    <a:pt x="0" y="273"/>
                  </a:lnTo>
                  <a:lnTo>
                    <a:pt x="0" y="10"/>
                  </a:lnTo>
                  <a:lnTo>
                    <a:pt x="0" y="0"/>
                  </a:lnTo>
                  <a:lnTo>
                    <a:pt x="9" y="0"/>
                  </a:lnTo>
                  <a:lnTo>
                    <a:pt x="272" y="0"/>
                  </a:lnTo>
                  <a:lnTo>
                    <a:pt x="282" y="0"/>
                  </a:lnTo>
                  <a:lnTo>
                    <a:pt x="282" y="10"/>
                  </a:lnTo>
                  <a:close/>
                </a:path>
              </a:pathLst>
            </a:custGeom>
            <a:noFill/>
            <a:ln w="301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16"/>
            <p:cNvSpPr>
              <a:spLocks/>
            </p:cNvSpPr>
            <p:nvPr userDrawn="1"/>
          </p:nvSpPr>
          <p:spPr bwMode="auto">
            <a:xfrm>
              <a:off x="7370" y="3665"/>
              <a:ext cx="163" cy="160"/>
            </a:xfrm>
            <a:custGeom>
              <a:avLst/>
              <a:gdLst>
                <a:gd name="T0" fmla="*/ 60 w 68"/>
                <a:gd name="T1" fmla="*/ 0 h 67"/>
                <a:gd name="T2" fmla="*/ 9 w 68"/>
                <a:gd name="T3" fmla="*/ 0 h 67"/>
                <a:gd name="T4" fmla="*/ 0 w 68"/>
                <a:gd name="T5" fmla="*/ 9 h 67"/>
                <a:gd name="T6" fmla="*/ 0 w 68"/>
                <a:gd name="T7" fmla="*/ 41 h 67"/>
                <a:gd name="T8" fmla="*/ 9 w 68"/>
                <a:gd name="T9" fmla="*/ 50 h 67"/>
                <a:gd name="T10" fmla="*/ 21 w 68"/>
                <a:gd name="T11" fmla="*/ 50 h 67"/>
                <a:gd name="T12" fmla="*/ 47 w 68"/>
                <a:gd name="T13" fmla="*/ 67 h 67"/>
                <a:gd name="T14" fmla="*/ 41 w 68"/>
                <a:gd name="T15" fmla="*/ 50 h 67"/>
                <a:gd name="T16" fmla="*/ 60 w 68"/>
                <a:gd name="T17" fmla="*/ 50 h 67"/>
                <a:gd name="T18" fmla="*/ 68 w 68"/>
                <a:gd name="T19" fmla="*/ 41 h 67"/>
                <a:gd name="T20" fmla="*/ 68 w 68"/>
                <a:gd name="T21" fmla="*/ 9 h 67"/>
                <a:gd name="T22" fmla="*/ 60 w 68"/>
                <a:gd name="T23"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 h="67">
                  <a:moveTo>
                    <a:pt x="60" y="0"/>
                  </a:moveTo>
                  <a:cubicBezTo>
                    <a:pt x="9" y="0"/>
                    <a:pt x="9" y="0"/>
                    <a:pt x="9" y="0"/>
                  </a:cubicBezTo>
                  <a:cubicBezTo>
                    <a:pt x="4" y="0"/>
                    <a:pt x="0" y="4"/>
                    <a:pt x="0" y="9"/>
                  </a:cubicBezTo>
                  <a:cubicBezTo>
                    <a:pt x="0" y="41"/>
                    <a:pt x="0" y="41"/>
                    <a:pt x="0" y="41"/>
                  </a:cubicBezTo>
                  <a:cubicBezTo>
                    <a:pt x="0" y="46"/>
                    <a:pt x="4" y="50"/>
                    <a:pt x="9" y="50"/>
                  </a:cubicBezTo>
                  <a:cubicBezTo>
                    <a:pt x="21" y="50"/>
                    <a:pt x="21" y="50"/>
                    <a:pt x="21" y="50"/>
                  </a:cubicBezTo>
                  <a:cubicBezTo>
                    <a:pt x="47" y="67"/>
                    <a:pt x="47" y="67"/>
                    <a:pt x="47" y="67"/>
                  </a:cubicBezTo>
                  <a:cubicBezTo>
                    <a:pt x="41" y="50"/>
                    <a:pt x="41" y="50"/>
                    <a:pt x="41" y="50"/>
                  </a:cubicBezTo>
                  <a:cubicBezTo>
                    <a:pt x="60" y="50"/>
                    <a:pt x="60" y="50"/>
                    <a:pt x="60" y="50"/>
                  </a:cubicBezTo>
                  <a:cubicBezTo>
                    <a:pt x="64" y="50"/>
                    <a:pt x="68" y="46"/>
                    <a:pt x="68" y="41"/>
                  </a:cubicBezTo>
                  <a:cubicBezTo>
                    <a:pt x="68" y="9"/>
                    <a:pt x="68" y="9"/>
                    <a:pt x="68" y="9"/>
                  </a:cubicBezTo>
                  <a:cubicBezTo>
                    <a:pt x="68" y="4"/>
                    <a:pt x="64" y="0"/>
                    <a:pt x="6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17"/>
            <p:cNvSpPr>
              <a:spLocks/>
            </p:cNvSpPr>
            <p:nvPr userDrawn="1"/>
          </p:nvSpPr>
          <p:spPr bwMode="auto">
            <a:xfrm>
              <a:off x="7425" y="3877"/>
              <a:ext cx="247" cy="246"/>
            </a:xfrm>
            <a:custGeom>
              <a:avLst/>
              <a:gdLst>
                <a:gd name="T0" fmla="*/ 247 w 247"/>
                <a:gd name="T1" fmla="*/ 10 h 246"/>
                <a:gd name="T2" fmla="*/ 247 w 247"/>
                <a:gd name="T3" fmla="*/ 237 h 246"/>
                <a:gd name="T4" fmla="*/ 247 w 247"/>
                <a:gd name="T5" fmla="*/ 246 h 246"/>
                <a:gd name="T6" fmla="*/ 237 w 247"/>
                <a:gd name="T7" fmla="*/ 246 h 246"/>
                <a:gd name="T8" fmla="*/ 10 w 247"/>
                <a:gd name="T9" fmla="*/ 246 h 246"/>
                <a:gd name="T10" fmla="*/ 0 w 247"/>
                <a:gd name="T11" fmla="*/ 246 h 246"/>
                <a:gd name="T12" fmla="*/ 0 w 247"/>
                <a:gd name="T13" fmla="*/ 237 h 246"/>
                <a:gd name="T14" fmla="*/ 0 w 247"/>
                <a:gd name="T15" fmla="*/ 10 h 246"/>
                <a:gd name="T16" fmla="*/ 0 w 247"/>
                <a:gd name="T17" fmla="*/ 0 h 246"/>
                <a:gd name="T18" fmla="*/ 10 w 247"/>
                <a:gd name="T19" fmla="*/ 0 h 246"/>
                <a:gd name="T20" fmla="*/ 237 w 247"/>
                <a:gd name="T21" fmla="*/ 0 h 246"/>
                <a:gd name="T22" fmla="*/ 247 w 247"/>
                <a:gd name="T23" fmla="*/ 0 h 246"/>
                <a:gd name="T24" fmla="*/ 247 w 247"/>
                <a:gd name="T25" fmla="*/ 1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7" h="246">
                  <a:moveTo>
                    <a:pt x="247" y="10"/>
                  </a:moveTo>
                  <a:lnTo>
                    <a:pt x="247" y="237"/>
                  </a:lnTo>
                  <a:lnTo>
                    <a:pt x="247" y="246"/>
                  </a:lnTo>
                  <a:lnTo>
                    <a:pt x="237" y="246"/>
                  </a:lnTo>
                  <a:lnTo>
                    <a:pt x="10" y="246"/>
                  </a:lnTo>
                  <a:lnTo>
                    <a:pt x="0" y="246"/>
                  </a:lnTo>
                  <a:lnTo>
                    <a:pt x="0" y="237"/>
                  </a:lnTo>
                  <a:lnTo>
                    <a:pt x="0" y="10"/>
                  </a:lnTo>
                  <a:lnTo>
                    <a:pt x="0" y="0"/>
                  </a:lnTo>
                  <a:lnTo>
                    <a:pt x="10" y="0"/>
                  </a:lnTo>
                  <a:lnTo>
                    <a:pt x="237" y="0"/>
                  </a:lnTo>
                  <a:lnTo>
                    <a:pt x="247" y="0"/>
                  </a:lnTo>
                  <a:lnTo>
                    <a:pt x="247" y="1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18"/>
            <p:cNvSpPr>
              <a:spLocks/>
            </p:cNvSpPr>
            <p:nvPr userDrawn="1"/>
          </p:nvSpPr>
          <p:spPr bwMode="auto">
            <a:xfrm>
              <a:off x="7425" y="3877"/>
              <a:ext cx="247" cy="246"/>
            </a:xfrm>
            <a:custGeom>
              <a:avLst/>
              <a:gdLst>
                <a:gd name="T0" fmla="*/ 247 w 247"/>
                <a:gd name="T1" fmla="*/ 10 h 246"/>
                <a:gd name="T2" fmla="*/ 247 w 247"/>
                <a:gd name="T3" fmla="*/ 237 h 246"/>
                <a:gd name="T4" fmla="*/ 247 w 247"/>
                <a:gd name="T5" fmla="*/ 246 h 246"/>
                <a:gd name="T6" fmla="*/ 237 w 247"/>
                <a:gd name="T7" fmla="*/ 246 h 246"/>
                <a:gd name="T8" fmla="*/ 10 w 247"/>
                <a:gd name="T9" fmla="*/ 246 h 246"/>
                <a:gd name="T10" fmla="*/ 0 w 247"/>
                <a:gd name="T11" fmla="*/ 246 h 246"/>
                <a:gd name="T12" fmla="*/ 0 w 247"/>
                <a:gd name="T13" fmla="*/ 237 h 246"/>
                <a:gd name="T14" fmla="*/ 0 w 247"/>
                <a:gd name="T15" fmla="*/ 10 h 246"/>
                <a:gd name="T16" fmla="*/ 0 w 247"/>
                <a:gd name="T17" fmla="*/ 0 h 246"/>
                <a:gd name="T18" fmla="*/ 10 w 247"/>
                <a:gd name="T19" fmla="*/ 0 h 246"/>
                <a:gd name="T20" fmla="*/ 237 w 247"/>
                <a:gd name="T21" fmla="*/ 0 h 246"/>
                <a:gd name="T22" fmla="*/ 247 w 247"/>
                <a:gd name="T23" fmla="*/ 0 h 246"/>
                <a:gd name="T24" fmla="*/ 247 w 247"/>
                <a:gd name="T25" fmla="*/ 1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7" h="246">
                  <a:moveTo>
                    <a:pt x="247" y="10"/>
                  </a:moveTo>
                  <a:lnTo>
                    <a:pt x="247" y="237"/>
                  </a:lnTo>
                  <a:lnTo>
                    <a:pt x="247" y="246"/>
                  </a:lnTo>
                  <a:lnTo>
                    <a:pt x="237" y="246"/>
                  </a:lnTo>
                  <a:lnTo>
                    <a:pt x="10" y="246"/>
                  </a:lnTo>
                  <a:lnTo>
                    <a:pt x="0" y="246"/>
                  </a:lnTo>
                  <a:lnTo>
                    <a:pt x="0" y="237"/>
                  </a:lnTo>
                  <a:lnTo>
                    <a:pt x="0" y="10"/>
                  </a:lnTo>
                  <a:lnTo>
                    <a:pt x="0" y="0"/>
                  </a:lnTo>
                  <a:lnTo>
                    <a:pt x="10" y="0"/>
                  </a:lnTo>
                  <a:lnTo>
                    <a:pt x="237" y="0"/>
                  </a:lnTo>
                  <a:lnTo>
                    <a:pt x="247" y="0"/>
                  </a:lnTo>
                  <a:lnTo>
                    <a:pt x="247" y="10"/>
                  </a:lnTo>
                  <a:close/>
                </a:path>
              </a:pathLst>
            </a:custGeom>
            <a:noFill/>
            <a:ln w="301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19"/>
            <p:cNvSpPr>
              <a:spLocks/>
            </p:cNvSpPr>
            <p:nvPr userDrawn="1"/>
          </p:nvSpPr>
          <p:spPr bwMode="auto">
            <a:xfrm>
              <a:off x="7464" y="3959"/>
              <a:ext cx="172" cy="83"/>
            </a:xfrm>
            <a:custGeom>
              <a:avLst/>
              <a:gdLst>
                <a:gd name="T0" fmla="*/ 59 w 72"/>
                <a:gd name="T1" fmla="*/ 9 h 35"/>
                <a:gd name="T2" fmla="*/ 52 w 72"/>
                <a:gd name="T3" fmla="*/ 11 h 35"/>
                <a:gd name="T4" fmla="*/ 34 w 72"/>
                <a:gd name="T5" fmla="*/ 0 h 35"/>
                <a:gd name="T6" fmla="*/ 14 w 72"/>
                <a:gd name="T7" fmla="*/ 15 h 35"/>
                <a:gd name="T8" fmla="*/ 10 w 72"/>
                <a:gd name="T9" fmla="*/ 15 h 35"/>
                <a:gd name="T10" fmla="*/ 0 w 72"/>
                <a:gd name="T11" fmla="*/ 25 h 35"/>
                <a:gd name="T12" fmla="*/ 10 w 72"/>
                <a:gd name="T13" fmla="*/ 35 h 35"/>
                <a:gd name="T14" fmla="*/ 59 w 72"/>
                <a:gd name="T15" fmla="*/ 35 h 35"/>
                <a:gd name="T16" fmla="*/ 72 w 72"/>
                <a:gd name="T17" fmla="*/ 22 h 35"/>
                <a:gd name="T18" fmla="*/ 59 w 72"/>
                <a:gd name="T19" fmla="*/ 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35">
                  <a:moveTo>
                    <a:pt x="59" y="9"/>
                  </a:moveTo>
                  <a:cubicBezTo>
                    <a:pt x="56" y="9"/>
                    <a:pt x="54" y="10"/>
                    <a:pt x="52" y="11"/>
                  </a:cubicBezTo>
                  <a:cubicBezTo>
                    <a:pt x="49" y="5"/>
                    <a:pt x="42" y="0"/>
                    <a:pt x="34" y="0"/>
                  </a:cubicBezTo>
                  <a:cubicBezTo>
                    <a:pt x="24" y="0"/>
                    <a:pt x="16" y="7"/>
                    <a:pt x="14" y="15"/>
                  </a:cubicBezTo>
                  <a:cubicBezTo>
                    <a:pt x="13" y="15"/>
                    <a:pt x="12" y="15"/>
                    <a:pt x="10" y="15"/>
                  </a:cubicBezTo>
                  <a:cubicBezTo>
                    <a:pt x="5" y="15"/>
                    <a:pt x="0" y="19"/>
                    <a:pt x="0" y="25"/>
                  </a:cubicBezTo>
                  <a:cubicBezTo>
                    <a:pt x="0" y="30"/>
                    <a:pt x="5" y="35"/>
                    <a:pt x="10" y="35"/>
                  </a:cubicBezTo>
                  <a:cubicBezTo>
                    <a:pt x="59" y="35"/>
                    <a:pt x="59" y="35"/>
                    <a:pt x="59" y="35"/>
                  </a:cubicBezTo>
                  <a:cubicBezTo>
                    <a:pt x="66" y="35"/>
                    <a:pt x="72" y="29"/>
                    <a:pt x="72" y="22"/>
                  </a:cubicBezTo>
                  <a:cubicBezTo>
                    <a:pt x="72" y="15"/>
                    <a:pt x="66" y="9"/>
                    <a:pt x="59" y="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Rectangle 19"/>
          <p:cNvSpPr/>
          <p:nvPr userDrawn="1"/>
        </p:nvSpPr>
        <p:spPr bwMode="auto">
          <a:xfrm>
            <a:off x="0" y="6697663"/>
            <a:ext cx="12436475" cy="296862"/>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22" name="Group 8"/>
          <p:cNvGrpSpPr>
            <a:grpSpLocks noChangeAspect="1"/>
          </p:cNvGrpSpPr>
          <p:nvPr userDrawn="1"/>
        </p:nvGrpSpPr>
        <p:grpSpPr bwMode="auto">
          <a:xfrm>
            <a:off x="11515725" y="6199686"/>
            <a:ext cx="646113" cy="682764"/>
            <a:chOff x="7062" y="3586"/>
            <a:chExt cx="617" cy="652"/>
          </a:xfrm>
        </p:grpSpPr>
        <p:sp>
          <p:nvSpPr>
            <p:cNvPr id="23" name="AutoShape 7"/>
            <p:cNvSpPr>
              <a:spLocks noChangeAspect="1" noChangeArrowheads="1" noTextEdit="1"/>
            </p:cNvSpPr>
            <p:nvPr userDrawn="1"/>
          </p:nvSpPr>
          <p:spPr bwMode="auto">
            <a:xfrm>
              <a:off x="7062" y="3586"/>
              <a:ext cx="617" cy="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9"/>
            <p:cNvSpPr>
              <a:spLocks/>
            </p:cNvSpPr>
            <p:nvPr userDrawn="1"/>
          </p:nvSpPr>
          <p:spPr bwMode="auto">
            <a:xfrm>
              <a:off x="7191" y="3758"/>
              <a:ext cx="117" cy="119"/>
            </a:xfrm>
            <a:custGeom>
              <a:avLst/>
              <a:gdLst>
                <a:gd name="T0" fmla="*/ 117 w 117"/>
                <a:gd name="T1" fmla="*/ 9 h 119"/>
                <a:gd name="T2" fmla="*/ 117 w 117"/>
                <a:gd name="T3" fmla="*/ 110 h 119"/>
                <a:gd name="T4" fmla="*/ 117 w 117"/>
                <a:gd name="T5" fmla="*/ 119 h 119"/>
                <a:gd name="T6" fmla="*/ 108 w 117"/>
                <a:gd name="T7" fmla="*/ 119 h 119"/>
                <a:gd name="T8" fmla="*/ 10 w 117"/>
                <a:gd name="T9" fmla="*/ 119 h 119"/>
                <a:gd name="T10" fmla="*/ 0 w 117"/>
                <a:gd name="T11" fmla="*/ 119 h 119"/>
                <a:gd name="T12" fmla="*/ 0 w 117"/>
                <a:gd name="T13" fmla="*/ 110 h 119"/>
                <a:gd name="T14" fmla="*/ 0 w 117"/>
                <a:gd name="T15" fmla="*/ 9 h 119"/>
                <a:gd name="T16" fmla="*/ 0 w 117"/>
                <a:gd name="T17" fmla="*/ 0 h 119"/>
                <a:gd name="T18" fmla="*/ 10 w 117"/>
                <a:gd name="T19" fmla="*/ 0 h 119"/>
                <a:gd name="T20" fmla="*/ 108 w 117"/>
                <a:gd name="T21" fmla="*/ 0 h 119"/>
                <a:gd name="T22" fmla="*/ 117 w 117"/>
                <a:gd name="T23" fmla="*/ 0 h 119"/>
                <a:gd name="T24" fmla="*/ 117 w 117"/>
                <a:gd name="T25" fmla="*/ 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 h="119">
                  <a:moveTo>
                    <a:pt x="117" y="9"/>
                  </a:moveTo>
                  <a:lnTo>
                    <a:pt x="117" y="110"/>
                  </a:lnTo>
                  <a:lnTo>
                    <a:pt x="117" y="119"/>
                  </a:lnTo>
                  <a:lnTo>
                    <a:pt x="108" y="119"/>
                  </a:lnTo>
                  <a:lnTo>
                    <a:pt x="10" y="119"/>
                  </a:lnTo>
                  <a:lnTo>
                    <a:pt x="0" y="119"/>
                  </a:lnTo>
                  <a:lnTo>
                    <a:pt x="0" y="110"/>
                  </a:lnTo>
                  <a:lnTo>
                    <a:pt x="0" y="9"/>
                  </a:lnTo>
                  <a:lnTo>
                    <a:pt x="0" y="0"/>
                  </a:lnTo>
                  <a:lnTo>
                    <a:pt x="10" y="0"/>
                  </a:lnTo>
                  <a:lnTo>
                    <a:pt x="108" y="0"/>
                  </a:lnTo>
                  <a:lnTo>
                    <a:pt x="117" y="0"/>
                  </a:lnTo>
                  <a:lnTo>
                    <a:pt x="117" y="9"/>
                  </a:lnTo>
                  <a:close/>
                </a:path>
              </a:pathLst>
            </a:custGeom>
            <a:solidFill>
              <a:srgbClr val="0054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0"/>
            <p:cNvSpPr>
              <a:spLocks/>
            </p:cNvSpPr>
            <p:nvPr userDrawn="1"/>
          </p:nvSpPr>
          <p:spPr bwMode="auto">
            <a:xfrm>
              <a:off x="7191" y="3758"/>
              <a:ext cx="117" cy="119"/>
            </a:xfrm>
            <a:custGeom>
              <a:avLst/>
              <a:gdLst>
                <a:gd name="T0" fmla="*/ 117 w 117"/>
                <a:gd name="T1" fmla="*/ 9 h 119"/>
                <a:gd name="T2" fmla="*/ 117 w 117"/>
                <a:gd name="T3" fmla="*/ 110 h 119"/>
                <a:gd name="T4" fmla="*/ 117 w 117"/>
                <a:gd name="T5" fmla="*/ 119 h 119"/>
                <a:gd name="T6" fmla="*/ 108 w 117"/>
                <a:gd name="T7" fmla="*/ 119 h 119"/>
                <a:gd name="T8" fmla="*/ 10 w 117"/>
                <a:gd name="T9" fmla="*/ 119 h 119"/>
                <a:gd name="T10" fmla="*/ 0 w 117"/>
                <a:gd name="T11" fmla="*/ 119 h 119"/>
                <a:gd name="T12" fmla="*/ 0 w 117"/>
                <a:gd name="T13" fmla="*/ 110 h 119"/>
                <a:gd name="T14" fmla="*/ 0 w 117"/>
                <a:gd name="T15" fmla="*/ 9 h 119"/>
                <a:gd name="T16" fmla="*/ 0 w 117"/>
                <a:gd name="T17" fmla="*/ 0 h 119"/>
                <a:gd name="T18" fmla="*/ 10 w 117"/>
                <a:gd name="T19" fmla="*/ 0 h 119"/>
                <a:gd name="T20" fmla="*/ 108 w 117"/>
                <a:gd name="T21" fmla="*/ 0 h 119"/>
                <a:gd name="T22" fmla="*/ 117 w 117"/>
                <a:gd name="T23" fmla="*/ 0 h 119"/>
                <a:gd name="T24" fmla="*/ 117 w 117"/>
                <a:gd name="T25" fmla="*/ 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 h="119">
                  <a:moveTo>
                    <a:pt x="117" y="9"/>
                  </a:moveTo>
                  <a:lnTo>
                    <a:pt x="117" y="110"/>
                  </a:lnTo>
                  <a:lnTo>
                    <a:pt x="117" y="119"/>
                  </a:lnTo>
                  <a:lnTo>
                    <a:pt x="108" y="119"/>
                  </a:lnTo>
                  <a:lnTo>
                    <a:pt x="10" y="119"/>
                  </a:lnTo>
                  <a:lnTo>
                    <a:pt x="0" y="119"/>
                  </a:lnTo>
                  <a:lnTo>
                    <a:pt x="0" y="110"/>
                  </a:lnTo>
                  <a:lnTo>
                    <a:pt x="0" y="9"/>
                  </a:lnTo>
                  <a:lnTo>
                    <a:pt x="0" y="0"/>
                  </a:lnTo>
                  <a:lnTo>
                    <a:pt x="10" y="0"/>
                  </a:lnTo>
                  <a:lnTo>
                    <a:pt x="108" y="0"/>
                  </a:lnTo>
                  <a:lnTo>
                    <a:pt x="117" y="0"/>
                  </a:lnTo>
                  <a:lnTo>
                    <a:pt x="117" y="9"/>
                  </a:lnTo>
                  <a:close/>
                </a:path>
              </a:pathLst>
            </a:custGeom>
            <a:noFill/>
            <a:ln w="301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1"/>
            <p:cNvSpPr>
              <a:spLocks/>
            </p:cNvSpPr>
            <p:nvPr userDrawn="1"/>
          </p:nvSpPr>
          <p:spPr bwMode="auto">
            <a:xfrm>
              <a:off x="7074" y="3877"/>
              <a:ext cx="351" cy="352"/>
            </a:xfrm>
            <a:custGeom>
              <a:avLst/>
              <a:gdLst>
                <a:gd name="T0" fmla="*/ 351 w 351"/>
                <a:gd name="T1" fmla="*/ 10 h 352"/>
                <a:gd name="T2" fmla="*/ 351 w 351"/>
                <a:gd name="T3" fmla="*/ 342 h 352"/>
                <a:gd name="T4" fmla="*/ 351 w 351"/>
                <a:gd name="T5" fmla="*/ 352 h 352"/>
                <a:gd name="T6" fmla="*/ 342 w 351"/>
                <a:gd name="T7" fmla="*/ 352 h 352"/>
                <a:gd name="T8" fmla="*/ 9 w 351"/>
                <a:gd name="T9" fmla="*/ 352 h 352"/>
                <a:gd name="T10" fmla="*/ 0 w 351"/>
                <a:gd name="T11" fmla="*/ 352 h 352"/>
                <a:gd name="T12" fmla="*/ 0 w 351"/>
                <a:gd name="T13" fmla="*/ 342 h 352"/>
                <a:gd name="T14" fmla="*/ 0 w 351"/>
                <a:gd name="T15" fmla="*/ 10 h 352"/>
                <a:gd name="T16" fmla="*/ 0 w 351"/>
                <a:gd name="T17" fmla="*/ 0 h 352"/>
                <a:gd name="T18" fmla="*/ 9 w 351"/>
                <a:gd name="T19" fmla="*/ 0 h 352"/>
                <a:gd name="T20" fmla="*/ 342 w 351"/>
                <a:gd name="T21" fmla="*/ 0 h 352"/>
                <a:gd name="T22" fmla="*/ 351 w 351"/>
                <a:gd name="T23" fmla="*/ 0 h 352"/>
                <a:gd name="T24" fmla="*/ 351 w 351"/>
                <a:gd name="T25" fmla="*/ 1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1" h="352">
                  <a:moveTo>
                    <a:pt x="351" y="10"/>
                  </a:moveTo>
                  <a:lnTo>
                    <a:pt x="351" y="342"/>
                  </a:lnTo>
                  <a:lnTo>
                    <a:pt x="351" y="352"/>
                  </a:lnTo>
                  <a:lnTo>
                    <a:pt x="342" y="352"/>
                  </a:lnTo>
                  <a:lnTo>
                    <a:pt x="9" y="352"/>
                  </a:lnTo>
                  <a:lnTo>
                    <a:pt x="0" y="352"/>
                  </a:lnTo>
                  <a:lnTo>
                    <a:pt x="0" y="342"/>
                  </a:lnTo>
                  <a:lnTo>
                    <a:pt x="0" y="10"/>
                  </a:lnTo>
                  <a:lnTo>
                    <a:pt x="0" y="0"/>
                  </a:lnTo>
                  <a:lnTo>
                    <a:pt x="9" y="0"/>
                  </a:lnTo>
                  <a:lnTo>
                    <a:pt x="342" y="0"/>
                  </a:lnTo>
                  <a:lnTo>
                    <a:pt x="351" y="0"/>
                  </a:lnTo>
                  <a:lnTo>
                    <a:pt x="351" y="1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2"/>
            <p:cNvSpPr>
              <a:spLocks/>
            </p:cNvSpPr>
            <p:nvPr userDrawn="1"/>
          </p:nvSpPr>
          <p:spPr bwMode="auto">
            <a:xfrm>
              <a:off x="7074" y="3877"/>
              <a:ext cx="351" cy="352"/>
            </a:xfrm>
            <a:custGeom>
              <a:avLst/>
              <a:gdLst>
                <a:gd name="T0" fmla="*/ 351 w 351"/>
                <a:gd name="T1" fmla="*/ 10 h 352"/>
                <a:gd name="T2" fmla="*/ 351 w 351"/>
                <a:gd name="T3" fmla="*/ 342 h 352"/>
                <a:gd name="T4" fmla="*/ 351 w 351"/>
                <a:gd name="T5" fmla="*/ 352 h 352"/>
                <a:gd name="T6" fmla="*/ 342 w 351"/>
                <a:gd name="T7" fmla="*/ 352 h 352"/>
                <a:gd name="T8" fmla="*/ 9 w 351"/>
                <a:gd name="T9" fmla="*/ 352 h 352"/>
                <a:gd name="T10" fmla="*/ 0 w 351"/>
                <a:gd name="T11" fmla="*/ 352 h 352"/>
                <a:gd name="T12" fmla="*/ 0 w 351"/>
                <a:gd name="T13" fmla="*/ 342 h 352"/>
                <a:gd name="T14" fmla="*/ 0 w 351"/>
                <a:gd name="T15" fmla="*/ 10 h 352"/>
                <a:gd name="T16" fmla="*/ 0 w 351"/>
                <a:gd name="T17" fmla="*/ 0 h 352"/>
                <a:gd name="T18" fmla="*/ 9 w 351"/>
                <a:gd name="T19" fmla="*/ 0 h 352"/>
                <a:gd name="T20" fmla="*/ 342 w 351"/>
                <a:gd name="T21" fmla="*/ 0 h 352"/>
                <a:gd name="T22" fmla="*/ 351 w 351"/>
                <a:gd name="T23" fmla="*/ 0 h 352"/>
                <a:gd name="T24" fmla="*/ 351 w 351"/>
                <a:gd name="T25" fmla="*/ 1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1" h="352">
                  <a:moveTo>
                    <a:pt x="351" y="10"/>
                  </a:moveTo>
                  <a:lnTo>
                    <a:pt x="351" y="342"/>
                  </a:lnTo>
                  <a:lnTo>
                    <a:pt x="351" y="352"/>
                  </a:lnTo>
                  <a:lnTo>
                    <a:pt x="342" y="352"/>
                  </a:lnTo>
                  <a:lnTo>
                    <a:pt x="9" y="352"/>
                  </a:lnTo>
                  <a:lnTo>
                    <a:pt x="0" y="352"/>
                  </a:lnTo>
                  <a:lnTo>
                    <a:pt x="0" y="342"/>
                  </a:lnTo>
                  <a:lnTo>
                    <a:pt x="0" y="10"/>
                  </a:lnTo>
                  <a:lnTo>
                    <a:pt x="0" y="0"/>
                  </a:lnTo>
                  <a:lnTo>
                    <a:pt x="9" y="0"/>
                  </a:lnTo>
                  <a:lnTo>
                    <a:pt x="342" y="0"/>
                  </a:lnTo>
                  <a:lnTo>
                    <a:pt x="351" y="0"/>
                  </a:lnTo>
                  <a:lnTo>
                    <a:pt x="351" y="10"/>
                  </a:lnTo>
                  <a:close/>
                </a:path>
              </a:pathLst>
            </a:custGeom>
            <a:noFill/>
            <a:ln w="301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13"/>
            <p:cNvSpPr>
              <a:spLocks noEditPoints="1"/>
            </p:cNvSpPr>
            <p:nvPr userDrawn="1"/>
          </p:nvSpPr>
          <p:spPr bwMode="auto">
            <a:xfrm>
              <a:off x="7131" y="3937"/>
              <a:ext cx="208" cy="253"/>
            </a:xfrm>
            <a:custGeom>
              <a:avLst/>
              <a:gdLst>
                <a:gd name="T0" fmla="*/ 59 w 87"/>
                <a:gd name="T1" fmla="*/ 98 h 106"/>
                <a:gd name="T2" fmla="*/ 77 w 87"/>
                <a:gd name="T3" fmla="*/ 103 h 106"/>
                <a:gd name="T4" fmla="*/ 82 w 87"/>
                <a:gd name="T5" fmla="*/ 84 h 106"/>
                <a:gd name="T6" fmla="*/ 65 w 87"/>
                <a:gd name="T7" fmla="*/ 79 h 106"/>
                <a:gd name="T8" fmla="*/ 58 w 87"/>
                <a:gd name="T9" fmla="*/ 67 h 106"/>
                <a:gd name="T10" fmla="*/ 55 w 87"/>
                <a:gd name="T11" fmla="*/ 68 h 106"/>
                <a:gd name="T12" fmla="*/ 63 w 87"/>
                <a:gd name="T13" fmla="*/ 80 h 106"/>
                <a:gd name="T14" fmla="*/ 59 w 87"/>
                <a:gd name="T15" fmla="*/ 98 h 106"/>
                <a:gd name="T16" fmla="*/ 14 w 87"/>
                <a:gd name="T17" fmla="*/ 66 h 106"/>
                <a:gd name="T18" fmla="*/ 26 w 87"/>
                <a:gd name="T19" fmla="*/ 73 h 106"/>
                <a:gd name="T20" fmla="*/ 33 w 87"/>
                <a:gd name="T21" fmla="*/ 62 h 106"/>
                <a:gd name="T22" fmla="*/ 40 w 87"/>
                <a:gd name="T23" fmla="*/ 60 h 106"/>
                <a:gd name="T24" fmla="*/ 40 w 87"/>
                <a:gd name="T25" fmla="*/ 58 h 106"/>
                <a:gd name="T26" fmla="*/ 32 w 87"/>
                <a:gd name="T27" fmla="*/ 60 h 106"/>
                <a:gd name="T28" fmla="*/ 21 w 87"/>
                <a:gd name="T29" fmla="*/ 54 h 106"/>
                <a:gd name="T30" fmla="*/ 14 w 87"/>
                <a:gd name="T31" fmla="*/ 66 h 106"/>
                <a:gd name="T32" fmla="*/ 40 w 87"/>
                <a:gd name="T33" fmla="*/ 27 h 106"/>
                <a:gd name="T34" fmla="*/ 25 w 87"/>
                <a:gd name="T35" fmla="*/ 4 h 106"/>
                <a:gd name="T36" fmla="*/ 2 w 87"/>
                <a:gd name="T37" fmla="*/ 20 h 106"/>
                <a:gd name="T38" fmla="*/ 17 w 87"/>
                <a:gd name="T39" fmla="*/ 42 h 106"/>
                <a:gd name="T40" fmla="*/ 32 w 87"/>
                <a:gd name="T41" fmla="*/ 39 h 106"/>
                <a:gd name="T42" fmla="*/ 41 w 87"/>
                <a:gd name="T43" fmla="*/ 48 h 106"/>
                <a:gd name="T44" fmla="*/ 45 w 87"/>
                <a:gd name="T45" fmla="*/ 44 h 106"/>
                <a:gd name="T46" fmla="*/ 36 w 87"/>
                <a:gd name="T47" fmla="*/ 35 h 106"/>
                <a:gd name="T48" fmla="*/ 40 w 87"/>
                <a:gd name="T49" fmla="*/ 27 h 106"/>
                <a:gd name="T50" fmla="*/ 57 w 87"/>
                <a:gd name="T51" fmla="*/ 46 h 106"/>
                <a:gd name="T52" fmla="*/ 43 w 87"/>
                <a:gd name="T53" fmla="*/ 50 h 106"/>
                <a:gd name="T54" fmla="*/ 48 w 87"/>
                <a:gd name="T55" fmla="*/ 64 h 106"/>
                <a:gd name="T56" fmla="*/ 62 w 87"/>
                <a:gd name="T57" fmla="*/ 60 h 106"/>
                <a:gd name="T58" fmla="*/ 57 w 87"/>
                <a:gd name="T59" fmla="*/ 46 h 106"/>
                <a:gd name="T60" fmla="*/ 78 w 87"/>
                <a:gd name="T61" fmla="*/ 3 h 106"/>
                <a:gd name="T62" fmla="*/ 60 w 87"/>
                <a:gd name="T63" fmla="*/ 9 h 106"/>
                <a:gd name="T64" fmla="*/ 64 w 87"/>
                <a:gd name="T65" fmla="*/ 27 h 106"/>
                <a:gd name="T66" fmla="*/ 56 w 87"/>
                <a:gd name="T67" fmla="*/ 43 h 106"/>
                <a:gd name="T68" fmla="*/ 58 w 87"/>
                <a:gd name="T69" fmla="*/ 43 h 106"/>
                <a:gd name="T70" fmla="*/ 59 w 87"/>
                <a:gd name="T71" fmla="*/ 44 h 106"/>
                <a:gd name="T72" fmla="*/ 67 w 87"/>
                <a:gd name="T73" fmla="*/ 28 h 106"/>
                <a:gd name="T74" fmla="*/ 84 w 87"/>
                <a:gd name="T75" fmla="*/ 21 h 106"/>
                <a:gd name="T76" fmla="*/ 78 w 87"/>
                <a:gd name="T77" fmla="*/ 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7" h="106">
                  <a:moveTo>
                    <a:pt x="59" y="98"/>
                  </a:moveTo>
                  <a:cubicBezTo>
                    <a:pt x="62" y="104"/>
                    <a:pt x="71" y="106"/>
                    <a:pt x="77" y="103"/>
                  </a:cubicBezTo>
                  <a:cubicBezTo>
                    <a:pt x="83" y="99"/>
                    <a:pt x="86" y="91"/>
                    <a:pt x="82" y="84"/>
                  </a:cubicBezTo>
                  <a:cubicBezTo>
                    <a:pt x="79" y="78"/>
                    <a:pt x="71" y="76"/>
                    <a:pt x="65" y="79"/>
                  </a:cubicBezTo>
                  <a:cubicBezTo>
                    <a:pt x="58" y="67"/>
                    <a:pt x="58" y="67"/>
                    <a:pt x="58" y="67"/>
                  </a:cubicBezTo>
                  <a:cubicBezTo>
                    <a:pt x="57" y="67"/>
                    <a:pt x="56" y="67"/>
                    <a:pt x="55" y="68"/>
                  </a:cubicBezTo>
                  <a:cubicBezTo>
                    <a:pt x="63" y="80"/>
                    <a:pt x="63" y="80"/>
                    <a:pt x="63" y="80"/>
                  </a:cubicBezTo>
                  <a:cubicBezTo>
                    <a:pt x="57" y="84"/>
                    <a:pt x="55" y="92"/>
                    <a:pt x="59" y="98"/>
                  </a:cubicBezTo>
                  <a:moveTo>
                    <a:pt x="14" y="66"/>
                  </a:moveTo>
                  <a:cubicBezTo>
                    <a:pt x="15" y="71"/>
                    <a:pt x="21" y="74"/>
                    <a:pt x="26" y="73"/>
                  </a:cubicBezTo>
                  <a:cubicBezTo>
                    <a:pt x="31" y="72"/>
                    <a:pt x="34" y="67"/>
                    <a:pt x="33" y="62"/>
                  </a:cubicBezTo>
                  <a:cubicBezTo>
                    <a:pt x="40" y="60"/>
                    <a:pt x="40" y="60"/>
                    <a:pt x="40" y="60"/>
                  </a:cubicBezTo>
                  <a:cubicBezTo>
                    <a:pt x="40" y="59"/>
                    <a:pt x="40" y="58"/>
                    <a:pt x="40" y="58"/>
                  </a:cubicBezTo>
                  <a:cubicBezTo>
                    <a:pt x="32" y="60"/>
                    <a:pt x="32" y="60"/>
                    <a:pt x="32" y="60"/>
                  </a:cubicBezTo>
                  <a:cubicBezTo>
                    <a:pt x="31" y="55"/>
                    <a:pt x="26" y="52"/>
                    <a:pt x="21" y="54"/>
                  </a:cubicBezTo>
                  <a:cubicBezTo>
                    <a:pt x="15" y="55"/>
                    <a:pt x="12" y="61"/>
                    <a:pt x="14" y="66"/>
                  </a:cubicBezTo>
                  <a:moveTo>
                    <a:pt x="40" y="27"/>
                  </a:moveTo>
                  <a:cubicBezTo>
                    <a:pt x="42" y="17"/>
                    <a:pt x="35" y="6"/>
                    <a:pt x="25" y="4"/>
                  </a:cubicBezTo>
                  <a:cubicBezTo>
                    <a:pt x="14" y="2"/>
                    <a:pt x="4" y="9"/>
                    <a:pt x="2" y="20"/>
                  </a:cubicBezTo>
                  <a:cubicBezTo>
                    <a:pt x="0" y="30"/>
                    <a:pt x="7" y="40"/>
                    <a:pt x="17" y="42"/>
                  </a:cubicBezTo>
                  <a:cubicBezTo>
                    <a:pt x="22" y="43"/>
                    <a:pt x="28" y="42"/>
                    <a:pt x="32" y="39"/>
                  </a:cubicBezTo>
                  <a:cubicBezTo>
                    <a:pt x="41" y="48"/>
                    <a:pt x="41" y="48"/>
                    <a:pt x="41" y="48"/>
                  </a:cubicBezTo>
                  <a:cubicBezTo>
                    <a:pt x="42" y="47"/>
                    <a:pt x="44" y="45"/>
                    <a:pt x="45" y="44"/>
                  </a:cubicBezTo>
                  <a:cubicBezTo>
                    <a:pt x="36" y="35"/>
                    <a:pt x="36" y="35"/>
                    <a:pt x="36" y="35"/>
                  </a:cubicBezTo>
                  <a:cubicBezTo>
                    <a:pt x="38" y="33"/>
                    <a:pt x="39" y="30"/>
                    <a:pt x="40" y="27"/>
                  </a:cubicBezTo>
                  <a:moveTo>
                    <a:pt x="57" y="46"/>
                  </a:moveTo>
                  <a:cubicBezTo>
                    <a:pt x="52" y="43"/>
                    <a:pt x="46" y="45"/>
                    <a:pt x="43" y="50"/>
                  </a:cubicBezTo>
                  <a:cubicBezTo>
                    <a:pt x="41" y="56"/>
                    <a:pt x="43" y="62"/>
                    <a:pt x="48" y="64"/>
                  </a:cubicBezTo>
                  <a:cubicBezTo>
                    <a:pt x="53" y="67"/>
                    <a:pt x="59" y="65"/>
                    <a:pt x="62" y="60"/>
                  </a:cubicBezTo>
                  <a:cubicBezTo>
                    <a:pt x="64" y="55"/>
                    <a:pt x="62" y="49"/>
                    <a:pt x="57" y="46"/>
                  </a:cubicBezTo>
                  <a:moveTo>
                    <a:pt x="78" y="3"/>
                  </a:moveTo>
                  <a:cubicBezTo>
                    <a:pt x="71" y="0"/>
                    <a:pt x="63" y="3"/>
                    <a:pt x="60" y="9"/>
                  </a:cubicBezTo>
                  <a:cubicBezTo>
                    <a:pt x="57" y="16"/>
                    <a:pt x="59" y="23"/>
                    <a:pt x="64" y="27"/>
                  </a:cubicBezTo>
                  <a:cubicBezTo>
                    <a:pt x="56" y="43"/>
                    <a:pt x="56" y="43"/>
                    <a:pt x="56" y="43"/>
                  </a:cubicBezTo>
                  <a:cubicBezTo>
                    <a:pt x="57" y="43"/>
                    <a:pt x="58" y="43"/>
                    <a:pt x="58" y="43"/>
                  </a:cubicBezTo>
                  <a:cubicBezTo>
                    <a:pt x="59" y="43"/>
                    <a:pt x="59" y="44"/>
                    <a:pt x="59" y="44"/>
                  </a:cubicBezTo>
                  <a:cubicBezTo>
                    <a:pt x="67" y="28"/>
                    <a:pt x="67" y="28"/>
                    <a:pt x="67" y="28"/>
                  </a:cubicBezTo>
                  <a:cubicBezTo>
                    <a:pt x="73" y="30"/>
                    <a:pt x="81" y="28"/>
                    <a:pt x="84" y="21"/>
                  </a:cubicBezTo>
                  <a:cubicBezTo>
                    <a:pt x="87" y="15"/>
                    <a:pt x="84" y="7"/>
                    <a:pt x="78"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14"/>
            <p:cNvSpPr>
              <a:spLocks/>
            </p:cNvSpPr>
            <p:nvPr userDrawn="1"/>
          </p:nvSpPr>
          <p:spPr bwMode="auto">
            <a:xfrm>
              <a:off x="7311" y="3595"/>
              <a:ext cx="282" cy="282"/>
            </a:xfrm>
            <a:custGeom>
              <a:avLst/>
              <a:gdLst>
                <a:gd name="T0" fmla="*/ 282 w 282"/>
                <a:gd name="T1" fmla="*/ 10 h 282"/>
                <a:gd name="T2" fmla="*/ 282 w 282"/>
                <a:gd name="T3" fmla="*/ 273 h 282"/>
                <a:gd name="T4" fmla="*/ 282 w 282"/>
                <a:gd name="T5" fmla="*/ 282 h 282"/>
                <a:gd name="T6" fmla="*/ 272 w 282"/>
                <a:gd name="T7" fmla="*/ 282 h 282"/>
                <a:gd name="T8" fmla="*/ 9 w 282"/>
                <a:gd name="T9" fmla="*/ 282 h 282"/>
                <a:gd name="T10" fmla="*/ 0 w 282"/>
                <a:gd name="T11" fmla="*/ 282 h 282"/>
                <a:gd name="T12" fmla="*/ 0 w 282"/>
                <a:gd name="T13" fmla="*/ 273 h 282"/>
                <a:gd name="T14" fmla="*/ 0 w 282"/>
                <a:gd name="T15" fmla="*/ 10 h 282"/>
                <a:gd name="T16" fmla="*/ 0 w 282"/>
                <a:gd name="T17" fmla="*/ 0 h 282"/>
                <a:gd name="T18" fmla="*/ 9 w 282"/>
                <a:gd name="T19" fmla="*/ 0 h 282"/>
                <a:gd name="T20" fmla="*/ 272 w 282"/>
                <a:gd name="T21" fmla="*/ 0 h 282"/>
                <a:gd name="T22" fmla="*/ 282 w 282"/>
                <a:gd name="T23" fmla="*/ 0 h 282"/>
                <a:gd name="T24" fmla="*/ 282 w 282"/>
                <a:gd name="T25" fmla="*/ 1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2" h="282">
                  <a:moveTo>
                    <a:pt x="282" y="10"/>
                  </a:moveTo>
                  <a:lnTo>
                    <a:pt x="282" y="273"/>
                  </a:lnTo>
                  <a:lnTo>
                    <a:pt x="282" y="282"/>
                  </a:lnTo>
                  <a:lnTo>
                    <a:pt x="272" y="282"/>
                  </a:lnTo>
                  <a:lnTo>
                    <a:pt x="9" y="282"/>
                  </a:lnTo>
                  <a:lnTo>
                    <a:pt x="0" y="282"/>
                  </a:lnTo>
                  <a:lnTo>
                    <a:pt x="0" y="273"/>
                  </a:lnTo>
                  <a:lnTo>
                    <a:pt x="0" y="10"/>
                  </a:lnTo>
                  <a:lnTo>
                    <a:pt x="0" y="0"/>
                  </a:lnTo>
                  <a:lnTo>
                    <a:pt x="9" y="0"/>
                  </a:lnTo>
                  <a:lnTo>
                    <a:pt x="272" y="0"/>
                  </a:lnTo>
                  <a:lnTo>
                    <a:pt x="282" y="0"/>
                  </a:lnTo>
                  <a:lnTo>
                    <a:pt x="282" y="1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15"/>
            <p:cNvSpPr>
              <a:spLocks/>
            </p:cNvSpPr>
            <p:nvPr userDrawn="1"/>
          </p:nvSpPr>
          <p:spPr bwMode="auto">
            <a:xfrm>
              <a:off x="7311" y="3595"/>
              <a:ext cx="282" cy="282"/>
            </a:xfrm>
            <a:custGeom>
              <a:avLst/>
              <a:gdLst>
                <a:gd name="T0" fmla="*/ 282 w 282"/>
                <a:gd name="T1" fmla="*/ 10 h 282"/>
                <a:gd name="T2" fmla="*/ 282 w 282"/>
                <a:gd name="T3" fmla="*/ 273 h 282"/>
                <a:gd name="T4" fmla="*/ 282 w 282"/>
                <a:gd name="T5" fmla="*/ 282 h 282"/>
                <a:gd name="T6" fmla="*/ 272 w 282"/>
                <a:gd name="T7" fmla="*/ 282 h 282"/>
                <a:gd name="T8" fmla="*/ 9 w 282"/>
                <a:gd name="T9" fmla="*/ 282 h 282"/>
                <a:gd name="T10" fmla="*/ 0 w 282"/>
                <a:gd name="T11" fmla="*/ 282 h 282"/>
                <a:gd name="T12" fmla="*/ 0 w 282"/>
                <a:gd name="T13" fmla="*/ 273 h 282"/>
                <a:gd name="T14" fmla="*/ 0 w 282"/>
                <a:gd name="T15" fmla="*/ 10 h 282"/>
                <a:gd name="T16" fmla="*/ 0 w 282"/>
                <a:gd name="T17" fmla="*/ 0 h 282"/>
                <a:gd name="T18" fmla="*/ 9 w 282"/>
                <a:gd name="T19" fmla="*/ 0 h 282"/>
                <a:gd name="T20" fmla="*/ 272 w 282"/>
                <a:gd name="T21" fmla="*/ 0 h 282"/>
                <a:gd name="T22" fmla="*/ 282 w 282"/>
                <a:gd name="T23" fmla="*/ 0 h 282"/>
                <a:gd name="T24" fmla="*/ 282 w 282"/>
                <a:gd name="T25" fmla="*/ 1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2" h="282">
                  <a:moveTo>
                    <a:pt x="282" y="10"/>
                  </a:moveTo>
                  <a:lnTo>
                    <a:pt x="282" y="273"/>
                  </a:lnTo>
                  <a:lnTo>
                    <a:pt x="282" y="282"/>
                  </a:lnTo>
                  <a:lnTo>
                    <a:pt x="272" y="282"/>
                  </a:lnTo>
                  <a:lnTo>
                    <a:pt x="9" y="282"/>
                  </a:lnTo>
                  <a:lnTo>
                    <a:pt x="0" y="282"/>
                  </a:lnTo>
                  <a:lnTo>
                    <a:pt x="0" y="273"/>
                  </a:lnTo>
                  <a:lnTo>
                    <a:pt x="0" y="10"/>
                  </a:lnTo>
                  <a:lnTo>
                    <a:pt x="0" y="0"/>
                  </a:lnTo>
                  <a:lnTo>
                    <a:pt x="9" y="0"/>
                  </a:lnTo>
                  <a:lnTo>
                    <a:pt x="272" y="0"/>
                  </a:lnTo>
                  <a:lnTo>
                    <a:pt x="282" y="0"/>
                  </a:lnTo>
                  <a:lnTo>
                    <a:pt x="282" y="10"/>
                  </a:lnTo>
                  <a:close/>
                </a:path>
              </a:pathLst>
            </a:custGeom>
            <a:noFill/>
            <a:ln w="301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16"/>
            <p:cNvSpPr>
              <a:spLocks/>
            </p:cNvSpPr>
            <p:nvPr userDrawn="1"/>
          </p:nvSpPr>
          <p:spPr bwMode="auto">
            <a:xfrm>
              <a:off x="7370" y="3665"/>
              <a:ext cx="163" cy="160"/>
            </a:xfrm>
            <a:custGeom>
              <a:avLst/>
              <a:gdLst>
                <a:gd name="T0" fmla="*/ 60 w 68"/>
                <a:gd name="T1" fmla="*/ 0 h 67"/>
                <a:gd name="T2" fmla="*/ 9 w 68"/>
                <a:gd name="T3" fmla="*/ 0 h 67"/>
                <a:gd name="T4" fmla="*/ 0 w 68"/>
                <a:gd name="T5" fmla="*/ 9 h 67"/>
                <a:gd name="T6" fmla="*/ 0 w 68"/>
                <a:gd name="T7" fmla="*/ 41 h 67"/>
                <a:gd name="T8" fmla="*/ 9 w 68"/>
                <a:gd name="T9" fmla="*/ 50 h 67"/>
                <a:gd name="T10" fmla="*/ 21 w 68"/>
                <a:gd name="T11" fmla="*/ 50 h 67"/>
                <a:gd name="T12" fmla="*/ 47 w 68"/>
                <a:gd name="T13" fmla="*/ 67 h 67"/>
                <a:gd name="T14" fmla="*/ 41 w 68"/>
                <a:gd name="T15" fmla="*/ 50 h 67"/>
                <a:gd name="T16" fmla="*/ 60 w 68"/>
                <a:gd name="T17" fmla="*/ 50 h 67"/>
                <a:gd name="T18" fmla="*/ 68 w 68"/>
                <a:gd name="T19" fmla="*/ 41 h 67"/>
                <a:gd name="T20" fmla="*/ 68 w 68"/>
                <a:gd name="T21" fmla="*/ 9 h 67"/>
                <a:gd name="T22" fmla="*/ 60 w 68"/>
                <a:gd name="T23"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 h="67">
                  <a:moveTo>
                    <a:pt x="60" y="0"/>
                  </a:moveTo>
                  <a:cubicBezTo>
                    <a:pt x="9" y="0"/>
                    <a:pt x="9" y="0"/>
                    <a:pt x="9" y="0"/>
                  </a:cubicBezTo>
                  <a:cubicBezTo>
                    <a:pt x="4" y="0"/>
                    <a:pt x="0" y="4"/>
                    <a:pt x="0" y="9"/>
                  </a:cubicBezTo>
                  <a:cubicBezTo>
                    <a:pt x="0" y="41"/>
                    <a:pt x="0" y="41"/>
                    <a:pt x="0" y="41"/>
                  </a:cubicBezTo>
                  <a:cubicBezTo>
                    <a:pt x="0" y="46"/>
                    <a:pt x="4" y="50"/>
                    <a:pt x="9" y="50"/>
                  </a:cubicBezTo>
                  <a:cubicBezTo>
                    <a:pt x="21" y="50"/>
                    <a:pt x="21" y="50"/>
                    <a:pt x="21" y="50"/>
                  </a:cubicBezTo>
                  <a:cubicBezTo>
                    <a:pt x="47" y="67"/>
                    <a:pt x="47" y="67"/>
                    <a:pt x="47" y="67"/>
                  </a:cubicBezTo>
                  <a:cubicBezTo>
                    <a:pt x="41" y="50"/>
                    <a:pt x="41" y="50"/>
                    <a:pt x="41" y="50"/>
                  </a:cubicBezTo>
                  <a:cubicBezTo>
                    <a:pt x="60" y="50"/>
                    <a:pt x="60" y="50"/>
                    <a:pt x="60" y="50"/>
                  </a:cubicBezTo>
                  <a:cubicBezTo>
                    <a:pt x="64" y="50"/>
                    <a:pt x="68" y="46"/>
                    <a:pt x="68" y="41"/>
                  </a:cubicBezTo>
                  <a:cubicBezTo>
                    <a:pt x="68" y="9"/>
                    <a:pt x="68" y="9"/>
                    <a:pt x="68" y="9"/>
                  </a:cubicBezTo>
                  <a:cubicBezTo>
                    <a:pt x="68" y="4"/>
                    <a:pt x="64" y="0"/>
                    <a:pt x="6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17"/>
            <p:cNvSpPr>
              <a:spLocks/>
            </p:cNvSpPr>
            <p:nvPr userDrawn="1"/>
          </p:nvSpPr>
          <p:spPr bwMode="auto">
            <a:xfrm>
              <a:off x="7425" y="3877"/>
              <a:ext cx="247" cy="246"/>
            </a:xfrm>
            <a:custGeom>
              <a:avLst/>
              <a:gdLst>
                <a:gd name="T0" fmla="*/ 247 w 247"/>
                <a:gd name="T1" fmla="*/ 10 h 246"/>
                <a:gd name="T2" fmla="*/ 247 w 247"/>
                <a:gd name="T3" fmla="*/ 237 h 246"/>
                <a:gd name="T4" fmla="*/ 247 w 247"/>
                <a:gd name="T5" fmla="*/ 246 h 246"/>
                <a:gd name="T6" fmla="*/ 237 w 247"/>
                <a:gd name="T7" fmla="*/ 246 h 246"/>
                <a:gd name="T8" fmla="*/ 10 w 247"/>
                <a:gd name="T9" fmla="*/ 246 h 246"/>
                <a:gd name="T10" fmla="*/ 0 w 247"/>
                <a:gd name="T11" fmla="*/ 246 h 246"/>
                <a:gd name="T12" fmla="*/ 0 w 247"/>
                <a:gd name="T13" fmla="*/ 237 h 246"/>
                <a:gd name="T14" fmla="*/ 0 w 247"/>
                <a:gd name="T15" fmla="*/ 10 h 246"/>
                <a:gd name="T16" fmla="*/ 0 w 247"/>
                <a:gd name="T17" fmla="*/ 0 h 246"/>
                <a:gd name="T18" fmla="*/ 10 w 247"/>
                <a:gd name="T19" fmla="*/ 0 h 246"/>
                <a:gd name="T20" fmla="*/ 237 w 247"/>
                <a:gd name="T21" fmla="*/ 0 h 246"/>
                <a:gd name="T22" fmla="*/ 247 w 247"/>
                <a:gd name="T23" fmla="*/ 0 h 246"/>
                <a:gd name="T24" fmla="*/ 247 w 247"/>
                <a:gd name="T25" fmla="*/ 1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7" h="246">
                  <a:moveTo>
                    <a:pt x="247" y="10"/>
                  </a:moveTo>
                  <a:lnTo>
                    <a:pt x="247" y="237"/>
                  </a:lnTo>
                  <a:lnTo>
                    <a:pt x="247" y="246"/>
                  </a:lnTo>
                  <a:lnTo>
                    <a:pt x="237" y="246"/>
                  </a:lnTo>
                  <a:lnTo>
                    <a:pt x="10" y="246"/>
                  </a:lnTo>
                  <a:lnTo>
                    <a:pt x="0" y="246"/>
                  </a:lnTo>
                  <a:lnTo>
                    <a:pt x="0" y="237"/>
                  </a:lnTo>
                  <a:lnTo>
                    <a:pt x="0" y="10"/>
                  </a:lnTo>
                  <a:lnTo>
                    <a:pt x="0" y="0"/>
                  </a:lnTo>
                  <a:lnTo>
                    <a:pt x="10" y="0"/>
                  </a:lnTo>
                  <a:lnTo>
                    <a:pt x="237" y="0"/>
                  </a:lnTo>
                  <a:lnTo>
                    <a:pt x="247" y="0"/>
                  </a:lnTo>
                  <a:lnTo>
                    <a:pt x="247" y="1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18"/>
            <p:cNvSpPr>
              <a:spLocks/>
            </p:cNvSpPr>
            <p:nvPr userDrawn="1"/>
          </p:nvSpPr>
          <p:spPr bwMode="auto">
            <a:xfrm>
              <a:off x="7425" y="3877"/>
              <a:ext cx="247" cy="246"/>
            </a:xfrm>
            <a:custGeom>
              <a:avLst/>
              <a:gdLst>
                <a:gd name="T0" fmla="*/ 247 w 247"/>
                <a:gd name="T1" fmla="*/ 10 h 246"/>
                <a:gd name="T2" fmla="*/ 247 w 247"/>
                <a:gd name="T3" fmla="*/ 237 h 246"/>
                <a:gd name="T4" fmla="*/ 247 w 247"/>
                <a:gd name="T5" fmla="*/ 246 h 246"/>
                <a:gd name="T6" fmla="*/ 237 w 247"/>
                <a:gd name="T7" fmla="*/ 246 h 246"/>
                <a:gd name="T8" fmla="*/ 10 w 247"/>
                <a:gd name="T9" fmla="*/ 246 h 246"/>
                <a:gd name="T10" fmla="*/ 0 w 247"/>
                <a:gd name="T11" fmla="*/ 246 h 246"/>
                <a:gd name="T12" fmla="*/ 0 w 247"/>
                <a:gd name="T13" fmla="*/ 237 h 246"/>
                <a:gd name="T14" fmla="*/ 0 w 247"/>
                <a:gd name="T15" fmla="*/ 10 h 246"/>
                <a:gd name="T16" fmla="*/ 0 w 247"/>
                <a:gd name="T17" fmla="*/ 0 h 246"/>
                <a:gd name="T18" fmla="*/ 10 w 247"/>
                <a:gd name="T19" fmla="*/ 0 h 246"/>
                <a:gd name="T20" fmla="*/ 237 w 247"/>
                <a:gd name="T21" fmla="*/ 0 h 246"/>
                <a:gd name="T22" fmla="*/ 247 w 247"/>
                <a:gd name="T23" fmla="*/ 0 h 246"/>
                <a:gd name="T24" fmla="*/ 247 w 247"/>
                <a:gd name="T25" fmla="*/ 1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7" h="246">
                  <a:moveTo>
                    <a:pt x="247" y="10"/>
                  </a:moveTo>
                  <a:lnTo>
                    <a:pt x="247" y="237"/>
                  </a:lnTo>
                  <a:lnTo>
                    <a:pt x="247" y="246"/>
                  </a:lnTo>
                  <a:lnTo>
                    <a:pt x="237" y="246"/>
                  </a:lnTo>
                  <a:lnTo>
                    <a:pt x="10" y="246"/>
                  </a:lnTo>
                  <a:lnTo>
                    <a:pt x="0" y="246"/>
                  </a:lnTo>
                  <a:lnTo>
                    <a:pt x="0" y="237"/>
                  </a:lnTo>
                  <a:lnTo>
                    <a:pt x="0" y="10"/>
                  </a:lnTo>
                  <a:lnTo>
                    <a:pt x="0" y="0"/>
                  </a:lnTo>
                  <a:lnTo>
                    <a:pt x="10" y="0"/>
                  </a:lnTo>
                  <a:lnTo>
                    <a:pt x="237" y="0"/>
                  </a:lnTo>
                  <a:lnTo>
                    <a:pt x="247" y="0"/>
                  </a:lnTo>
                  <a:lnTo>
                    <a:pt x="247" y="10"/>
                  </a:lnTo>
                  <a:close/>
                </a:path>
              </a:pathLst>
            </a:custGeom>
            <a:noFill/>
            <a:ln w="301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19"/>
            <p:cNvSpPr>
              <a:spLocks/>
            </p:cNvSpPr>
            <p:nvPr userDrawn="1"/>
          </p:nvSpPr>
          <p:spPr bwMode="auto">
            <a:xfrm>
              <a:off x="7464" y="3959"/>
              <a:ext cx="172" cy="83"/>
            </a:xfrm>
            <a:custGeom>
              <a:avLst/>
              <a:gdLst>
                <a:gd name="T0" fmla="*/ 59 w 72"/>
                <a:gd name="T1" fmla="*/ 9 h 35"/>
                <a:gd name="T2" fmla="*/ 52 w 72"/>
                <a:gd name="T3" fmla="*/ 11 h 35"/>
                <a:gd name="T4" fmla="*/ 34 w 72"/>
                <a:gd name="T5" fmla="*/ 0 h 35"/>
                <a:gd name="T6" fmla="*/ 14 w 72"/>
                <a:gd name="T7" fmla="*/ 15 h 35"/>
                <a:gd name="T8" fmla="*/ 10 w 72"/>
                <a:gd name="T9" fmla="*/ 15 h 35"/>
                <a:gd name="T10" fmla="*/ 0 w 72"/>
                <a:gd name="T11" fmla="*/ 25 h 35"/>
                <a:gd name="T12" fmla="*/ 10 w 72"/>
                <a:gd name="T13" fmla="*/ 35 h 35"/>
                <a:gd name="T14" fmla="*/ 59 w 72"/>
                <a:gd name="T15" fmla="*/ 35 h 35"/>
                <a:gd name="T16" fmla="*/ 72 w 72"/>
                <a:gd name="T17" fmla="*/ 22 h 35"/>
                <a:gd name="T18" fmla="*/ 59 w 72"/>
                <a:gd name="T19" fmla="*/ 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35">
                  <a:moveTo>
                    <a:pt x="59" y="9"/>
                  </a:moveTo>
                  <a:cubicBezTo>
                    <a:pt x="56" y="9"/>
                    <a:pt x="54" y="10"/>
                    <a:pt x="52" y="11"/>
                  </a:cubicBezTo>
                  <a:cubicBezTo>
                    <a:pt x="49" y="5"/>
                    <a:pt x="42" y="0"/>
                    <a:pt x="34" y="0"/>
                  </a:cubicBezTo>
                  <a:cubicBezTo>
                    <a:pt x="24" y="0"/>
                    <a:pt x="16" y="7"/>
                    <a:pt x="14" y="15"/>
                  </a:cubicBezTo>
                  <a:cubicBezTo>
                    <a:pt x="13" y="15"/>
                    <a:pt x="12" y="15"/>
                    <a:pt x="10" y="15"/>
                  </a:cubicBezTo>
                  <a:cubicBezTo>
                    <a:pt x="5" y="15"/>
                    <a:pt x="0" y="19"/>
                    <a:pt x="0" y="25"/>
                  </a:cubicBezTo>
                  <a:cubicBezTo>
                    <a:pt x="0" y="30"/>
                    <a:pt x="5" y="35"/>
                    <a:pt x="10" y="35"/>
                  </a:cubicBezTo>
                  <a:cubicBezTo>
                    <a:pt x="59" y="35"/>
                    <a:pt x="59" y="35"/>
                    <a:pt x="59" y="35"/>
                  </a:cubicBezTo>
                  <a:cubicBezTo>
                    <a:pt x="66" y="35"/>
                    <a:pt x="72" y="29"/>
                    <a:pt x="72" y="22"/>
                  </a:cubicBezTo>
                  <a:cubicBezTo>
                    <a:pt x="72" y="15"/>
                    <a:pt x="66" y="9"/>
                    <a:pt x="59" y="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62577389"/>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25677"/>
            <a:ext cx="8229535" cy="1828800"/>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8838" y="480502"/>
            <a:ext cx="2557747" cy="547905"/>
          </a:xfrm>
          <a:prstGeom prst="rect">
            <a:avLst/>
          </a:prstGeom>
        </p:spPr>
      </p:pic>
      <p:grpSp>
        <p:nvGrpSpPr>
          <p:cNvPr id="8" name="Group 4"/>
          <p:cNvGrpSpPr>
            <a:grpSpLocks noChangeAspect="1"/>
          </p:cNvGrpSpPr>
          <p:nvPr userDrawn="1"/>
        </p:nvGrpSpPr>
        <p:grpSpPr bwMode="auto">
          <a:xfrm>
            <a:off x="6664394" y="2103040"/>
            <a:ext cx="5497443" cy="4603416"/>
            <a:chOff x="2611" y="1821"/>
            <a:chExt cx="990" cy="829"/>
          </a:xfrm>
        </p:grpSpPr>
        <p:sp>
          <p:nvSpPr>
            <p:cNvPr id="11" name="Freeform 5"/>
            <p:cNvSpPr>
              <a:spLocks noEditPoints="1"/>
            </p:cNvSpPr>
            <p:nvPr userDrawn="1"/>
          </p:nvSpPr>
          <p:spPr bwMode="auto">
            <a:xfrm>
              <a:off x="3025" y="1821"/>
              <a:ext cx="576" cy="507"/>
            </a:xfrm>
            <a:custGeom>
              <a:avLst/>
              <a:gdLst>
                <a:gd name="T0" fmla="*/ 136 w 243"/>
                <a:gd name="T1" fmla="*/ 168 h 213"/>
                <a:gd name="T2" fmla="*/ 191 w 243"/>
                <a:gd name="T3" fmla="*/ 199 h 213"/>
                <a:gd name="T4" fmla="*/ 166 w 243"/>
                <a:gd name="T5" fmla="*/ 199 h 213"/>
                <a:gd name="T6" fmla="*/ 185 w 243"/>
                <a:gd name="T7" fmla="*/ 202 h 213"/>
                <a:gd name="T8" fmla="*/ 210 w 243"/>
                <a:gd name="T9" fmla="*/ 202 h 213"/>
                <a:gd name="T10" fmla="*/ 204 w 243"/>
                <a:gd name="T11" fmla="*/ 196 h 213"/>
                <a:gd name="T12" fmla="*/ 185 w 243"/>
                <a:gd name="T13" fmla="*/ 207 h 213"/>
                <a:gd name="T14" fmla="*/ 160 w 243"/>
                <a:gd name="T15" fmla="*/ 207 h 213"/>
                <a:gd name="T16" fmla="*/ 134 w 243"/>
                <a:gd name="T17" fmla="*/ 207 h 213"/>
                <a:gd name="T18" fmla="*/ 115 w 243"/>
                <a:gd name="T19" fmla="*/ 213 h 213"/>
                <a:gd name="T20" fmla="*/ 141 w 243"/>
                <a:gd name="T21" fmla="*/ 213 h 213"/>
                <a:gd name="T22" fmla="*/ 166 w 243"/>
                <a:gd name="T23" fmla="*/ 213 h 213"/>
                <a:gd name="T24" fmla="*/ 191 w 243"/>
                <a:gd name="T25" fmla="*/ 213 h 213"/>
                <a:gd name="T26" fmla="*/ 216 w 243"/>
                <a:gd name="T27" fmla="*/ 213 h 213"/>
                <a:gd name="T28" fmla="*/ 148 w 243"/>
                <a:gd name="T29" fmla="*/ 164 h 213"/>
                <a:gd name="T30" fmla="*/ 148 w 243"/>
                <a:gd name="T31" fmla="*/ 164 h 213"/>
                <a:gd name="T32" fmla="*/ 143 w 243"/>
                <a:gd name="T33" fmla="*/ 145 h 213"/>
                <a:gd name="T34" fmla="*/ 146 w 243"/>
                <a:gd name="T35" fmla="*/ 145 h 213"/>
                <a:gd name="T36" fmla="*/ 157 w 243"/>
                <a:gd name="T37" fmla="*/ 138 h 213"/>
                <a:gd name="T38" fmla="*/ 235 w 243"/>
                <a:gd name="T39" fmla="*/ 147 h 213"/>
                <a:gd name="T40" fmla="*/ 228 w 243"/>
                <a:gd name="T41" fmla="*/ 66 h 213"/>
                <a:gd name="T42" fmla="*/ 214 w 243"/>
                <a:gd name="T43" fmla="*/ 19 h 213"/>
                <a:gd name="T44" fmla="*/ 188 w 243"/>
                <a:gd name="T45" fmla="*/ 66 h 213"/>
                <a:gd name="T46" fmla="*/ 161 w 243"/>
                <a:gd name="T47" fmla="*/ 42 h 213"/>
                <a:gd name="T48" fmla="*/ 108 w 243"/>
                <a:gd name="T49" fmla="*/ 6 h 213"/>
                <a:gd name="T50" fmla="*/ 100 w 243"/>
                <a:gd name="T51" fmla="*/ 165 h 213"/>
                <a:gd name="T52" fmla="*/ 118 w 243"/>
                <a:gd name="T53" fmla="*/ 184 h 213"/>
                <a:gd name="T54" fmla="*/ 162 w 243"/>
                <a:gd name="T55" fmla="*/ 184 h 213"/>
                <a:gd name="T56" fmla="*/ 194 w 243"/>
                <a:gd name="T57" fmla="*/ 184 h 213"/>
                <a:gd name="T58" fmla="*/ 236 w 243"/>
                <a:gd name="T59" fmla="*/ 165 h 213"/>
                <a:gd name="T60" fmla="*/ 208 w 243"/>
                <a:gd name="T61" fmla="*/ 87 h 213"/>
                <a:gd name="T62" fmla="*/ 114 w 243"/>
                <a:gd name="T63" fmla="*/ 11 h 213"/>
                <a:gd name="T64" fmla="*/ 133 w 243"/>
                <a:gd name="T65" fmla="*/ 67 h 213"/>
                <a:gd name="T66" fmla="*/ 83 w 243"/>
                <a:gd name="T67" fmla="*/ 62 h 213"/>
                <a:gd name="T68" fmla="*/ 198 w 243"/>
                <a:gd name="T69" fmla="*/ 181 h 213"/>
                <a:gd name="T70" fmla="*/ 167 w 243"/>
                <a:gd name="T71" fmla="*/ 179 h 213"/>
                <a:gd name="T72" fmla="*/ 129 w 243"/>
                <a:gd name="T73" fmla="*/ 180 h 213"/>
                <a:gd name="T74" fmla="*/ 104 w 243"/>
                <a:gd name="T75" fmla="*/ 155 h 213"/>
                <a:gd name="T76" fmla="*/ 209 w 243"/>
                <a:gd name="T77" fmla="*/ 155 h 213"/>
                <a:gd name="T78" fmla="*/ 123 w 243"/>
                <a:gd name="T79" fmla="*/ 147 h 213"/>
                <a:gd name="T80" fmla="*/ 143 w 243"/>
                <a:gd name="T81" fmla="*/ 120 h 213"/>
                <a:gd name="T82" fmla="*/ 159 w 243"/>
                <a:gd name="T83" fmla="*/ 122 h 213"/>
                <a:gd name="T84" fmla="*/ 213 w 243"/>
                <a:gd name="T85" fmla="*/ 158 h 213"/>
                <a:gd name="T86" fmla="*/ 192 w 243"/>
                <a:gd name="T87" fmla="*/ 147 h 213"/>
                <a:gd name="T88" fmla="*/ 163 w 243"/>
                <a:gd name="T89" fmla="*/ 121 h 213"/>
                <a:gd name="T90" fmla="*/ 142 w 243"/>
                <a:gd name="T91" fmla="*/ 128 h 213"/>
                <a:gd name="T92" fmla="*/ 108 w 243"/>
                <a:gd name="T93" fmla="*/ 147 h 213"/>
                <a:gd name="T94" fmla="*/ 15 w 243"/>
                <a:gd name="T95" fmla="*/ 149 h 213"/>
                <a:gd name="T96" fmla="*/ 108 w 243"/>
                <a:gd name="T97" fmla="*/ 55 h 213"/>
                <a:gd name="T98" fmla="*/ 152 w 243"/>
                <a:gd name="T99" fmla="*/ 58 h 213"/>
                <a:gd name="T100" fmla="*/ 213 w 243"/>
                <a:gd name="T101" fmla="*/ 158 h 213"/>
                <a:gd name="T102" fmla="*/ 170 w 243"/>
                <a:gd name="T103" fmla="*/ 168 h 213"/>
                <a:gd name="T104" fmla="*/ 168 w 243"/>
                <a:gd name="T105" fmla="*/ 145 h 213"/>
                <a:gd name="T106" fmla="*/ 177 w 243"/>
                <a:gd name="T107" fmla="*/ 168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43" h="213">
                  <a:moveTo>
                    <a:pt x="131" y="164"/>
                  </a:moveTo>
                  <a:cubicBezTo>
                    <a:pt x="128" y="164"/>
                    <a:pt x="126" y="166"/>
                    <a:pt x="126" y="168"/>
                  </a:cubicBezTo>
                  <a:cubicBezTo>
                    <a:pt x="126" y="171"/>
                    <a:pt x="128" y="172"/>
                    <a:pt x="131" y="172"/>
                  </a:cubicBezTo>
                  <a:cubicBezTo>
                    <a:pt x="134" y="172"/>
                    <a:pt x="136" y="171"/>
                    <a:pt x="136" y="168"/>
                  </a:cubicBezTo>
                  <a:cubicBezTo>
                    <a:pt x="136" y="166"/>
                    <a:pt x="133" y="164"/>
                    <a:pt x="131" y="164"/>
                  </a:cubicBezTo>
                  <a:close/>
                  <a:moveTo>
                    <a:pt x="204" y="196"/>
                  </a:moveTo>
                  <a:cubicBezTo>
                    <a:pt x="201" y="196"/>
                    <a:pt x="199" y="196"/>
                    <a:pt x="197" y="197"/>
                  </a:cubicBezTo>
                  <a:cubicBezTo>
                    <a:pt x="195" y="198"/>
                    <a:pt x="193" y="199"/>
                    <a:pt x="191" y="199"/>
                  </a:cubicBezTo>
                  <a:cubicBezTo>
                    <a:pt x="189" y="199"/>
                    <a:pt x="187" y="198"/>
                    <a:pt x="185" y="197"/>
                  </a:cubicBezTo>
                  <a:cubicBezTo>
                    <a:pt x="183" y="196"/>
                    <a:pt x="181" y="196"/>
                    <a:pt x="179" y="196"/>
                  </a:cubicBezTo>
                  <a:cubicBezTo>
                    <a:pt x="176" y="196"/>
                    <a:pt x="174" y="196"/>
                    <a:pt x="172" y="197"/>
                  </a:cubicBezTo>
                  <a:cubicBezTo>
                    <a:pt x="170" y="198"/>
                    <a:pt x="168" y="199"/>
                    <a:pt x="166" y="199"/>
                  </a:cubicBezTo>
                  <a:cubicBezTo>
                    <a:pt x="166" y="203"/>
                    <a:pt x="166" y="203"/>
                    <a:pt x="166" y="203"/>
                  </a:cubicBezTo>
                  <a:cubicBezTo>
                    <a:pt x="168" y="203"/>
                    <a:pt x="170" y="203"/>
                    <a:pt x="172" y="202"/>
                  </a:cubicBezTo>
                  <a:cubicBezTo>
                    <a:pt x="174" y="201"/>
                    <a:pt x="176" y="201"/>
                    <a:pt x="179" y="201"/>
                  </a:cubicBezTo>
                  <a:cubicBezTo>
                    <a:pt x="181" y="201"/>
                    <a:pt x="183" y="201"/>
                    <a:pt x="185" y="202"/>
                  </a:cubicBezTo>
                  <a:cubicBezTo>
                    <a:pt x="187" y="203"/>
                    <a:pt x="189" y="203"/>
                    <a:pt x="191" y="203"/>
                  </a:cubicBezTo>
                  <a:cubicBezTo>
                    <a:pt x="193" y="203"/>
                    <a:pt x="195" y="203"/>
                    <a:pt x="197" y="202"/>
                  </a:cubicBezTo>
                  <a:cubicBezTo>
                    <a:pt x="199" y="201"/>
                    <a:pt x="201" y="201"/>
                    <a:pt x="204" y="201"/>
                  </a:cubicBezTo>
                  <a:cubicBezTo>
                    <a:pt x="206" y="201"/>
                    <a:pt x="208" y="201"/>
                    <a:pt x="210" y="202"/>
                  </a:cubicBezTo>
                  <a:cubicBezTo>
                    <a:pt x="212" y="203"/>
                    <a:pt x="214" y="203"/>
                    <a:pt x="216" y="203"/>
                  </a:cubicBezTo>
                  <a:cubicBezTo>
                    <a:pt x="216" y="199"/>
                    <a:pt x="216" y="199"/>
                    <a:pt x="216" y="199"/>
                  </a:cubicBezTo>
                  <a:cubicBezTo>
                    <a:pt x="214" y="199"/>
                    <a:pt x="212" y="198"/>
                    <a:pt x="210" y="197"/>
                  </a:cubicBezTo>
                  <a:cubicBezTo>
                    <a:pt x="208" y="196"/>
                    <a:pt x="206" y="196"/>
                    <a:pt x="204" y="196"/>
                  </a:cubicBezTo>
                  <a:close/>
                  <a:moveTo>
                    <a:pt x="204" y="206"/>
                  </a:moveTo>
                  <a:cubicBezTo>
                    <a:pt x="201" y="206"/>
                    <a:pt x="199" y="206"/>
                    <a:pt x="197" y="207"/>
                  </a:cubicBezTo>
                  <a:cubicBezTo>
                    <a:pt x="195" y="208"/>
                    <a:pt x="193" y="208"/>
                    <a:pt x="191" y="208"/>
                  </a:cubicBezTo>
                  <a:cubicBezTo>
                    <a:pt x="189" y="208"/>
                    <a:pt x="187" y="208"/>
                    <a:pt x="185" y="207"/>
                  </a:cubicBezTo>
                  <a:cubicBezTo>
                    <a:pt x="183" y="206"/>
                    <a:pt x="181" y="206"/>
                    <a:pt x="179" y="206"/>
                  </a:cubicBezTo>
                  <a:cubicBezTo>
                    <a:pt x="176" y="206"/>
                    <a:pt x="174" y="206"/>
                    <a:pt x="172" y="207"/>
                  </a:cubicBezTo>
                  <a:cubicBezTo>
                    <a:pt x="170" y="208"/>
                    <a:pt x="168" y="208"/>
                    <a:pt x="166" y="208"/>
                  </a:cubicBezTo>
                  <a:cubicBezTo>
                    <a:pt x="164" y="208"/>
                    <a:pt x="162" y="208"/>
                    <a:pt x="160" y="207"/>
                  </a:cubicBezTo>
                  <a:cubicBezTo>
                    <a:pt x="158" y="206"/>
                    <a:pt x="156" y="206"/>
                    <a:pt x="153" y="206"/>
                  </a:cubicBezTo>
                  <a:cubicBezTo>
                    <a:pt x="151" y="206"/>
                    <a:pt x="149" y="206"/>
                    <a:pt x="147" y="207"/>
                  </a:cubicBezTo>
                  <a:cubicBezTo>
                    <a:pt x="145" y="208"/>
                    <a:pt x="143" y="208"/>
                    <a:pt x="141" y="208"/>
                  </a:cubicBezTo>
                  <a:cubicBezTo>
                    <a:pt x="138" y="208"/>
                    <a:pt x="136" y="208"/>
                    <a:pt x="134" y="207"/>
                  </a:cubicBezTo>
                  <a:cubicBezTo>
                    <a:pt x="132" y="206"/>
                    <a:pt x="130" y="206"/>
                    <a:pt x="128" y="206"/>
                  </a:cubicBezTo>
                  <a:cubicBezTo>
                    <a:pt x="126" y="206"/>
                    <a:pt x="124" y="206"/>
                    <a:pt x="122" y="207"/>
                  </a:cubicBezTo>
                  <a:cubicBezTo>
                    <a:pt x="120" y="208"/>
                    <a:pt x="118" y="208"/>
                    <a:pt x="115" y="208"/>
                  </a:cubicBezTo>
                  <a:cubicBezTo>
                    <a:pt x="115" y="213"/>
                    <a:pt x="115" y="213"/>
                    <a:pt x="115" y="213"/>
                  </a:cubicBezTo>
                  <a:cubicBezTo>
                    <a:pt x="118" y="213"/>
                    <a:pt x="120" y="212"/>
                    <a:pt x="122" y="212"/>
                  </a:cubicBezTo>
                  <a:cubicBezTo>
                    <a:pt x="124" y="211"/>
                    <a:pt x="126" y="210"/>
                    <a:pt x="128" y="210"/>
                  </a:cubicBezTo>
                  <a:cubicBezTo>
                    <a:pt x="130" y="210"/>
                    <a:pt x="132" y="211"/>
                    <a:pt x="134" y="212"/>
                  </a:cubicBezTo>
                  <a:cubicBezTo>
                    <a:pt x="136" y="212"/>
                    <a:pt x="138" y="213"/>
                    <a:pt x="141" y="213"/>
                  </a:cubicBezTo>
                  <a:cubicBezTo>
                    <a:pt x="143" y="213"/>
                    <a:pt x="145" y="212"/>
                    <a:pt x="147" y="212"/>
                  </a:cubicBezTo>
                  <a:cubicBezTo>
                    <a:pt x="149" y="211"/>
                    <a:pt x="151" y="210"/>
                    <a:pt x="153" y="210"/>
                  </a:cubicBezTo>
                  <a:cubicBezTo>
                    <a:pt x="156" y="210"/>
                    <a:pt x="158" y="211"/>
                    <a:pt x="160" y="212"/>
                  </a:cubicBezTo>
                  <a:cubicBezTo>
                    <a:pt x="162" y="212"/>
                    <a:pt x="164" y="213"/>
                    <a:pt x="166" y="213"/>
                  </a:cubicBezTo>
                  <a:cubicBezTo>
                    <a:pt x="168" y="213"/>
                    <a:pt x="170" y="212"/>
                    <a:pt x="172" y="212"/>
                  </a:cubicBezTo>
                  <a:cubicBezTo>
                    <a:pt x="174" y="211"/>
                    <a:pt x="176" y="210"/>
                    <a:pt x="179" y="210"/>
                  </a:cubicBezTo>
                  <a:cubicBezTo>
                    <a:pt x="181" y="210"/>
                    <a:pt x="183" y="211"/>
                    <a:pt x="185" y="212"/>
                  </a:cubicBezTo>
                  <a:cubicBezTo>
                    <a:pt x="187" y="212"/>
                    <a:pt x="189" y="213"/>
                    <a:pt x="191" y="213"/>
                  </a:cubicBezTo>
                  <a:cubicBezTo>
                    <a:pt x="193" y="213"/>
                    <a:pt x="195" y="212"/>
                    <a:pt x="197" y="212"/>
                  </a:cubicBezTo>
                  <a:cubicBezTo>
                    <a:pt x="199" y="211"/>
                    <a:pt x="201" y="210"/>
                    <a:pt x="204" y="210"/>
                  </a:cubicBezTo>
                  <a:cubicBezTo>
                    <a:pt x="206" y="210"/>
                    <a:pt x="208" y="211"/>
                    <a:pt x="210" y="212"/>
                  </a:cubicBezTo>
                  <a:cubicBezTo>
                    <a:pt x="212" y="212"/>
                    <a:pt x="214" y="213"/>
                    <a:pt x="216" y="213"/>
                  </a:cubicBezTo>
                  <a:cubicBezTo>
                    <a:pt x="216" y="208"/>
                    <a:pt x="216" y="208"/>
                    <a:pt x="216" y="208"/>
                  </a:cubicBezTo>
                  <a:cubicBezTo>
                    <a:pt x="214" y="208"/>
                    <a:pt x="212" y="208"/>
                    <a:pt x="210" y="207"/>
                  </a:cubicBezTo>
                  <a:cubicBezTo>
                    <a:pt x="208" y="206"/>
                    <a:pt x="206" y="206"/>
                    <a:pt x="204" y="206"/>
                  </a:cubicBezTo>
                  <a:close/>
                  <a:moveTo>
                    <a:pt x="148" y="164"/>
                  </a:moveTo>
                  <a:cubicBezTo>
                    <a:pt x="145" y="164"/>
                    <a:pt x="143" y="166"/>
                    <a:pt x="143" y="168"/>
                  </a:cubicBezTo>
                  <a:cubicBezTo>
                    <a:pt x="143" y="171"/>
                    <a:pt x="145" y="172"/>
                    <a:pt x="148" y="172"/>
                  </a:cubicBezTo>
                  <a:cubicBezTo>
                    <a:pt x="151" y="172"/>
                    <a:pt x="153" y="170"/>
                    <a:pt x="153" y="168"/>
                  </a:cubicBezTo>
                  <a:cubicBezTo>
                    <a:pt x="153" y="166"/>
                    <a:pt x="151" y="164"/>
                    <a:pt x="148" y="164"/>
                  </a:cubicBezTo>
                  <a:close/>
                  <a:moveTo>
                    <a:pt x="143" y="138"/>
                  </a:moveTo>
                  <a:cubicBezTo>
                    <a:pt x="136" y="138"/>
                    <a:pt x="136" y="138"/>
                    <a:pt x="136" y="138"/>
                  </a:cubicBezTo>
                  <a:cubicBezTo>
                    <a:pt x="136" y="145"/>
                    <a:pt x="136" y="145"/>
                    <a:pt x="136" y="145"/>
                  </a:cubicBezTo>
                  <a:cubicBezTo>
                    <a:pt x="143" y="145"/>
                    <a:pt x="143" y="145"/>
                    <a:pt x="143" y="145"/>
                  </a:cubicBezTo>
                  <a:lnTo>
                    <a:pt x="143" y="138"/>
                  </a:lnTo>
                  <a:close/>
                  <a:moveTo>
                    <a:pt x="153" y="138"/>
                  </a:moveTo>
                  <a:cubicBezTo>
                    <a:pt x="146" y="138"/>
                    <a:pt x="146" y="138"/>
                    <a:pt x="146" y="138"/>
                  </a:cubicBezTo>
                  <a:cubicBezTo>
                    <a:pt x="146" y="145"/>
                    <a:pt x="146" y="145"/>
                    <a:pt x="146" y="145"/>
                  </a:cubicBezTo>
                  <a:cubicBezTo>
                    <a:pt x="153" y="145"/>
                    <a:pt x="153" y="145"/>
                    <a:pt x="153" y="145"/>
                  </a:cubicBezTo>
                  <a:lnTo>
                    <a:pt x="153" y="138"/>
                  </a:lnTo>
                  <a:close/>
                  <a:moveTo>
                    <a:pt x="164" y="138"/>
                  </a:moveTo>
                  <a:cubicBezTo>
                    <a:pt x="157" y="138"/>
                    <a:pt x="157" y="138"/>
                    <a:pt x="157" y="138"/>
                  </a:cubicBezTo>
                  <a:cubicBezTo>
                    <a:pt x="157" y="145"/>
                    <a:pt x="157" y="145"/>
                    <a:pt x="157" y="145"/>
                  </a:cubicBezTo>
                  <a:cubicBezTo>
                    <a:pt x="164" y="145"/>
                    <a:pt x="164" y="145"/>
                    <a:pt x="164" y="145"/>
                  </a:cubicBezTo>
                  <a:lnTo>
                    <a:pt x="164" y="138"/>
                  </a:lnTo>
                  <a:close/>
                  <a:moveTo>
                    <a:pt x="235" y="147"/>
                  </a:moveTo>
                  <a:cubicBezTo>
                    <a:pt x="216" y="120"/>
                    <a:pt x="216" y="120"/>
                    <a:pt x="216" y="120"/>
                  </a:cubicBezTo>
                  <a:cubicBezTo>
                    <a:pt x="216" y="87"/>
                    <a:pt x="216" y="87"/>
                    <a:pt x="216" y="87"/>
                  </a:cubicBezTo>
                  <a:cubicBezTo>
                    <a:pt x="240" y="87"/>
                    <a:pt x="240" y="87"/>
                    <a:pt x="240" y="87"/>
                  </a:cubicBezTo>
                  <a:cubicBezTo>
                    <a:pt x="239" y="84"/>
                    <a:pt x="228" y="66"/>
                    <a:pt x="228" y="66"/>
                  </a:cubicBezTo>
                  <a:cubicBezTo>
                    <a:pt x="236" y="66"/>
                    <a:pt x="236" y="66"/>
                    <a:pt x="236" y="66"/>
                  </a:cubicBezTo>
                  <a:cubicBezTo>
                    <a:pt x="234" y="63"/>
                    <a:pt x="225" y="47"/>
                    <a:pt x="225" y="47"/>
                  </a:cubicBezTo>
                  <a:cubicBezTo>
                    <a:pt x="231" y="47"/>
                    <a:pt x="231" y="47"/>
                    <a:pt x="231" y="47"/>
                  </a:cubicBezTo>
                  <a:cubicBezTo>
                    <a:pt x="229" y="44"/>
                    <a:pt x="214" y="19"/>
                    <a:pt x="214" y="19"/>
                  </a:cubicBezTo>
                  <a:cubicBezTo>
                    <a:pt x="213" y="17"/>
                    <a:pt x="211" y="17"/>
                    <a:pt x="210" y="19"/>
                  </a:cubicBezTo>
                  <a:cubicBezTo>
                    <a:pt x="210" y="19"/>
                    <a:pt x="195" y="45"/>
                    <a:pt x="194" y="47"/>
                  </a:cubicBezTo>
                  <a:cubicBezTo>
                    <a:pt x="199" y="47"/>
                    <a:pt x="199" y="47"/>
                    <a:pt x="199" y="47"/>
                  </a:cubicBezTo>
                  <a:cubicBezTo>
                    <a:pt x="199" y="47"/>
                    <a:pt x="190" y="63"/>
                    <a:pt x="188" y="66"/>
                  </a:cubicBezTo>
                  <a:cubicBezTo>
                    <a:pt x="196" y="66"/>
                    <a:pt x="196" y="66"/>
                    <a:pt x="196" y="66"/>
                  </a:cubicBezTo>
                  <a:cubicBezTo>
                    <a:pt x="196" y="66"/>
                    <a:pt x="191" y="74"/>
                    <a:pt x="187" y="80"/>
                  </a:cubicBezTo>
                  <a:cubicBezTo>
                    <a:pt x="161" y="43"/>
                    <a:pt x="161" y="43"/>
                    <a:pt x="161" y="43"/>
                  </a:cubicBezTo>
                  <a:cubicBezTo>
                    <a:pt x="161" y="42"/>
                    <a:pt x="161" y="42"/>
                    <a:pt x="161" y="42"/>
                  </a:cubicBezTo>
                  <a:cubicBezTo>
                    <a:pt x="161" y="42"/>
                    <a:pt x="161" y="43"/>
                    <a:pt x="160" y="43"/>
                  </a:cubicBezTo>
                  <a:cubicBezTo>
                    <a:pt x="136" y="8"/>
                    <a:pt x="136" y="8"/>
                    <a:pt x="136" y="8"/>
                  </a:cubicBezTo>
                  <a:cubicBezTo>
                    <a:pt x="132" y="3"/>
                    <a:pt x="127" y="0"/>
                    <a:pt x="121" y="0"/>
                  </a:cubicBezTo>
                  <a:cubicBezTo>
                    <a:pt x="116" y="0"/>
                    <a:pt x="112" y="3"/>
                    <a:pt x="108" y="6"/>
                  </a:cubicBezTo>
                  <a:cubicBezTo>
                    <a:pt x="9" y="145"/>
                    <a:pt x="9" y="145"/>
                    <a:pt x="9" y="145"/>
                  </a:cubicBezTo>
                  <a:cubicBezTo>
                    <a:pt x="3" y="153"/>
                    <a:pt x="0" y="158"/>
                    <a:pt x="2" y="162"/>
                  </a:cubicBezTo>
                  <a:cubicBezTo>
                    <a:pt x="3" y="163"/>
                    <a:pt x="4" y="165"/>
                    <a:pt x="7" y="165"/>
                  </a:cubicBezTo>
                  <a:cubicBezTo>
                    <a:pt x="100" y="165"/>
                    <a:pt x="100" y="165"/>
                    <a:pt x="100" y="165"/>
                  </a:cubicBezTo>
                  <a:cubicBezTo>
                    <a:pt x="100" y="174"/>
                    <a:pt x="104" y="181"/>
                    <a:pt x="112" y="185"/>
                  </a:cubicBezTo>
                  <a:cubicBezTo>
                    <a:pt x="112" y="186"/>
                    <a:pt x="112" y="186"/>
                    <a:pt x="112" y="186"/>
                  </a:cubicBezTo>
                  <a:cubicBezTo>
                    <a:pt x="113" y="186"/>
                    <a:pt x="113" y="186"/>
                    <a:pt x="113" y="186"/>
                  </a:cubicBezTo>
                  <a:cubicBezTo>
                    <a:pt x="115" y="186"/>
                    <a:pt x="116" y="185"/>
                    <a:pt x="118" y="184"/>
                  </a:cubicBezTo>
                  <a:cubicBezTo>
                    <a:pt x="121" y="183"/>
                    <a:pt x="124" y="183"/>
                    <a:pt x="127" y="184"/>
                  </a:cubicBezTo>
                  <a:cubicBezTo>
                    <a:pt x="131" y="186"/>
                    <a:pt x="136" y="186"/>
                    <a:pt x="140" y="184"/>
                  </a:cubicBezTo>
                  <a:cubicBezTo>
                    <a:pt x="143" y="183"/>
                    <a:pt x="147" y="183"/>
                    <a:pt x="150" y="184"/>
                  </a:cubicBezTo>
                  <a:cubicBezTo>
                    <a:pt x="154" y="186"/>
                    <a:pt x="158" y="186"/>
                    <a:pt x="162" y="184"/>
                  </a:cubicBezTo>
                  <a:cubicBezTo>
                    <a:pt x="165" y="183"/>
                    <a:pt x="169" y="183"/>
                    <a:pt x="172" y="184"/>
                  </a:cubicBezTo>
                  <a:cubicBezTo>
                    <a:pt x="174" y="185"/>
                    <a:pt x="176" y="186"/>
                    <a:pt x="178" y="186"/>
                  </a:cubicBezTo>
                  <a:cubicBezTo>
                    <a:pt x="180" y="186"/>
                    <a:pt x="183" y="185"/>
                    <a:pt x="185" y="184"/>
                  </a:cubicBezTo>
                  <a:cubicBezTo>
                    <a:pt x="188" y="183"/>
                    <a:pt x="191" y="183"/>
                    <a:pt x="194" y="184"/>
                  </a:cubicBezTo>
                  <a:cubicBezTo>
                    <a:pt x="196" y="185"/>
                    <a:pt x="198" y="186"/>
                    <a:pt x="200" y="186"/>
                  </a:cubicBezTo>
                  <a:cubicBezTo>
                    <a:pt x="201" y="186"/>
                    <a:pt x="201" y="186"/>
                    <a:pt x="201" y="186"/>
                  </a:cubicBezTo>
                  <a:cubicBezTo>
                    <a:pt x="210" y="165"/>
                    <a:pt x="210" y="165"/>
                    <a:pt x="210" y="165"/>
                  </a:cubicBezTo>
                  <a:cubicBezTo>
                    <a:pt x="236" y="165"/>
                    <a:pt x="236" y="165"/>
                    <a:pt x="236" y="165"/>
                  </a:cubicBezTo>
                  <a:cubicBezTo>
                    <a:pt x="236" y="165"/>
                    <a:pt x="236" y="165"/>
                    <a:pt x="236" y="165"/>
                  </a:cubicBezTo>
                  <a:cubicBezTo>
                    <a:pt x="238" y="165"/>
                    <a:pt x="240" y="164"/>
                    <a:pt x="241" y="162"/>
                  </a:cubicBezTo>
                  <a:cubicBezTo>
                    <a:pt x="242" y="161"/>
                    <a:pt x="243" y="157"/>
                    <a:pt x="235" y="147"/>
                  </a:cubicBezTo>
                  <a:close/>
                  <a:moveTo>
                    <a:pt x="208" y="87"/>
                  </a:moveTo>
                  <a:cubicBezTo>
                    <a:pt x="208" y="109"/>
                    <a:pt x="208" y="109"/>
                    <a:pt x="208" y="109"/>
                  </a:cubicBezTo>
                  <a:cubicBezTo>
                    <a:pt x="192" y="87"/>
                    <a:pt x="192" y="87"/>
                    <a:pt x="192" y="87"/>
                  </a:cubicBezTo>
                  <a:lnTo>
                    <a:pt x="208" y="87"/>
                  </a:lnTo>
                  <a:close/>
                  <a:moveTo>
                    <a:pt x="114" y="11"/>
                  </a:moveTo>
                  <a:cubicBezTo>
                    <a:pt x="118" y="6"/>
                    <a:pt x="126" y="7"/>
                    <a:pt x="130" y="13"/>
                  </a:cubicBezTo>
                  <a:cubicBezTo>
                    <a:pt x="153" y="45"/>
                    <a:pt x="153" y="45"/>
                    <a:pt x="153" y="45"/>
                  </a:cubicBezTo>
                  <a:cubicBezTo>
                    <a:pt x="150" y="47"/>
                    <a:pt x="148" y="51"/>
                    <a:pt x="146" y="56"/>
                  </a:cubicBezTo>
                  <a:cubicBezTo>
                    <a:pt x="143" y="62"/>
                    <a:pt x="138" y="66"/>
                    <a:pt x="133" y="67"/>
                  </a:cubicBezTo>
                  <a:cubicBezTo>
                    <a:pt x="130" y="67"/>
                    <a:pt x="128" y="65"/>
                    <a:pt x="126" y="62"/>
                  </a:cubicBezTo>
                  <a:cubicBezTo>
                    <a:pt x="121" y="54"/>
                    <a:pt x="115" y="49"/>
                    <a:pt x="109" y="49"/>
                  </a:cubicBezTo>
                  <a:cubicBezTo>
                    <a:pt x="102" y="48"/>
                    <a:pt x="96" y="52"/>
                    <a:pt x="90" y="59"/>
                  </a:cubicBezTo>
                  <a:cubicBezTo>
                    <a:pt x="87" y="62"/>
                    <a:pt x="85" y="63"/>
                    <a:pt x="83" y="62"/>
                  </a:cubicBezTo>
                  <a:cubicBezTo>
                    <a:pt x="81" y="62"/>
                    <a:pt x="80" y="61"/>
                    <a:pt x="79" y="59"/>
                  </a:cubicBezTo>
                  <a:lnTo>
                    <a:pt x="114" y="11"/>
                  </a:lnTo>
                  <a:close/>
                  <a:moveTo>
                    <a:pt x="209" y="155"/>
                  </a:moveTo>
                  <a:cubicBezTo>
                    <a:pt x="198" y="181"/>
                    <a:pt x="198" y="181"/>
                    <a:pt x="198" y="181"/>
                  </a:cubicBezTo>
                  <a:cubicBezTo>
                    <a:pt x="198" y="181"/>
                    <a:pt x="197" y="181"/>
                    <a:pt x="196" y="180"/>
                  </a:cubicBezTo>
                  <a:cubicBezTo>
                    <a:pt x="192" y="179"/>
                    <a:pt x="187" y="179"/>
                    <a:pt x="183" y="180"/>
                  </a:cubicBezTo>
                  <a:cubicBezTo>
                    <a:pt x="180" y="182"/>
                    <a:pt x="176" y="182"/>
                    <a:pt x="174" y="180"/>
                  </a:cubicBezTo>
                  <a:cubicBezTo>
                    <a:pt x="172" y="179"/>
                    <a:pt x="169" y="179"/>
                    <a:pt x="167" y="179"/>
                  </a:cubicBezTo>
                  <a:cubicBezTo>
                    <a:pt x="165" y="179"/>
                    <a:pt x="163" y="180"/>
                    <a:pt x="161" y="180"/>
                  </a:cubicBezTo>
                  <a:cubicBezTo>
                    <a:pt x="158" y="182"/>
                    <a:pt x="154" y="182"/>
                    <a:pt x="151" y="180"/>
                  </a:cubicBezTo>
                  <a:cubicBezTo>
                    <a:pt x="147" y="179"/>
                    <a:pt x="142" y="179"/>
                    <a:pt x="138" y="180"/>
                  </a:cubicBezTo>
                  <a:cubicBezTo>
                    <a:pt x="135" y="182"/>
                    <a:pt x="132" y="182"/>
                    <a:pt x="129" y="180"/>
                  </a:cubicBezTo>
                  <a:cubicBezTo>
                    <a:pt x="125" y="178"/>
                    <a:pt x="120" y="179"/>
                    <a:pt x="116" y="180"/>
                  </a:cubicBezTo>
                  <a:cubicBezTo>
                    <a:pt x="115" y="181"/>
                    <a:pt x="114" y="181"/>
                    <a:pt x="113" y="181"/>
                  </a:cubicBezTo>
                  <a:cubicBezTo>
                    <a:pt x="107" y="178"/>
                    <a:pt x="104" y="172"/>
                    <a:pt x="104" y="165"/>
                  </a:cubicBezTo>
                  <a:cubicBezTo>
                    <a:pt x="104" y="155"/>
                    <a:pt x="104" y="155"/>
                    <a:pt x="104" y="155"/>
                  </a:cubicBezTo>
                  <a:cubicBezTo>
                    <a:pt x="104" y="152"/>
                    <a:pt x="105" y="152"/>
                    <a:pt x="108" y="152"/>
                  </a:cubicBezTo>
                  <a:cubicBezTo>
                    <a:pt x="207" y="152"/>
                    <a:pt x="207" y="152"/>
                    <a:pt x="207" y="152"/>
                  </a:cubicBezTo>
                  <a:cubicBezTo>
                    <a:pt x="210" y="152"/>
                    <a:pt x="210" y="152"/>
                    <a:pt x="210" y="153"/>
                  </a:cubicBezTo>
                  <a:cubicBezTo>
                    <a:pt x="210" y="153"/>
                    <a:pt x="210" y="153"/>
                    <a:pt x="209" y="155"/>
                  </a:cubicBezTo>
                  <a:close/>
                  <a:moveTo>
                    <a:pt x="184" y="133"/>
                  </a:moveTo>
                  <a:cubicBezTo>
                    <a:pt x="185" y="133"/>
                    <a:pt x="188" y="133"/>
                    <a:pt x="188" y="137"/>
                  </a:cubicBezTo>
                  <a:cubicBezTo>
                    <a:pt x="188" y="147"/>
                    <a:pt x="188" y="147"/>
                    <a:pt x="188" y="147"/>
                  </a:cubicBezTo>
                  <a:cubicBezTo>
                    <a:pt x="123" y="147"/>
                    <a:pt x="123" y="147"/>
                    <a:pt x="123" y="147"/>
                  </a:cubicBezTo>
                  <a:cubicBezTo>
                    <a:pt x="123" y="137"/>
                    <a:pt x="123" y="137"/>
                    <a:pt x="123" y="137"/>
                  </a:cubicBezTo>
                  <a:cubicBezTo>
                    <a:pt x="123" y="136"/>
                    <a:pt x="123" y="133"/>
                    <a:pt x="127" y="133"/>
                  </a:cubicBezTo>
                  <a:lnTo>
                    <a:pt x="184" y="133"/>
                  </a:lnTo>
                  <a:close/>
                  <a:moveTo>
                    <a:pt x="143" y="120"/>
                  </a:moveTo>
                  <a:cubicBezTo>
                    <a:pt x="143" y="120"/>
                    <a:pt x="143" y="120"/>
                    <a:pt x="143" y="120"/>
                  </a:cubicBezTo>
                  <a:cubicBezTo>
                    <a:pt x="144" y="120"/>
                    <a:pt x="144" y="119"/>
                    <a:pt x="147" y="119"/>
                  </a:cubicBezTo>
                  <a:cubicBezTo>
                    <a:pt x="154" y="119"/>
                    <a:pt x="154" y="119"/>
                    <a:pt x="154" y="119"/>
                  </a:cubicBezTo>
                  <a:cubicBezTo>
                    <a:pt x="158" y="119"/>
                    <a:pt x="158" y="119"/>
                    <a:pt x="159" y="122"/>
                  </a:cubicBezTo>
                  <a:cubicBezTo>
                    <a:pt x="161" y="128"/>
                    <a:pt x="161" y="128"/>
                    <a:pt x="161" y="128"/>
                  </a:cubicBezTo>
                  <a:cubicBezTo>
                    <a:pt x="147" y="128"/>
                    <a:pt x="147" y="128"/>
                    <a:pt x="147" y="128"/>
                  </a:cubicBezTo>
                  <a:lnTo>
                    <a:pt x="143" y="120"/>
                  </a:lnTo>
                  <a:close/>
                  <a:moveTo>
                    <a:pt x="213" y="158"/>
                  </a:moveTo>
                  <a:cubicBezTo>
                    <a:pt x="213" y="157"/>
                    <a:pt x="213" y="157"/>
                    <a:pt x="213" y="157"/>
                  </a:cubicBezTo>
                  <a:cubicBezTo>
                    <a:pt x="214" y="155"/>
                    <a:pt x="215" y="154"/>
                    <a:pt x="215" y="153"/>
                  </a:cubicBezTo>
                  <a:cubicBezTo>
                    <a:pt x="215" y="147"/>
                    <a:pt x="209" y="147"/>
                    <a:pt x="207" y="147"/>
                  </a:cubicBezTo>
                  <a:cubicBezTo>
                    <a:pt x="192" y="147"/>
                    <a:pt x="192" y="147"/>
                    <a:pt x="192" y="147"/>
                  </a:cubicBezTo>
                  <a:cubicBezTo>
                    <a:pt x="192" y="137"/>
                    <a:pt x="192" y="137"/>
                    <a:pt x="192" y="137"/>
                  </a:cubicBezTo>
                  <a:cubicBezTo>
                    <a:pt x="192" y="131"/>
                    <a:pt x="188" y="128"/>
                    <a:pt x="184" y="128"/>
                  </a:cubicBezTo>
                  <a:cubicBezTo>
                    <a:pt x="165" y="128"/>
                    <a:pt x="165" y="128"/>
                    <a:pt x="165" y="128"/>
                  </a:cubicBezTo>
                  <a:cubicBezTo>
                    <a:pt x="163" y="121"/>
                    <a:pt x="163" y="121"/>
                    <a:pt x="163" y="121"/>
                  </a:cubicBezTo>
                  <a:cubicBezTo>
                    <a:pt x="162" y="115"/>
                    <a:pt x="159" y="115"/>
                    <a:pt x="154" y="115"/>
                  </a:cubicBezTo>
                  <a:cubicBezTo>
                    <a:pt x="147" y="115"/>
                    <a:pt x="147" y="115"/>
                    <a:pt x="147" y="115"/>
                  </a:cubicBezTo>
                  <a:cubicBezTo>
                    <a:pt x="145" y="115"/>
                    <a:pt x="139" y="115"/>
                    <a:pt x="139" y="120"/>
                  </a:cubicBezTo>
                  <a:cubicBezTo>
                    <a:pt x="142" y="128"/>
                    <a:pt x="142" y="128"/>
                    <a:pt x="142" y="128"/>
                  </a:cubicBezTo>
                  <a:cubicBezTo>
                    <a:pt x="127" y="128"/>
                    <a:pt x="127" y="128"/>
                    <a:pt x="127" y="128"/>
                  </a:cubicBezTo>
                  <a:cubicBezTo>
                    <a:pt x="121" y="128"/>
                    <a:pt x="118" y="133"/>
                    <a:pt x="118" y="137"/>
                  </a:cubicBezTo>
                  <a:cubicBezTo>
                    <a:pt x="118" y="147"/>
                    <a:pt x="118" y="147"/>
                    <a:pt x="118" y="147"/>
                  </a:cubicBezTo>
                  <a:cubicBezTo>
                    <a:pt x="108" y="147"/>
                    <a:pt x="108" y="147"/>
                    <a:pt x="108" y="147"/>
                  </a:cubicBezTo>
                  <a:cubicBezTo>
                    <a:pt x="105" y="147"/>
                    <a:pt x="100" y="147"/>
                    <a:pt x="100" y="155"/>
                  </a:cubicBezTo>
                  <a:cubicBezTo>
                    <a:pt x="100" y="158"/>
                    <a:pt x="100" y="158"/>
                    <a:pt x="100" y="158"/>
                  </a:cubicBezTo>
                  <a:cubicBezTo>
                    <a:pt x="9" y="158"/>
                    <a:pt x="9" y="158"/>
                    <a:pt x="9" y="158"/>
                  </a:cubicBezTo>
                  <a:cubicBezTo>
                    <a:pt x="10" y="156"/>
                    <a:pt x="12" y="154"/>
                    <a:pt x="15" y="149"/>
                  </a:cubicBezTo>
                  <a:cubicBezTo>
                    <a:pt x="75" y="65"/>
                    <a:pt x="75" y="65"/>
                    <a:pt x="75" y="65"/>
                  </a:cubicBezTo>
                  <a:cubicBezTo>
                    <a:pt x="77" y="67"/>
                    <a:pt x="79" y="68"/>
                    <a:pt x="81" y="69"/>
                  </a:cubicBezTo>
                  <a:cubicBezTo>
                    <a:pt x="86" y="70"/>
                    <a:pt x="91" y="68"/>
                    <a:pt x="95" y="64"/>
                  </a:cubicBezTo>
                  <a:cubicBezTo>
                    <a:pt x="100" y="58"/>
                    <a:pt x="104" y="55"/>
                    <a:pt x="108" y="55"/>
                  </a:cubicBezTo>
                  <a:cubicBezTo>
                    <a:pt x="113" y="56"/>
                    <a:pt x="117" y="61"/>
                    <a:pt x="120" y="65"/>
                  </a:cubicBezTo>
                  <a:cubicBezTo>
                    <a:pt x="123" y="70"/>
                    <a:pt x="128" y="73"/>
                    <a:pt x="133" y="73"/>
                  </a:cubicBezTo>
                  <a:cubicBezTo>
                    <a:pt x="133" y="73"/>
                    <a:pt x="133" y="73"/>
                    <a:pt x="134" y="73"/>
                  </a:cubicBezTo>
                  <a:cubicBezTo>
                    <a:pt x="141" y="73"/>
                    <a:pt x="148" y="67"/>
                    <a:pt x="152" y="58"/>
                  </a:cubicBezTo>
                  <a:cubicBezTo>
                    <a:pt x="154" y="54"/>
                    <a:pt x="155" y="52"/>
                    <a:pt x="157" y="51"/>
                  </a:cubicBezTo>
                  <a:cubicBezTo>
                    <a:pt x="229" y="151"/>
                    <a:pt x="229" y="151"/>
                    <a:pt x="229" y="151"/>
                  </a:cubicBezTo>
                  <a:cubicBezTo>
                    <a:pt x="231" y="154"/>
                    <a:pt x="233" y="156"/>
                    <a:pt x="234" y="158"/>
                  </a:cubicBezTo>
                  <a:lnTo>
                    <a:pt x="213" y="158"/>
                  </a:lnTo>
                  <a:close/>
                  <a:moveTo>
                    <a:pt x="165" y="164"/>
                  </a:moveTo>
                  <a:cubicBezTo>
                    <a:pt x="163" y="164"/>
                    <a:pt x="160" y="166"/>
                    <a:pt x="160" y="168"/>
                  </a:cubicBezTo>
                  <a:cubicBezTo>
                    <a:pt x="160" y="171"/>
                    <a:pt x="163" y="173"/>
                    <a:pt x="165" y="173"/>
                  </a:cubicBezTo>
                  <a:cubicBezTo>
                    <a:pt x="168" y="173"/>
                    <a:pt x="170" y="171"/>
                    <a:pt x="170" y="168"/>
                  </a:cubicBezTo>
                  <a:cubicBezTo>
                    <a:pt x="170" y="166"/>
                    <a:pt x="168" y="164"/>
                    <a:pt x="165" y="164"/>
                  </a:cubicBezTo>
                  <a:close/>
                  <a:moveTo>
                    <a:pt x="175" y="138"/>
                  </a:moveTo>
                  <a:cubicBezTo>
                    <a:pt x="168" y="138"/>
                    <a:pt x="168" y="138"/>
                    <a:pt x="168" y="138"/>
                  </a:cubicBezTo>
                  <a:cubicBezTo>
                    <a:pt x="168" y="145"/>
                    <a:pt x="168" y="145"/>
                    <a:pt x="168" y="145"/>
                  </a:cubicBezTo>
                  <a:cubicBezTo>
                    <a:pt x="175" y="145"/>
                    <a:pt x="175" y="145"/>
                    <a:pt x="175" y="145"/>
                  </a:cubicBezTo>
                  <a:lnTo>
                    <a:pt x="175" y="138"/>
                  </a:lnTo>
                  <a:close/>
                  <a:moveTo>
                    <a:pt x="182" y="164"/>
                  </a:moveTo>
                  <a:cubicBezTo>
                    <a:pt x="179" y="164"/>
                    <a:pt x="177" y="166"/>
                    <a:pt x="177" y="168"/>
                  </a:cubicBezTo>
                  <a:cubicBezTo>
                    <a:pt x="177" y="171"/>
                    <a:pt x="179" y="173"/>
                    <a:pt x="182" y="173"/>
                  </a:cubicBezTo>
                  <a:cubicBezTo>
                    <a:pt x="185" y="173"/>
                    <a:pt x="187" y="171"/>
                    <a:pt x="187" y="168"/>
                  </a:cubicBezTo>
                  <a:cubicBezTo>
                    <a:pt x="187" y="166"/>
                    <a:pt x="185" y="164"/>
                    <a:pt x="182" y="164"/>
                  </a:cubicBez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Line 6"/>
            <p:cNvSpPr>
              <a:spLocks noChangeShapeType="1"/>
            </p:cNvSpPr>
            <p:nvPr userDrawn="1"/>
          </p:nvSpPr>
          <p:spPr bwMode="auto">
            <a:xfrm>
              <a:off x="3371" y="2130"/>
              <a:ext cx="0" cy="0"/>
            </a:xfrm>
            <a:prstGeom prst="line">
              <a:avLst/>
            </a:prstGeom>
            <a:noFill/>
            <a:ln w="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7"/>
            <p:cNvSpPr>
              <a:spLocks/>
            </p:cNvSpPr>
            <p:nvPr userDrawn="1"/>
          </p:nvSpPr>
          <p:spPr bwMode="auto">
            <a:xfrm>
              <a:off x="2729" y="2176"/>
              <a:ext cx="119" cy="119"/>
            </a:xfrm>
            <a:custGeom>
              <a:avLst/>
              <a:gdLst>
                <a:gd name="T0" fmla="*/ 119 w 119"/>
                <a:gd name="T1" fmla="*/ 9 h 119"/>
                <a:gd name="T2" fmla="*/ 119 w 119"/>
                <a:gd name="T3" fmla="*/ 109 h 119"/>
                <a:gd name="T4" fmla="*/ 119 w 119"/>
                <a:gd name="T5" fmla="*/ 119 h 119"/>
                <a:gd name="T6" fmla="*/ 107 w 119"/>
                <a:gd name="T7" fmla="*/ 119 h 119"/>
                <a:gd name="T8" fmla="*/ 10 w 119"/>
                <a:gd name="T9" fmla="*/ 119 h 119"/>
                <a:gd name="T10" fmla="*/ 0 w 119"/>
                <a:gd name="T11" fmla="*/ 119 h 119"/>
                <a:gd name="T12" fmla="*/ 0 w 119"/>
                <a:gd name="T13" fmla="*/ 109 h 119"/>
                <a:gd name="T14" fmla="*/ 0 w 119"/>
                <a:gd name="T15" fmla="*/ 9 h 119"/>
                <a:gd name="T16" fmla="*/ 0 w 119"/>
                <a:gd name="T17" fmla="*/ 0 h 119"/>
                <a:gd name="T18" fmla="*/ 10 w 119"/>
                <a:gd name="T19" fmla="*/ 0 h 119"/>
                <a:gd name="T20" fmla="*/ 107 w 119"/>
                <a:gd name="T21" fmla="*/ 0 h 119"/>
                <a:gd name="T22" fmla="*/ 119 w 119"/>
                <a:gd name="T23" fmla="*/ 0 h 119"/>
                <a:gd name="T24" fmla="*/ 119 w 119"/>
                <a:gd name="T25" fmla="*/ 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9" h="119">
                  <a:moveTo>
                    <a:pt x="119" y="9"/>
                  </a:moveTo>
                  <a:lnTo>
                    <a:pt x="119" y="109"/>
                  </a:lnTo>
                  <a:lnTo>
                    <a:pt x="119" y="119"/>
                  </a:lnTo>
                  <a:lnTo>
                    <a:pt x="107" y="119"/>
                  </a:lnTo>
                  <a:lnTo>
                    <a:pt x="10" y="119"/>
                  </a:lnTo>
                  <a:lnTo>
                    <a:pt x="0" y="119"/>
                  </a:lnTo>
                  <a:lnTo>
                    <a:pt x="0" y="109"/>
                  </a:lnTo>
                  <a:lnTo>
                    <a:pt x="0" y="9"/>
                  </a:lnTo>
                  <a:lnTo>
                    <a:pt x="0" y="0"/>
                  </a:lnTo>
                  <a:lnTo>
                    <a:pt x="10" y="0"/>
                  </a:lnTo>
                  <a:lnTo>
                    <a:pt x="107" y="0"/>
                  </a:lnTo>
                  <a:lnTo>
                    <a:pt x="119" y="0"/>
                  </a:lnTo>
                  <a:lnTo>
                    <a:pt x="119" y="9"/>
                  </a:lnTo>
                  <a:close/>
                </a:path>
              </a:pathLst>
            </a:custGeom>
            <a:solidFill>
              <a:srgbClr val="0054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8"/>
            <p:cNvSpPr>
              <a:spLocks/>
            </p:cNvSpPr>
            <p:nvPr userDrawn="1"/>
          </p:nvSpPr>
          <p:spPr bwMode="auto">
            <a:xfrm>
              <a:off x="2729" y="2176"/>
              <a:ext cx="119" cy="119"/>
            </a:xfrm>
            <a:custGeom>
              <a:avLst/>
              <a:gdLst>
                <a:gd name="T0" fmla="*/ 119 w 119"/>
                <a:gd name="T1" fmla="*/ 9 h 119"/>
                <a:gd name="T2" fmla="*/ 119 w 119"/>
                <a:gd name="T3" fmla="*/ 109 h 119"/>
                <a:gd name="T4" fmla="*/ 119 w 119"/>
                <a:gd name="T5" fmla="*/ 119 h 119"/>
                <a:gd name="T6" fmla="*/ 107 w 119"/>
                <a:gd name="T7" fmla="*/ 119 h 119"/>
                <a:gd name="T8" fmla="*/ 10 w 119"/>
                <a:gd name="T9" fmla="*/ 119 h 119"/>
                <a:gd name="T10" fmla="*/ 0 w 119"/>
                <a:gd name="T11" fmla="*/ 119 h 119"/>
                <a:gd name="T12" fmla="*/ 0 w 119"/>
                <a:gd name="T13" fmla="*/ 109 h 119"/>
                <a:gd name="T14" fmla="*/ 0 w 119"/>
                <a:gd name="T15" fmla="*/ 9 h 119"/>
                <a:gd name="T16" fmla="*/ 0 w 119"/>
                <a:gd name="T17" fmla="*/ 0 h 119"/>
                <a:gd name="T18" fmla="*/ 10 w 119"/>
                <a:gd name="T19" fmla="*/ 0 h 119"/>
                <a:gd name="T20" fmla="*/ 107 w 119"/>
                <a:gd name="T21" fmla="*/ 0 h 119"/>
                <a:gd name="T22" fmla="*/ 119 w 119"/>
                <a:gd name="T23" fmla="*/ 0 h 119"/>
                <a:gd name="T24" fmla="*/ 119 w 119"/>
                <a:gd name="T25" fmla="*/ 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9" h="119">
                  <a:moveTo>
                    <a:pt x="119" y="9"/>
                  </a:moveTo>
                  <a:lnTo>
                    <a:pt x="119" y="109"/>
                  </a:lnTo>
                  <a:lnTo>
                    <a:pt x="119" y="119"/>
                  </a:lnTo>
                  <a:lnTo>
                    <a:pt x="107" y="119"/>
                  </a:lnTo>
                  <a:lnTo>
                    <a:pt x="10" y="119"/>
                  </a:lnTo>
                  <a:lnTo>
                    <a:pt x="0" y="119"/>
                  </a:lnTo>
                  <a:lnTo>
                    <a:pt x="0" y="109"/>
                  </a:lnTo>
                  <a:lnTo>
                    <a:pt x="0" y="9"/>
                  </a:lnTo>
                  <a:lnTo>
                    <a:pt x="0" y="0"/>
                  </a:lnTo>
                  <a:lnTo>
                    <a:pt x="10" y="0"/>
                  </a:lnTo>
                  <a:lnTo>
                    <a:pt x="107" y="0"/>
                  </a:lnTo>
                  <a:lnTo>
                    <a:pt x="119" y="0"/>
                  </a:lnTo>
                  <a:lnTo>
                    <a:pt x="119" y="9"/>
                  </a:lnTo>
                  <a:close/>
                </a:path>
              </a:pathLst>
            </a:custGeom>
            <a:noFill/>
            <a:ln w="11112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9"/>
            <p:cNvSpPr>
              <a:spLocks/>
            </p:cNvSpPr>
            <p:nvPr userDrawn="1"/>
          </p:nvSpPr>
          <p:spPr bwMode="auto">
            <a:xfrm>
              <a:off x="2611" y="2295"/>
              <a:ext cx="353" cy="355"/>
            </a:xfrm>
            <a:custGeom>
              <a:avLst/>
              <a:gdLst>
                <a:gd name="T0" fmla="*/ 353 w 353"/>
                <a:gd name="T1" fmla="*/ 9 h 355"/>
                <a:gd name="T2" fmla="*/ 353 w 353"/>
                <a:gd name="T3" fmla="*/ 343 h 355"/>
                <a:gd name="T4" fmla="*/ 353 w 353"/>
                <a:gd name="T5" fmla="*/ 355 h 355"/>
                <a:gd name="T6" fmla="*/ 343 w 353"/>
                <a:gd name="T7" fmla="*/ 355 h 355"/>
                <a:gd name="T8" fmla="*/ 9 w 353"/>
                <a:gd name="T9" fmla="*/ 355 h 355"/>
                <a:gd name="T10" fmla="*/ 0 w 353"/>
                <a:gd name="T11" fmla="*/ 355 h 355"/>
                <a:gd name="T12" fmla="*/ 0 w 353"/>
                <a:gd name="T13" fmla="*/ 343 h 355"/>
                <a:gd name="T14" fmla="*/ 0 w 353"/>
                <a:gd name="T15" fmla="*/ 9 h 355"/>
                <a:gd name="T16" fmla="*/ 0 w 353"/>
                <a:gd name="T17" fmla="*/ 0 h 355"/>
                <a:gd name="T18" fmla="*/ 9 w 353"/>
                <a:gd name="T19" fmla="*/ 0 h 355"/>
                <a:gd name="T20" fmla="*/ 343 w 353"/>
                <a:gd name="T21" fmla="*/ 0 h 355"/>
                <a:gd name="T22" fmla="*/ 353 w 353"/>
                <a:gd name="T23" fmla="*/ 0 h 355"/>
                <a:gd name="T24" fmla="*/ 353 w 353"/>
                <a:gd name="T25" fmla="*/ 9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3" h="355">
                  <a:moveTo>
                    <a:pt x="353" y="9"/>
                  </a:moveTo>
                  <a:lnTo>
                    <a:pt x="353" y="343"/>
                  </a:lnTo>
                  <a:lnTo>
                    <a:pt x="353" y="355"/>
                  </a:lnTo>
                  <a:lnTo>
                    <a:pt x="343" y="355"/>
                  </a:lnTo>
                  <a:lnTo>
                    <a:pt x="9" y="355"/>
                  </a:lnTo>
                  <a:lnTo>
                    <a:pt x="0" y="355"/>
                  </a:lnTo>
                  <a:lnTo>
                    <a:pt x="0" y="343"/>
                  </a:lnTo>
                  <a:lnTo>
                    <a:pt x="0" y="9"/>
                  </a:lnTo>
                  <a:lnTo>
                    <a:pt x="0" y="0"/>
                  </a:lnTo>
                  <a:lnTo>
                    <a:pt x="9" y="0"/>
                  </a:lnTo>
                  <a:lnTo>
                    <a:pt x="343" y="0"/>
                  </a:lnTo>
                  <a:lnTo>
                    <a:pt x="353" y="0"/>
                  </a:lnTo>
                  <a:lnTo>
                    <a:pt x="353" y="9"/>
                  </a:lnTo>
                  <a:close/>
                </a:path>
              </a:pathLst>
            </a:custGeom>
            <a:solidFill>
              <a:srgbClr val="FBD0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0"/>
            <p:cNvSpPr>
              <a:spLocks/>
            </p:cNvSpPr>
            <p:nvPr userDrawn="1"/>
          </p:nvSpPr>
          <p:spPr bwMode="auto">
            <a:xfrm>
              <a:off x="2611" y="2295"/>
              <a:ext cx="353" cy="355"/>
            </a:xfrm>
            <a:custGeom>
              <a:avLst/>
              <a:gdLst>
                <a:gd name="T0" fmla="*/ 353 w 353"/>
                <a:gd name="T1" fmla="*/ 9 h 355"/>
                <a:gd name="T2" fmla="*/ 353 w 353"/>
                <a:gd name="T3" fmla="*/ 343 h 355"/>
                <a:gd name="T4" fmla="*/ 353 w 353"/>
                <a:gd name="T5" fmla="*/ 355 h 355"/>
                <a:gd name="T6" fmla="*/ 343 w 353"/>
                <a:gd name="T7" fmla="*/ 355 h 355"/>
                <a:gd name="T8" fmla="*/ 9 w 353"/>
                <a:gd name="T9" fmla="*/ 355 h 355"/>
                <a:gd name="T10" fmla="*/ 0 w 353"/>
                <a:gd name="T11" fmla="*/ 355 h 355"/>
                <a:gd name="T12" fmla="*/ 0 w 353"/>
                <a:gd name="T13" fmla="*/ 343 h 355"/>
                <a:gd name="T14" fmla="*/ 0 w 353"/>
                <a:gd name="T15" fmla="*/ 9 h 355"/>
                <a:gd name="T16" fmla="*/ 0 w 353"/>
                <a:gd name="T17" fmla="*/ 0 h 355"/>
                <a:gd name="T18" fmla="*/ 9 w 353"/>
                <a:gd name="T19" fmla="*/ 0 h 355"/>
                <a:gd name="T20" fmla="*/ 343 w 353"/>
                <a:gd name="T21" fmla="*/ 0 h 355"/>
                <a:gd name="T22" fmla="*/ 353 w 353"/>
                <a:gd name="T23" fmla="*/ 0 h 355"/>
                <a:gd name="T24" fmla="*/ 353 w 353"/>
                <a:gd name="T25" fmla="*/ 9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3" h="355">
                  <a:moveTo>
                    <a:pt x="353" y="9"/>
                  </a:moveTo>
                  <a:lnTo>
                    <a:pt x="353" y="343"/>
                  </a:lnTo>
                  <a:lnTo>
                    <a:pt x="353" y="355"/>
                  </a:lnTo>
                  <a:lnTo>
                    <a:pt x="343" y="355"/>
                  </a:lnTo>
                  <a:lnTo>
                    <a:pt x="9" y="355"/>
                  </a:lnTo>
                  <a:lnTo>
                    <a:pt x="0" y="355"/>
                  </a:lnTo>
                  <a:lnTo>
                    <a:pt x="0" y="343"/>
                  </a:lnTo>
                  <a:lnTo>
                    <a:pt x="0" y="9"/>
                  </a:lnTo>
                  <a:lnTo>
                    <a:pt x="0" y="0"/>
                  </a:lnTo>
                  <a:lnTo>
                    <a:pt x="9" y="0"/>
                  </a:lnTo>
                  <a:lnTo>
                    <a:pt x="343" y="0"/>
                  </a:lnTo>
                  <a:lnTo>
                    <a:pt x="353" y="0"/>
                  </a:lnTo>
                  <a:lnTo>
                    <a:pt x="353" y="9"/>
                  </a:lnTo>
                  <a:close/>
                </a:path>
              </a:pathLst>
            </a:custGeom>
            <a:noFill/>
            <a:ln w="11112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11"/>
            <p:cNvSpPr>
              <a:spLocks noEditPoints="1"/>
            </p:cNvSpPr>
            <p:nvPr userDrawn="1"/>
          </p:nvSpPr>
          <p:spPr bwMode="auto">
            <a:xfrm>
              <a:off x="2668" y="2357"/>
              <a:ext cx="208" cy="255"/>
            </a:xfrm>
            <a:custGeom>
              <a:avLst/>
              <a:gdLst>
                <a:gd name="T0" fmla="*/ 60 w 88"/>
                <a:gd name="T1" fmla="*/ 98 h 107"/>
                <a:gd name="T2" fmla="*/ 78 w 88"/>
                <a:gd name="T3" fmla="*/ 103 h 107"/>
                <a:gd name="T4" fmla="*/ 83 w 88"/>
                <a:gd name="T5" fmla="*/ 85 h 107"/>
                <a:gd name="T6" fmla="*/ 66 w 88"/>
                <a:gd name="T7" fmla="*/ 79 h 107"/>
                <a:gd name="T8" fmla="*/ 59 w 88"/>
                <a:gd name="T9" fmla="*/ 67 h 107"/>
                <a:gd name="T10" fmla="*/ 56 w 88"/>
                <a:gd name="T11" fmla="*/ 68 h 107"/>
                <a:gd name="T12" fmla="*/ 64 w 88"/>
                <a:gd name="T13" fmla="*/ 80 h 107"/>
                <a:gd name="T14" fmla="*/ 60 w 88"/>
                <a:gd name="T15" fmla="*/ 98 h 107"/>
                <a:gd name="T16" fmla="*/ 14 w 88"/>
                <a:gd name="T17" fmla="*/ 66 h 107"/>
                <a:gd name="T18" fmla="*/ 27 w 88"/>
                <a:gd name="T19" fmla="*/ 73 h 107"/>
                <a:gd name="T20" fmla="*/ 34 w 88"/>
                <a:gd name="T21" fmla="*/ 62 h 107"/>
                <a:gd name="T22" fmla="*/ 41 w 88"/>
                <a:gd name="T23" fmla="*/ 60 h 107"/>
                <a:gd name="T24" fmla="*/ 41 w 88"/>
                <a:gd name="T25" fmla="*/ 58 h 107"/>
                <a:gd name="T26" fmla="*/ 33 w 88"/>
                <a:gd name="T27" fmla="*/ 60 h 107"/>
                <a:gd name="T28" fmla="*/ 21 w 88"/>
                <a:gd name="T29" fmla="*/ 54 h 107"/>
                <a:gd name="T30" fmla="*/ 14 w 88"/>
                <a:gd name="T31" fmla="*/ 66 h 107"/>
                <a:gd name="T32" fmla="*/ 41 w 88"/>
                <a:gd name="T33" fmla="*/ 27 h 107"/>
                <a:gd name="T34" fmla="*/ 25 w 88"/>
                <a:gd name="T35" fmla="*/ 4 h 107"/>
                <a:gd name="T36" fmla="*/ 2 w 88"/>
                <a:gd name="T37" fmla="*/ 19 h 107"/>
                <a:gd name="T38" fmla="*/ 18 w 88"/>
                <a:gd name="T39" fmla="*/ 42 h 107"/>
                <a:gd name="T40" fmla="*/ 33 w 88"/>
                <a:gd name="T41" fmla="*/ 39 h 107"/>
                <a:gd name="T42" fmla="*/ 42 w 88"/>
                <a:gd name="T43" fmla="*/ 48 h 107"/>
                <a:gd name="T44" fmla="*/ 46 w 88"/>
                <a:gd name="T45" fmla="*/ 44 h 107"/>
                <a:gd name="T46" fmla="*/ 37 w 88"/>
                <a:gd name="T47" fmla="*/ 35 h 107"/>
                <a:gd name="T48" fmla="*/ 41 w 88"/>
                <a:gd name="T49" fmla="*/ 27 h 107"/>
                <a:gd name="T50" fmla="*/ 58 w 88"/>
                <a:gd name="T51" fmla="*/ 46 h 107"/>
                <a:gd name="T52" fmla="*/ 44 w 88"/>
                <a:gd name="T53" fmla="*/ 50 h 107"/>
                <a:gd name="T54" fmla="*/ 49 w 88"/>
                <a:gd name="T55" fmla="*/ 64 h 107"/>
                <a:gd name="T56" fmla="*/ 63 w 88"/>
                <a:gd name="T57" fmla="*/ 60 h 107"/>
                <a:gd name="T58" fmla="*/ 58 w 88"/>
                <a:gd name="T59" fmla="*/ 46 h 107"/>
                <a:gd name="T60" fmla="*/ 79 w 88"/>
                <a:gd name="T61" fmla="*/ 3 h 107"/>
                <a:gd name="T62" fmla="*/ 61 w 88"/>
                <a:gd name="T63" fmla="*/ 9 h 107"/>
                <a:gd name="T64" fmla="*/ 66 w 88"/>
                <a:gd name="T65" fmla="*/ 26 h 107"/>
                <a:gd name="T66" fmla="*/ 57 w 88"/>
                <a:gd name="T67" fmla="*/ 42 h 107"/>
                <a:gd name="T68" fmla="*/ 60 w 88"/>
                <a:gd name="T69" fmla="*/ 43 h 107"/>
                <a:gd name="T70" fmla="*/ 60 w 88"/>
                <a:gd name="T71" fmla="*/ 43 h 107"/>
                <a:gd name="T72" fmla="*/ 68 w 88"/>
                <a:gd name="T73" fmla="*/ 28 h 107"/>
                <a:gd name="T74" fmla="*/ 85 w 88"/>
                <a:gd name="T75" fmla="*/ 21 h 107"/>
                <a:gd name="T76" fmla="*/ 79 w 88"/>
                <a:gd name="T77" fmla="*/ 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8" h="107">
                  <a:moveTo>
                    <a:pt x="60" y="98"/>
                  </a:moveTo>
                  <a:cubicBezTo>
                    <a:pt x="63" y="104"/>
                    <a:pt x="72" y="107"/>
                    <a:pt x="78" y="103"/>
                  </a:cubicBezTo>
                  <a:cubicBezTo>
                    <a:pt x="85" y="99"/>
                    <a:pt x="87" y="91"/>
                    <a:pt x="83" y="85"/>
                  </a:cubicBezTo>
                  <a:cubicBezTo>
                    <a:pt x="80" y="78"/>
                    <a:pt x="72" y="76"/>
                    <a:pt x="66" y="79"/>
                  </a:cubicBezTo>
                  <a:cubicBezTo>
                    <a:pt x="59" y="67"/>
                    <a:pt x="59" y="67"/>
                    <a:pt x="59" y="67"/>
                  </a:cubicBezTo>
                  <a:cubicBezTo>
                    <a:pt x="58" y="67"/>
                    <a:pt x="57" y="67"/>
                    <a:pt x="56" y="68"/>
                  </a:cubicBezTo>
                  <a:cubicBezTo>
                    <a:pt x="64" y="80"/>
                    <a:pt x="64" y="80"/>
                    <a:pt x="64" y="80"/>
                  </a:cubicBezTo>
                  <a:cubicBezTo>
                    <a:pt x="58" y="84"/>
                    <a:pt x="56" y="92"/>
                    <a:pt x="60" y="98"/>
                  </a:cubicBezTo>
                  <a:moveTo>
                    <a:pt x="14" y="66"/>
                  </a:moveTo>
                  <a:cubicBezTo>
                    <a:pt x="16" y="71"/>
                    <a:pt x="21" y="74"/>
                    <a:pt x="27" y="73"/>
                  </a:cubicBezTo>
                  <a:cubicBezTo>
                    <a:pt x="32" y="72"/>
                    <a:pt x="35" y="67"/>
                    <a:pt x="34" y="62"/>
                  </a:cubicBezTo>
                  <a:cubicBezTo>
                    <a:pt x="41" y="60"/>
                    <a:pt x="41" y="60"/>
                    <a:pt x="41" y="60"/>
                  </a:cubicBezTo>
                  <a:cubicBezTo>
                    <a:pt x="41" y="59"/>
                    <a:pt x="41" y="58"/>
                    <a:pt x="41" y="58"/>
                  </a:cubicBezTo>
                  <a:cubicBezTo>
                    <a:pt x="33" y="60"/>
                    <a:pt x="33" y="60"/>
                    <a:pt x="33" y="60"/>
                  </a:cubicBezTo>
                  <a:cubicBezTo>
                    <a:pt x="31" y="55"/>
                    <a:pt x="26" y="52"/>
                    <a:pt x="21" y="54"/>
                  </a:cubicBezTo>
                  <a:cubicBezTo>
                    <a:pt x="16" y="55"/>
                    <a:pt x="13" y="61"/>
                    <a:pt x="14" y="66"/>
                  </a:cubicBezTo>
                  <a:moveTo>
                    <a:pt x="41" y="27"/>
                  </a:moveTo>
                  <a:cubicBezTo>
                    <a:pt x="43" y="16"/>
                    <a:pt x="36" y="6"/>
                    <a:pt x="25" y="4"/>
                  </a:cubicBezTo>
                  <a:cubicBezTo>
                    <a:pt x="15" y="2"/>
                    <a:pt x="5" y="9"/>
                    <a:pt x="2" y="19"/>
                  </a:cubicBezTo>
                  <a:cubicBezTo>
                    <a:pt x="0" y="30"/>
                    <a:pt x="7" y="40"/>
                    <a:pt x="18" y="42"/>
                  </a:cubicBezTo>
                  <a:cubicBezTo>
                    <a:pt x="23" y="43"/>
                    <a:pt x="28" y="42"/>
                    <a:pt x="33" y="39"/>
                  </a:cubicBezTo>
                  <a:cubicBezTo>
                    <a:pt x="42" y="48"/>
                    <a:pt x="42" y="48"/>
                    <a:pt x="42" y="48"/>
                  </a:cubicBezTo>
                  <a:cubicBezTo>
                    <a:pt x="43" y="47"/>
                    <a:pt x="45" y="45"/>
                    <a:pt x="46" y="44"/>
                  </a:cubicBezTo>
                  <a:cubicBezTo>
                    <a:pt x="37" y="35"/>
                    <a:pt x="37" y="35"/>
                    <a:pt x="37" y="35"/>
                  </a:cubicBezTo>
                  <a:cubicBezTo>
                    <a:pt x="39" y="32"/>
                    <a:pt x="40" y="30"/>
                    <a:pt x="41" y="27"/>
                  </a:cubicBezTo>
                  <a:moveTo>
                    <a:pt x="58" y="46"/>
                  </a:moveTo>
                  <a:cubicBezTo>
                    <a:pt x="53" y="43"/>
                    <a:pt x="47" y="45"/>
                    <a:pt x="44" y="50"/>
                  </a:cubicBezTo>
                  <a:cubicBezTo>
                    <a:pt x="42" y="55"/>
                    <a:pt x="44" y="62"/>
                    <a:pt x="49" y="64"/>
                  </a:cubicBezTo>
                  <a:cubicBezTo>
                    <a:pt x="54" y="67"/>
                    <a:pt x="60" y="65"/>
                    <a:pt x="63" y="60"/>
                  </a:cubicBezTo>
                  <a:cubicBezTo>
                    <a:pt x="65" y="55"/>
                    <a:pt x="63" y="48"/>
                    <a:pt x="58" y="46"/>
                  </a:cubicBezTo>
                  <a:moveTo>
                    <a:pt x="79" y="3"/>
                  </a:moveTo>
                  <a:cubicBezTo>
                    <a:pt x="72" y="0"/>
                    <a:pt x="64" y="2"/>
                    <a:pt x="61" y="9"/>
                  </a:cubicBezTo>
                  <a:cubicBezTo>
                    <a:pt x="58" y="15"/>
                    <a:pt x="60" y="23"/>
                    <a:pt x="66" y="26"/>
                  </a:cubicBezTo>
                  <a:cubicBezTo>
                    <a:pt x="57" y="42"/>
                    <a:pt x="57" y="42"/>
                    <a:pt x="57" y="42"/>
                  </a:cubicBezTo>
                  <a:cubicBezTo>
                    <a:pt x="58" y="43"/>
                    <a:pt x="59" y="43"/>
                    <a:pt x="60" y="43"/>
                  </a:cubicBezTo>
                  <a:cubicBezTo>
                    <a:pt x="60" y="43"/>
                    <a:pt x="60" y="43"/>
                    <a:pt x="60" y="43"/>
                  </a:cubicBezTo>
                  <a:cubicBezTo>
                    <a:pt x="68" y="28"/>
                    <a:pt x="68" y="28"/>
                    <a:pt x="68" y="28"/>
                  </a:cubicBezTo>
                  <a:cubicBezTo>
                    <a:pt x="74" y="30"/>
                    <a:pt x="82" y="27"/>
                    <a:pt x="85" y="21"/>
                  </a:cubicBezTo>
                  <a:cubicBezTo>
                    <a:pt x="88" y="14"/>
                    <a:pt x="86" y="6"/>
                    <a:pt x="79"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2"/>
            <p:cNvSpPr>
              <a:spLocks/>
            </p:cNvSpPr>
            <p:nvPr userDrawn="1"/>
          </p:nvSpPr>
          <p:spPr bwMode="auto">
            <a:xfrm>
              <a:off x="2964" y="2295"/>
              <a:ext cx="246" cy="248"/>
            </a:xfrm>
            <a:custGeom>
              <a:avLst/>
              <a:gdLst>
                <a:gd name="T0" fmla="*/ 246 w 246"/>
                <a:gd name="T1" fmla="*/ 9 h 248"/>
                <a:gd name="T2" fmla="*/ 246 w 246"/>
                <a:gd name="T3" fmla="*/ 238 h 248"/>
                <a:gd name="T4" fmla="*/ 246 w 246"/>
                <a:gd name="T5" fmla="*/ 248 h 248"/>
                <a:gd name="T6" fmla="*/ 237 w 246"/>
                <a:gd name="T7" fmla="*/ 248 h 248"/>
                <a:gd name="T8" fmla="*/ 9 w 246"/>
                <a:gd name="T9" fmla="*/ 248 h 248"/>
                <a:gd name="T10" fmla="*/ 0 w 246"/>
                <a:gd name="T11" fmla="*/ 248 h 248"/>
                <a:gd name="T12" fmla="*/ 0 w 246"/>
                <a:gd name="T13" fmla="*/ 238 h 248"/>
                <a:gd name="T14" fmla="*/ 0 w 246"/>
                <a:gd name="T15" fmla="*/ 9 h 248"/>
                <a:gd name="T16" fmla="*/ 0 w 246"/>
                <a:gd name="T17" fmla="*/ 0 h 248"/>
                <a:gd name="T18" fmla="*/ 9 w 246"/>
                <a:gd name="T19" fmla="*/ 0 h 248"/>
                <a:gd name="T20" fmla="*/ 237 w 246"/>
                <a:gd name="T21" fmla="*/ 0 h 248"/>
                <a:gd name="T22" fmla="*/ 246 w 246"/>
                <a:gd name="T23" fmla="*/ 0 h 248"/>
                <a:gd name="T24" fmla="*/ 246 w 246"/>
                <a:gd name="T25" fmla="*/ 9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6" h="248">
                  <a:moveTo>
                    <a:pt x="246" y="9"/>
                  </a:moveTo>
                  <a:lnTo>
                    <a:pt x="246" y="238"/>
                  </a:lnTo>
                  <a:lnTo>
                    <a:pt x="246" y="248"/>
                  </a:lnTo>
                  <a:lnTo>
                    <a:pt x="237" y="248"/>
                  </a:lnTo>
                  <a:lnTo>
                    <a:pt x="9" y="248"/>
                  </a:lnTo>
                  <a:lnTo>
                    <a:pt x="0" y="248"/>
                  </a:lnTo>
                  <a:lnTo>
                    <a:pt x="0" y="238"/>
                  </a:lnTo>
                  <a:lnTo>
                    <a:pt x="0" y="9"/>
                  </a:lnTo>
                  <a:lnTo>
                    <a:pt x="0" y="0"/>
                  </a:lnTo>
                  <a:lnTo>
                    <a:pt x="9" y="0"/>
                  </a:lnTo>
                  <a:lnTo>
                    <a:pt x="237" y="0"/>
                  </a:lnTo>
                  <a:lnTo>
                    <a:pt x="246" y="0"/>
                  </a:lnTo>
                  <a:lnTo>
                    <a:pt x="246" y="9"/>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3"/>
            <p:cNvSpPr>
              <a:spLocks/>
            </p:cNvSpPr>
            <p:nvPr userDrawn="1"/>
          </p:nvSpPr>
          <p:spPr bwMode="auto">
            <a:xfrm>
              <a:off x="2964" y="2295"/>
              <a:ext cx="246" cy="248"/>
            </a:xfrm>
            <a:custGeom>
              <a:avLst/>
              <a:gdLst>
                <a:gd name="T0" fmla="*/ 246 w 246"/>
                <a:gd name="T1" fmla="*/ 9 h 248"/>
                <a:gd name="T2" fmla="*/ 246 w 246"/>
                <a:gd name="T3" fmla="*/ 238 h 248"/>
                <a:gd name="T4" fmla="*/ 246 w 246"/>
                <a:gd name="T5" fmla="*/ 248 h 248"/>
                <a:gd name="T6" fmla="*/ 237 w 246"/>
                <a:gd name="T7" fmla="*/ 248 h 248"/>
                <a:gd name="T8" fmla="*/ 9 w 246"/>
                <a:gd name="T9" fmla="*/ 248 h 248"/>
                <a:gd name="T10" fmla="*/ 0 w 246"/>
                <a:gd name="T11" fmla="*/ 248 h 248"/>
                <a:gd name="T12" fmla="*/ 0 w 246"/>
                <a:gd name="T13" fmla="*/ 238 h 248"/>
                <a:gd name="T14" fmla="*/ 0 w 246"/>
                <a:gd name="T15" fmla="*/ 9 h 248"/>
                <a:gd name="T16" fmla="*/ 0 w 246"/>
                <a:gd name="T17" fmla="*/ 0 h 248"/>
                <a:gd name="T18" fmla="*/ 9 w 246"/>
                <a:gd name="T19" fmla="*/ 0 h 248"/>
                <a:gd name="T20" fmla="*/ 237 w 246"/>
                <a:gd name="T21" fmla="*/ 0 h 248"/>
                <a:gd name="T22" fmla="*/ 246 w 246"/>
                <a:gd name="T23" fmla="*/ 0 h 248"/>
                <a:gd name="T24" fmla="*/ 246 w 246"/>
                <a:gd name="T25" fmla="*/ 9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6" h="248">
                  <a:moveTo>
                    <a:pt x="246" y="9"/>
                  </a:moveTo>
                  <a:lnTo>
                    <a:pt x="246" y="238"/>
                  </a:lnTo>
                  <a:lnTo>
                    <a:pt x="246" y="248"/>
                  </a:lnTo>
                  <a:lnTo>
                    <a:pt x="237" y="248"/>
                  </a:lnTo>
                  <a:lnTo>
                    <a:pt x="9" y="248"/>
                  </a:lnTo>
                  <a:lnTo>
                    <a:pt x="0" y="248"/>
                  </a:lnTo>
                  <a:lnTo>
                    <a:pt x="0" y="238"/>
                  </a:lnTo>
                  <a:lnTo>
                    <a:pt x="0" y="9"/>
                  </a:lnTo>
                  <a:lnTo>
                    <a:pt x="0" y="0"/>
                  </a:lnTo>
                  <a:lnTo>
                    <a:pt x="9" y="0"/>
                  </a:lnTo>
                  <a:lnTo>
                    <a:pt x="237" y="0"/>
                  </a:lnTo>
                  <a:lnTo>
                    <a:pt x="246" y="0"/>
                  </a:lnTo>
                  <a:lnTo>
                    <a:pt x="246" y="9"/>
                  </a:lnTo>
                  <a:close/>
                </a:path>
              </a:pathLst>
            </a:custGeom>
            <a:noFill/>
            <a:ln w="11112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4"/>
            <p:cNvSpPr>
              <a:spLocks/>
            </p:cNvSpPr>
            <p:nvPr userDrawn="1"/>
          </p:nvSpPr>
          <p:spPr bwMode="auto">
            <a:xfrm>
              <a:off x="3002" y="2378"/>
              <a:ext cx="170" cy="84"/>
            </a:xfrm>
            <a:custGeom>
              <a:avLst/>
              <a:gdLst>
                <a:gd name="T0" fmla="*/ 59 w 72"/>
                <a:gd name="T1" fmla="*/ 9 h 35"/>
                <a:gd name="T2" fmla="*/ 52 w 72"/>
                <a:gd name="T3" fmla="*/ 11 h 35"/>
                <a:gd name="T4" fmla="*/ 34 w 72"/>
                <a:gd name="T5" fmla="*/ 0 h 35"/>
                <a:gd name="T6" fmla="*/ 14 w 72"/>
                <a:gd name="T7" fmla="*/ 15 h 35"/>
                <a:gd name="T8" fmla="*/ 10 w 72"/>
                <a:gd name="T9" fmla="*/ 14 h 35"/>
                <a:gd name="T10" fmla="*/ 0 w 72"/>
                <a:gd name="T11" fmla="*/ 24 h 35"/>
                <a:gd name="T12" fmla="*/ 10 w 72"/>
                <a:gd name="T13" fmla="*/ 35 h 35"/>
                <a:gd name="T14" fmla="*/ 59 w 72"/>
                <a:gd name="T15" fmla="*/ 35 h 35"/>
                <a:gd name="T16" fmla="*/ 72 w 72"/>
                <a:gd name="T17" fmla="*/ 22 h 35"/>
                <a:gd name="T18" fmla="*/ 59 w 72"/>
                <a:gd name="T19" fmla="*/ 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35">
                  <a:moveTo>
                    <a:pt x="59" y="9"/>
                  </a:moveTo>
                  <a:cubicBezTo>
                    <a:pt x="56" y="9"/>
                    <a:pt x="54" y="10"/>
                    <a:pt x="52" y="11"/>
                  </a:cubicBezTo>
                  <a:cubicBezTo>
                    <a:pt x="49" y="4"/>
                    <a:pt x="42" y="0"/>
                    <a:pt x="34" y="0"/>
                  </a:cubicBezTo>
                  <a:cubicBezTo>
                    <a:pt x="24" y="0"/>
                    <a:pt x="16" y="6"/>
                    <a:pt x="14" y="15"/>
                  </a:cubicBezTo>
                  <a:cubicBezTo>
                    <a:pt x="13" y="15"/>
                    <a:pt x="11" y="14"/>
                    <a:pt x="10" y="14"/>
                  </a:cubicBezTo>
                  <a:cubicBezTo>
                    <a:pt x="4" y="14"/>
                    <a:pt x="0" y="19"/>
                    <a:pt x="0" y="24"/>
                  </a:cubicBezTo>
                  <a:cubicBezTo>
                    <a:pt x="0" y="30"/>
                    <a:pt x="4" y="35"/>
                    <a:pt x="10" y="35"/>
                  </a:cubicBezTo>
                  <a:cubicBezTo>
                    <a:pt x="59" y="35"/>
                    <a:pt x="59" y="35"/>
                    <a:pt x="59" y="35"/>
                  </a:cubicBezTo>
                  <a:cubicBezTo>
                    <a:pt x="66" y="35"/>
                    <a:pt x="72" y="29"/>
                    <a:pt x="72" y="22"/>
                  </a:cubicBezTo>
                  <a:cubicBezTo>
                    <a:pt x="72" y="15"/>
                    <a:pt x="66" y="9"/>
                    <a:pt x="59" y="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15"/>
            <p:cNvSpPr>
              <a:spLocks noChangeArrowheads="1"/>
            </p:cNvSpPr>
            <p:nvPr userDrawn="1"/>
          </p:nvSpPr>
          <p:spPr bwMode="auto">
            <a:xfrm>
              <a:off x="2857" y="2021"/>
              <a:ext cx="263" cy="264"/>
            </a:xfrm>
            <a:prstGeom prst="rect">
              <a:avLst/>
            </a:prstGeom>
            <a:solidFill>
              <a:srgbClr val="662D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6"/>
            <p:cNvSpPr>
              <a:spLocks/>
            </p:cNvSpPr>
            <p:nvPr userDrawn="1"/>
          </p:nvSpPr>
          <p:spPr bwMode="auto">
            <a:xfrm>
              <a:off x="2907" y="2080"/>
              <a:ext cx="163" cy="162"/>
            </a:xfrm>
            <a:custGeom>
              <a:avLst/>
              <a:gdLst>
                <a:gd name="T0" fmla="*/ 60 w 69"/>
                <a:gd name="T1" fmla="*/ 0 h 68"/>
                <a:gd name="T2" fmla="*/ 9 w 69"/>
                <a:gd name="T3" fmla="*/ 0 h 68"/>
                <a:gd name="T4" fmla="*/ 0 w 69"/>
                <a:gd name="T5" fmla="*/ 9 h 68"/>
                <a:gd name="T6" fmla="*/ 0 w 69"/>
                <a:gd name="T7" fmla="*/ 42 h 68"/>
                <a:gd name="T8" fmla="*/ 9 w 69"/>
                <a:gd name="T9" fmla="*/ 51 h 68"/>
                <a:gd name="T10" fmla="*/ 22 w 69"/>
                <a:gd name="T11" fmla="*/ 51 h 68"/>
                <a:gd name="T12" fmla="*/ 48 w 69"/>
                <a:gd name="T13" fmla="*/ 68 h 68"/>
                <a:gd name="T14" fmla="*/ 42 w 69"/>
                <a:gd name="T15" fmla="*/ 51 h 68"/>
                <a:gd name="T16" fmla="*/ 60 w 69"/>
                <a:gd name="T17" fmla="*/ 51 h 68"/>
                <a:gd name="T18" fmla="*/ 69 w 69"/>
                <a:gd name="T19" fmla="*/ 42 h 68"/>
                <a:gd name="T20" fmla="*/ 69 w 69"/>
                <a:gd name="T21" fmla="*/ 9 h 68"/>
                <a:gd name="T22" fmla="*/ 60 w 69"/>
                <a:gd name="T23"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9" h="68">
                  <a:moveTo>
                    <a:pt x="60" y="0"/>
                  </a:moveTo>
                  <a:cubicBezTo>
                    <a:pt x="9" y="0"/>
                    <a:pt x="9" y="0"/>
                    <a:pt x="9" y="0"/>
                  </a:cubicBezTo>
                  <a:cubicBezTo>
                    <a:pt x="4" y="0"/>
                    <a:pt x="0" y="4"/>
                    <a:pt x="0" y="9"/>
                  </a:cubicBezTo>
                  <a:cubicBezTo>
                    <a:pt x="0" y="42"/>
                    <a:pt x="0" y="42"/>
                    <a:pt x="0" y="42"/>
                  </a:cubicBezTo>
                  <a:cubicBezTo>
                    <a:pt x="0" y="47"/>
                    <a:pt x="4" y="51"/>
                    <a:pt x="9" y="51"/>
                  </a:cubicBezTo>
                  <a:cubicBezTo>
                    <a:pt x="22" y="51"/>
                    <a:pt x="22" y="51"/>
                    <a:pt x="22" y="51"/>
                  </a:cubicBezTo>
                  <a:cubicBezTo>
                    <a:pt x="48" y="68"/>
                    <a:pt x="48" y="68"/>
                    <a:pt x="48" y="68"/>
                  </a:cubicBezTo>
                  <a:cubicBezTo>
                    <a:pt x="42" y="51"/>
                    <a:pt x="42" y="51"/>
                    <a:pt x="42" y="51"/>
                  </a:cubicBezTo>
                  <a:cubicBezTo>
                    <a:pt x="60" y="51"/>
                    <a:pt x="60" y="51"/>
                    <a:pt x="60" y="51"/>
                  </a:cubicBezTo>
                  <a:cubicBezTo>
                    <a:pt x="64" y="51"/>
                    <a:pt x="69" y="47"/>
                    <a:pt x="69" y="42"/>
                  </a:cubicBezTo>
                  <a:cubicBezTo>
                    <a:pt x="69" y="9"/>
                    <a:pt x="69" y="9"/>
                    <a:pt x="69" y="9"/>
                  </a:cubicBezTo>
                  <a:cubicBezTo>
                    <a:pt x="69" y="4"/>
                    <a:pt x="64" y="0"/>
                    <a:pt x="6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Rectangle 17"/>
            <p:cNvSpPr>
              <a:spLocks noChangeArrowheads="1"/>
            </p:cNvSpPr>
            <p:nvPr userDrawn="1"/>
          </p:nvSpPr>
          <p:spPr bwMode="auto">
            <a:xfrm>
              <a:off x="2857" y="2021"/>
              <a:ext cx="263" cy="264"/>
            </a:xfrm>
            <a:prstGeom prst="rect">
              <a:avLst/>
            </a:prstGeom>
            <a:solidFill>
              <a:srgbClr val="E90C8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8"/>
            <p:cNvSpPr>
              <a:spLocks/>
            </p:cNvSpPr>
            <p:nvPr userDrawn="1"/>
          </p:nvSpPr>
          <p:spPr bwMode="auto">
            <a:xfrm>
              <a:off x="2907" y="2080"/>
              <a:ext cx="163" cy="162"/>
            </a:xfrm>
            <a:custGeom>
              <a:avLst/>
              <a:gdLst>
                <a:gd name="T0" fmla="*/ 60 w 69"/>
                <a:gd name="T1" fmla="*/ 0 h 68"/>
                <a:gd name="T2" fmla="*/ 9 w 69"/>
                <a:gd name="T3" fmla="*/ 0 h 68"/>
                <a:gd name="T4" fmla="*/ 0 w 69"/>
                <a:gd name="T5" fmla="*/ 9 h 68"/>
                <a:gd name="T6" fmla="*/ 0 w 69"/>
                <a:gd name="T7" fmla="*/ 42 h 68"/>
                <a:gd name="T8" fmla="*/ 9 w 69"/>
                <a:gd name="T9" fmla="*/ 51 h 68"/>
                <a:gd name="T10" fmla="*/ 22 w 69"/>
                <a:gd name="T11" fmla="*/ 51 h 68"/>
                <a:gd name="T12" fmla="*/ 48 w 69"/>
                <a:gd name="T13" fmla="*/ 68 h 68"/>
                <a:gd name="T14" fmla="*/ 42 w 69"/>
                <a:gd name="T15" fmla="*/ 51 h 68"/>
                <a:gd name="T16" fmla="*/ 60 w 69"/>
                <a:gd name="T17" fmla="*/ 51 h 68"/>
                <a:gd name="T18" fmla="*/ 69 w 69"/>
                <a:gd name="T19" fmla="*/ 42 h 68"/>
                <a:gd name="T20" fmla="*/ 69 w 69"/>
                <a:gd name="T21" fmla="*/ 9 h 68"/>
                <a:gd name="T22" fmla="*/ 60 w 69"/>
                <a:gd name="T23"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9" h="68">
                  <a:moveTo>
                    <a:pt x="60" y="0"/>
                  </a:moveTo>
                  <a:cubicBezTo>
                    <a:pt x="9" y="0"/>
                    <a:pt x="9" y="0"/>
                    <a:pt x="9" y="0"/>
                  </a:cubicBezTo>
                  <a:cubicBezTo>
                    <a:pt x="4" y="0"/>
                    <a:pt x="0" y="4"/>
                    <a:pt x="0" y="9"/>
                  </a:cubicBezTo>
                  <a:cubicBezTo>
                    <a:pt x="0" y="42"/>
                    <a:pt x="0" y="42"/>
                    <a:pt x="0" y="42"/>
                  </a:cubicBezTo>
                  <a:cubicBezTo>
                    <a:pt x="0" y="47"/>
                    <a:pt x="4" y="51"/>
                    <a:pt x="9" y="51"/>
                  </a:cubicBezTo>
                  <a:cubicBezTo>
                    <a:pt x="22" y="51"/>
                    <a:pt x="22" y="51"/>
                    <a:pt x="22" y="51"/>
                  </a:cubicBezTo>
                  <a:cubicBezTo>
                    <a:pt x="48" y="68"/>
                    <a:pt x="48" y="68"/>
                    <a:pt x="48" y="68"/>
                  </a:cubicBezTo>
                  <a:cubicBezTo>
                    <a:pt x="42" y="51"/>
                    <a:pt x="42" y="51"/>
                    <a:pt x="42" y="51"/>
                  </a:cubicBezTo>
                  <a:cubicBezTo>
                    <a:pt x="60" y="51"/>
                    <a:pt x="60" y="51"/>
                    <a:pt x="60" y="51"/>
                  </a:cubicBezTo>
                  <a:cubicBezTo>
                    <a:pt x="64" y="51"/>
                    <a:pt x="69" y="47"/>
                    <a:pt x="69" y="42"/>
                  </a:cubicBezTo>
                  <a:cubicBezTo>
                    <a:pt x="69" y="9"/>
                    <a:pt x="69" y="9"/>
                    <a:pt x="69" y="9"/>
                  </a:cubicBezTo>
                  <a:cubicBezTo>
                    <a:pt x="69" y="4"/>
                    <a:pt x="64" y="0"/>
                    <a:pt x="6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7" name="Group 22"/>
          <p:cNvGrpSpPr>
            <a:grpSpLocks noChangeAspect="1"/>
          </p:cNvGrpSpPr>
          <p:nvPr userDrawn="1"/>
        </p:nvGrpSpPr>
        <p:grpSpPr bwMode="auto">
          <a:xfrm>
            <a:off x="8890452" y="5953612"/>
            <a:ext cx="2804212" cy="724981"/>
            <a:chOff x="3332" y="2051"/>
            <a:chExt cx="1172" cy="303"/>
          </a:xfrm>
        </p:grpSpPr>
        <p:sp>
          <p:nvSpPr>
            <p:cNvPr id="29" name="Freeform 23"/>
            <p:cNvSpPr>
              <a:spLocks noEditPoints="1"/>
            </p:cNvSpPr>
            <p:nvPr userDrawn="1"/>
          </p:nvSpPr>
          <p:spPr bwMode="auto">
            <a:xfrm>
              <a:off x="3332" y="2141"/>
              <a:ext cx="1170" cy="213"/>
            </a:xfrm>
            <a:custGeom>
              <a:avLst/>
              <a:gdLst>
                <a:gd name="T0" fmla="*/ 480 w 492"/>
                <a:gd name="T1" fmla="*/ 55 h 88"/>
                <a:gd name="T2" fmla="*/ 480 w 492"/>
                <a:gd name="T3" fmla="*/ 21 h 88"/>
                <a:gd name="T4" fmla="*/ 476 w 492"/>
                <a:gd name="T5" fmla="*/ 21 h 88"/>
                <a:gd name="T6" fmla="*/ 476 w 492"/>
                <a:gd name="T7" fmla="*/ 56 h 88"/>
                <a:gd name="T8" fmla="*/ 463 w 492"/>
                <a:gd name="T9" fmla="*/ 21 h 88"/>
                <a:gd name="T10" fmla="*/ 463 w 492"/>
                <a:gd name="T11" fmla="*/ 21 h 88"/>
                <a:gd name="T12" fmla="*/ 461 w 492"/>
                <a:gd name="T13" fmla="*/ 3 h 88"/>
                <a:gd name="T14" fmla="*/ 461 w 492"/>
                <a:gd name="T15" fmla="*/ 10 h 88"/>
                <a:gd name="T16" fmla="*/ 436 w 492"/>
                <a:gd name="T17" fmla="*/ 20 h 88"/>
                <a:gd name="T18" fmla="*/ 408 w 492"/>
                <a:gd name="T19" fmla="*/ 20 h 88"/>
                <a:gd name="T20" fmla="*/ 390 w 492"/>
                <a:gd name="T21" fmla="*/ 21 h 88"/>
                <a:gd name="T22" fmla="*/ 397 w 492"/>
                <a:gd name="T23" fmla="*/ 29 h 88"/>
                <a:gd name="T24" fmla="*/ 422 w 492"/>
                <a:gd name="T25" fmla="*/ 67 h 88"/>
                <a:gd name="T26" fmla="*/ 444 w 492"/>
                <a:gd name="T27" fmla="*/ 27 h 88"/>
                <a:gd name="T28" fmla="*/ 381 w 492"/>
                <a:gd name="T29" fmla="*/ 67 h 88"/>
                <a:gd name="T30" fmla="*/ 352 w 492"/>
                <a:gd name="T31" fmla="*/ 31 h 88"/>
                <a:gd name="T32" fmla="*/ 325 w 492"/>
                <a:gd name="T33" fmla="*/ 29 h 88"/>
                <a:gd name="T34" fmla="*/ 325 w 492"/>
                <a:gd name="T35" fmla="*/ 67 h 88"/>
                <a:gd name="T36" fmla="*/ 349 w 492"/>
                <a:gd name="T37" fmla="*/ 39 h 88"/>
                <a:gd name="T38" fmla="*/ 357 w 492"/>
                <a:gd name="T39" fmla="*/ 29 h 88"/>
                <a:gd name="T40" fmla="*/ 377 w 492"/>
                <a:gd name="T41" fmla="*/ 67 h 88"/>
                <a:gd name="T42" fmla="*/ 307 w 492"/>
                <a:gd name="T43" fmla="*/ 21 h 88"/>
                <a:gd name="T44" fmla="*/ 284 w 492"/>
                <a:gd name="T45" fmla="*/ 60 h 88"/>
                <a:gd name="T46" fmla="*/ 276 w 492"/>
                <a:gd name="T47" fmla="*/ 48 h 88"/>
                <a:gd name="T48" fmla="*/ 307 w 492"/>
                <a:gd name="T49" fmla="*/ 67 h 88"/>
                <a:gd name="T50" fmla="*/ 265 w 492"/>
                <a:gd name="T51" fmla="*/ 63 h 88"/>
                <a:gd name="T52" fmla="*/ 244 w 492"/>
                <a:gd name="T53" fmla="*/ 25 h 88"/>
                <a:gd name="T54" fmla="*/ 267 w 492"/>
                <a:gd name="T55" fmla="*/ 9 h 88"/>
                <a:gd name="T56" fmla="*/ 237 w 492"/>
                <a:gd name="T57" fmla="*/ 18 h 88"/>
                <a:gd name="T58" fmla="*/ 266 w 492"/>
                <a:gd name="T59" fmla="*/ 52 h 88"/>
                <a:gd name="T60" fmla="*/ 237 w 492"/>
                <a:gd name="T61" fmla="*/ 64 h 88"/>
                <a:gd name="T62" fmla="*/ 197 w 492"/>
                <a:gd name="T63" fmla="*/ 59 h 88"/>
                <a:gd name="T64" fmla="*/ 195 w 492"/>
                <a:gd name="T65" fmla="*/ 58 h 88"/>
                <a:gd name="T66" fmla="*/ 189 w 492"/>
                <a:gd name="T67" fmla="*/ 76 h 88"/>
                <a:gd name="T68" fmla="*/ 181 w 492"/>
                <a:gd name="T69" fmla="*/ 88 h 88"/>
                <a:gd name="T70" fmla="*/ 179 w 492"/>
                <a:gd name="T71" fmla="*/ 62 h 88"/>
                <a:gd name="T72" fmla="*/ 167 w 492"/>
                <a:gd name="T73" fmla="*/ 25 h 88"/>
                <a:gd name="T74" fmla="*/ 167 w 492"/>
                <a:gd name="T75" fmla="*/ 8 h 88"/>
                <a:gd name="T76" fmla="*/ 155 w 492"/>
                <a:gd name="T77" fmla="*/ 21 h 88"/>
                <a:gd name="T78" fmla="*/ 173 w 492"/>
                <a:gd name="T79" fmla="*/ 68 h 88"/>
                <a:gd name="T80" fmla="*/ 148 w 492"/>
                <a:gd name="T81" fmla="*/ 0 h 88"/>
                <a:gd name="T82" fmla="*/ 139 w 492"/>
                <a:gd name="T83" fmla="*/ 67 h 88"/>
                <a:gd name="T84" fmla="*/ 131 w 492"/>
                <a:gd name="T85" fmla="*/ 59 h 88"/>
                <a:gd name="T86" fmla="*/ 108 w 492"/>
                <a:gd name="T87" fmla="*/ 21 h 88"/>
                <a:gd name="T88" fmla="*/ 135 w 492"/>
                <a:gd name="T89" fmla="*/ 58 h 88"/>
                <a:gd name="T90" fmla="*/ 99 w 492"/>
                <a:gd name="T91" fmla="*/ 60 h 88"/>
                <a:gd name="T92" fmla="*/ 76 w 492"/>
                <a:gd name="T93" fmla="*/ 30 h 88"/>
                <a:gd name="T94" fmla="*/ 90 w 492"/>
                <a:gd name="T95" fmla="*/ 20 h 88"/>
                <a:gd name="T96" fmla="*/ 87 w 492"/>
                <a:gd name="T97" fmla="*/ 68 h 88"/>
                <a:gd name="T98" fmla="*/ 58 w 492"/>
                <a:gd name="T99" fmla="*/ 47 h 88"/>
                <a:gd name="T100" fmla="*/ 32 w 492"/>
                <a:gd name="T101" fmla="*/ 55 h 88"/>
                <a:gd name="T102" fmla="*/ 62 w 492"/>
                <a:gd name="T103" fmla="*/ 67 h 88"/>
                <a:gd name="T104" fmla="*/ 39 w 492"/>
                <a:gd name="T105" fmla="*/ 22 h 88"/>
                <a:gd name="T106" fmla="*/ 58 w 492"/>
                <a:gd name="T107" fmla="*/ 39 h 88"/>
                <a:gd name="T108" fmla="*/ 42 w 492"/>
                <a:gd name="T109" fmla="*/ 68 h 88"/>
                <a:gd name="T110" fmla="*/ 58 w 492"/>
                <a:gd name="T111" fmla="*/ 67 h 88"/>
                <a:gd name="T112" fmla="*/ 0 w 492"/>
                <a:gd name="T113" fmla="*/ 3 h 88"/>
                <a:gd name="T114" fmla="*/ 28 w 492"/>
                <a:gd name="T115" fmla="*/ 37 h 88"/>
                <a:gd name="T116" fmla="*/ 30 w 492"/>
                <a:gd name="T117" fmla="*/ 7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2" h="88">
                  <a:moveTo>
                    <a:pt x="492" y="62"/>
                  </a:moveTo>
                  <a:cubicBezTo>
                    <a:pt x="490" y="63"/>
                    <a:pt x="488" y="64"/>
                    <a:pt x="486" y="64"/>
                  </a:cubicBezTo>
                  <a:cubicBezTo>
                    <a:pt x="484" y="64"/>
                    <a:pt x="482" y="63"/>
                    <a:pt x="481" y="62"/>
                  </a:cubicBezTo>
                  <a:cubicBezTo>
                    <a:pt x="480" y="60"/>
                    <a:pt x="480" y="58"/>
                    <a:pt x="480" y="55"/>
                  </a:cubicBezTo>
                  <a:cubicBezTo>
                    <a:pt x="480" y="25"/>
                    <a:pt x="480" y="25"/>
                    <a:pt x="480" y="25"/>
                  </a:cubicBezTo>
                  <a:cubicBezTo>
                    <a:pt x="492" y="25"/>
                    <a:pt x="492" y="25"/>
                    <a:pt x="492" y="25"/>
                  </a:cubicBezTo>
                  <a:cubicBezTo>
                    <a:pt x="492" y="21"/>
                    <a:pt x="492" y="21"/>
                    <a:pt x="492" y="21"/>
                  </a:cubicBezTo>
                  <a:cubicBezTo>
                    <a:pt x="480" y="21"/>
                    <a:pt x="480" y="21"/>
                    <a:pt x="480" y="21"/>
                  </a:cubicBezTo>
                  <a:cubicBezTo>
                    <a:pt x="480" y="8"/>
                    <a:pt x="480" y="8"/>
                    <a:pt x="480" y="8"/>
                  </a:cubicBezTo>
                  <a:cubicBezTo>
                    <a:pt x="479" y="8"/>
                    <a:pt x="478" y="9"/>
                    <a:pt x="478" y="9"/>
                  </a:cubicBezTo>
                  <a:cubicBezTo>
                    <a:pt x="477" y="9"/>
                    <a:pt x="476" y="9"/>
                    <a:pt x="476" y="10"/>
                  </a:cubicBezTo>
                  <a:cubicBezTo>
                    <a:pt x="476" y="21"/>
                    <a:pt x="476" y="21"/>
                    <a:pt x="476" y="21"/>
                  </a:cubicBezTo>
                  <a:cubicBezTo>
                    <a:pt x="467" y="21"/>
                    <a:pt x="467" y="21"/>
                    <a:pt x="467" y="21"/>
                  </a:cubicBezTo>
                  <a:cubicBezTo>
                    <a:pt x="467" y="25"/>
                    <a:pt x="467" y="25"/>
                    <a:pt x="467" y="25"/>
                  </a:cubicBezTo>
                  <a:cubicBezTo>
                    <a:pt x="476" y="25"/>
                    <a:pt x="476" y="25"/>
                    <a:pt x="476" y="25"/>
                  </a:cubicBezTo>
                  <a:cubicBezTo>
                    <a:pt x="476" y="56"/>
                    <a:pt x="476" y="56"/>
                    <a:pt x="476" y="56"/>
                  </a:cubicBezTo>
                  <a:cubicBezTo>
                    <a:pt x="476" y="64"/>
                    <a:pt x="479" y="68"/>
                    <a:pt x="486" y="68"/>
                  </a:cubicBezTo>
                  <a:cubicBezTo>
                    <a:pt x="487" y="68"/>
                    <a:pt x="489" y="67"/>
                    <a:pt x="492" y="66"/>
                  </a:cubicBezTo>
                  <a:lnTo>
                    <a:pt x="492" y="62"/>
                  </a:lnTo>
                  <a:close/>
                  <a:moveTo>
                    <a:pt x="463" y="21"/>
                  </a:moveTo>
                  <a:cubicBezTo>
                    <a:pt x="459" y="21"/>
                    <a:pt x="459" y="21"/>
                    <a:pt x="459" y="21"/>
                  </a:cubicBezTo>
                  <a:cubicBezTo>
                    <a:pt x="459" y="67"/>
                    <a:pt x="459" y="67"/>
                    <a:pt x="459" y="67"/>
                  </a:cubicBezTo>
                  <a:cubicBezTo>
                    <a:pt x="463" y="67"/>
                    <a:pt x="463" y="67"/>
                    <a:pt x="463" y="67"/>
                  </a:cubicBezTo>
                  <a:lnTo>
                    <a:pt x="463" y="21"/>
                  </a:lnTo>
                  <a:close/>
                  <a:moveTo>
                    <a:pt x="463" y="9"/>
                  </a:moveTo>
                  <a:cubicBezTo>
                    <a:pt x="464" y="8"/>
                    <a:pt x="464" y="7"/>
                    <a:pt x="464" y="6"/>
                  </a:cubicBezTo>
                  <a:cubicBezTo>
                    <a:pt x="464" y="5"/>
                    <a:pt x="464" y="5"/>
                    <a:pt x="463" y="4"/>
                  </a:cubicBezTo>
                  <a:cubicBezTo>
                    <a:pt x="462" y="3"/>
                    <a:pt x="462" y="3"/>
                    <a:pt x="461" y="3"/>
                  </a:cubicBezTo>
                  <a:cubicBezTo>
                    <a:pt x="460" y="3"/>
                    <a:pt x="459" y="3"/>
                    <a:pt x="458" y="4"/>
                  </a:cubicBezTo>
                  <a:cubicBezTo>
                    <a:pt x="458" y="5"/>
                    <a:pt x="457" y="5"/>
                    <a:pt x="457" y="6"/>
                  </a:cubicBezTo>
                  <a:cubicBezTo>
                    <a:pt x="457" y="7"/>
                    <a:pt x="458" y="8"/>
                    <a:pt x="458" y="9"/>
                  </a:cubicBezTo>
                  <a:cubicBezTo>
                    <a:pt x="459" y="10"/>
                    <a:pt x="460" y="10"/>
                    <a:pt x="461" y="10"/>
                  </a:cubicBezTo>
                  <a:cubicBezTo>
                    <a:pt x="462" y="10"/>
                    <a:pt x="462" y="10"/>
                    <a:pt x="463" y="9"/>
                  </a:cubicBezTo>
                  <a:moveTo>
                    <a:pt x="450" y="67"/>
                  </a:moveTo>
                  <a:cubicBezTo>
                    <a:pt x="450" y="39"/>
                    <a:pt x="450" y="39"/>
                    <a:pt x="450" y="39"/>
                  </a:cubicBezTo>
                  <a:cubicBezTo>
                    <a:pt x="450" y="26"/>
                    <a:pt x="446" y="20"/>
                    <a:pt x="436" y="20"/>
                  </a:cubicBezTo>
                  <a:cubicBezTo>
                    <a:pt x="432" y="20"/>
                    <a:pt x="430" y="21"/>
                    <a:pt x="427" y="23"/>
                  </a:cubicBezTo>
                  <a:cubicBezTo>
                    <a:pt x="424" y="25"/>
                    <a:pt x="422" y="27"/>
                    <a:pt x="421" y="31"/>
                  </a:cubicBezTo>
                  <a:cubicBezTo>
                    <a:pt x="420" y="27"/>
                    <a:pt x="418" y="25"/>
                    <a:pt x="416" y="23"/>
                  </a:cubicBezTo>
                  <a:cubicBezTo>
                    <a:pt x="414" y="21"/>
                    <a:pt x="411" y="20"/>
                    <a:pt x="408" y="20"/>
                  </a:cubicBezTo>
                  <a:cubicBezTo>
                    <a:pt x="402" y="20"/>
                    <a:pt x="397" y="23"/>
                    <a:pt x="394" y="29"/>
                  </a:cubicBezTo>
                  <a:cubicBezTo>
                    <a:pt x="394" y="29"/>
                    <a:pt x="394" y="29"/>
                    <a:pt x="394" y="29"/>
                  </a:cubicBezTo>
                  <a:cubicBezTo>
                    <a:pt x="394" y="21"/>
                    <a:pt x="394" y="21"/>
                    <a:pt x="394" y="21"/>
                  </a:cubicBezTo>
                  <a:cubicBezTo>
                    <a:pt x="390" y="21"/>
                    <a:pt x="390" y="21"/>
                    <a:pt x="390" y="21"/>
                  </a:cubicBezTo>
                  <a:cubicBezTo>
                    <a:pt x="390" y="67"/>
                    <a:pt x="390" y="67"/>
                    <a:pt x="390" y="67"/>
                  </a:cubicBezTo>
                  <a:cubicBezTo>
                    <a:pt x="394" y="67"/>
                    <a:pt x="394" y="67"/>
                    <a:pt x="394" y="67"/>
                  </a:cubicBezTo>
                  <a:cubicBezTo>
                    <a:pt x="394" y="41"/>
                    <a:pt x="394" y="41"/>
                    <a:pt x="394" y="41"/>
                  </a:cubicBezTo>
                  <a:cubicBezTo>
                    <a:pt x="394" y="36"/>
                    <a:pt x="395" y="32"/>
                    <a:pt x="397" y="29"/>
                  </a:cubicBezTo>
                  <a:cubicBezTo>
                    <a:pt x="400" y="25"/>
                    <a:pt x="403" y="24"/>
                    <a:pt x="407" y="24"/>
                  </a:cubicBezTo>
                  <a:cubicBezTo>
                    <a:pt x="414" y="24"/>
                    <a:pt x="418" y="29"/>
                    <a:pt x="418" y="39"/>
                  </a:cubicBezTo>
                  <a:cubicBezTo>
                    <a:pt x="418" y="67"/>
                    <a:pt x="418" y="67"/>
                    <a:pt x="418" y="67"/>
                  </a:cubicBezTo>
                  <a:cubicBezTo>
                    <a:pt x="422" y="67"/>
                    <a:pt x="422" y="67"/>
                    <a:pt x="422" y="67"/>
                  </a:cubicBezTo>
                  <a:cubicBezTo>
                    <a:pt x="422" y="40"/>
                    <a:pt x="422" y="40"/>
                    <a:pt x="422" y="40"/>
                  </a:cubicBezTo>
                  <a:cubicBezTo>
                    <a:pt x="422" y="35"/>
                    <a:pt x="423" y="32"/>
                    <a:pt x="426" y="29"/>
                  </a:cubicBezTo>
                  <a:cubicBezTo>
                    <a:pt x="429" y="25"/>
                    <a:pt x="432" y="24"/>
                    <a:pt x="435" y="24"/>
                  </a:cubicBezTo>
                  <a:cubicBezTo>
                    <a:pt x="439" y="24"/>
                    <a:pt x="442" y="25"/>
                    <a:pt x="444" y="27"/>
                  </a:cubicBezTo>
                  <a:cubicBezTo>
                    <a:pt x="446" y="30"/>
                    <a:pt x="446" y="34"/>
                    <a:pt x="446" y="39"/>
                  </a:cubicBezTo>
                  <a:cubicBezTo>
                    <a:pt x="446" y="67"/>
                    <a:pt x="446" y="67"/>
                    <a:pt x="446" y="67"/>
                  </a:cubicBezTo>
                  <a:lnTo>
                    <a:pt x="450" y="67"/>
                  </a:lnTo>
                  <a:close/>
                  <a:moveTo>
                    <a:pt x="381" y="67"/>
                  </a:moveTo>
                  <a:cubicBezTo>
                    <a:pt x="381" y="39"/>
                    <a:pt x="381" y="39"/>
                    <a:pt x="381" y="39"/>
                  </a:cubicBezTo>
                  <a:cubicBezTo>
                    <a:pt x="381" y="26"/>
                    <a:pt x="376" y="20"/>
                    <a:pt x="367" y="20"/>
                  </a:cubicBezTo>
                  <a:cubicBezTo>
                    <a:pt x="363" y="20"/>
                    <a:pt x="361" y="21"/>
                    <a:pt x="358" y="23"/>
                  </a:cubicBezTo>
                  <a:cubicBezTo>
                    <a:pt x="355" y="25"/>
                    <a:pt x="353" y="27"/>
                    <a:pt x="352" y="31"/>
                  </a:cubicBezTo>
                  <a:cubicBezTo>
                    <a:pt x="351" y="27"/>
                    <a:pt x="349" y="25"/>
                    <a:pt x="347" y="23"/>
                  </a:cubicBezTo>
                  <a:cubicBezTo>
                    <a:pt x="345" y="21"/>
                    <a:pt x="342" y="20"/>
                    <a:pt x="339" y="20"/>
                  </a:cubicBezTo>
                  <a:cubicBezTo>
                    <a:pt x="332" y="20"/>
                    <a:pt x="328" y="23"/>
                    <a:pt x="325" y="29"/>
                  </a:cubicBezTo>
                  <a:cubicBezTo>
                    <a:pt x="325" y="29"/>
                    <a:pt x="325" y="29"/>
                    <a:pt x="325" y="29"/>
                  </a:cubicBezTo>
                  <a:cubicBezTo>
                    <a:pt x="325" y="21"/>
                    <a:pt x="325" y="21"/>
                    <a:pt x="325" y="21"/>
                  </a:cubicBezTo>
                  <a:cubicBezTo>
                    <a:pt x="320" y="21"/>
                    <a:pt x="320" y="21"/>
                    <a:pt x="320" y="21"/>
                  </a:cubicBezTo>
                  <a:cubicBezTo>
                    <a:pt x="320" y="67"/>
                    <a:pt x="320" y="67"/>
                    <a:pt x="320" y="67"/>
                  </a:cubicBezTo>
                  <a:cubicBezTo>
                    <a:pt x="325" y="67"/>
                    <a:pt x="325" y="67"/>
                    <a:pt x="325" y="67"/>
                  </a:cubicBezTo>
                  <a:cubicBezTo>
                    <a:pt x="325" y="41"/>
                    <a:pt x="325" y="41"/>
                    <a:pt x="325" y="41"/>
                  </a:cubicBezTo>
                  <a:cubicBezTo>
                    <a:pt x="325" y="36"/>
                    <a:pt x="326" y="32"/>
                    <a:pt x="328" y="29"/>
                  </a:cubicBezTo>
                  <a:cubicBezTo>
                    <a:pt x="331" y="25"/>
                    <a:pt x="334" y="24"/>
                    <a:pt x="337" y="24"/>
                  </a:cubicBezTo>
                  <a:cubicBezTo>
                    <a:pt x="345" y="24"/>
                    <a:pt x="349" y="29"/>
                    <a:pt x="349" y="39"/>
                  </a:cubicBezTo>
                  <a:cubicBezTo>
                    <a:pt x="349" y="67"/>
                    <a:pt x="349" y="67"/>
                    <a:pt x="349" y="67"/>
                  </a:cubicBezTo>
                  <a:cubicBezTo>
                    <a:pt x="353" y="67"/>
                    <a:pt x="353" y="67"/>
                    <a:pt x="353" y="67"/>
                  </a:cubicBezTo>
                  <a:cubicBezTo>
                    <a:pt x="353" y="40"/>
                    <a:pt x="353" y="40"/>
                    <a:pt x="353" y="40"/>
                  </a:cubicBezTo>
                  <a:cubicBezTo>
                    <a:pt x="353" y="35"/>
                    <a:pt x="354" y="32"/>
                    <a:pt x="357" y="29"/>
                  </a:cubicBezTo>
                  <a:cubicBezTo>
                    <a:pt x="360" y="25"/>
                    <a:pt x="363" y="24"/>
                    <a:pt x="366" y="24"/>
                  </a:cubicBezTo>
                  <a:cubicBezTo>
                    <a:pt x="370" y="24"/>
                    <a:pt x="373" y="25"/>
                    <a:pt x="375" y="27"/>
                  </a:cubicBezTo>
                  <a:cubicBezTo>
                    <a:pt x="376" y="30"/>
                    <a:pt x="377" y="34"/>
                    <a:pt x="377" y="39"/>
                  </a:cubicBezTo>
                  <a:cubicBezTo>
                    <a:pt x="377" y="67"/>
                    <a:pt x="377" y="67"/>
                    <a:pt x="377" y="67"/>
                  </a:cubicBezTo>
                  <a:lnTo>
                    <a:pt x="381" y="67"/>
                  </a:lnTo>
                  <a:close/>
                  <a:moveTo>
                    <a:pt x="311" y="67"/>
                  </a:moveTo>
                  <a:cubicBezTo>
                    <a:pt x="311" y="21"/>
                    <a:pt x="311" y="21"/>
                    <a:pt x="311" y="21"/>
                  </a:cubicBezTo>
                  <a:cubicBezTo>
                    <a:pt x="307" y="21"/>
                    <a:pt x="307" y="21"/>
                    <a:pt x="307" y="21"/>
                  </a:cubicBezTo>
                  <a:cubicBezTo>
                    <a:pt x="307" y="47"/>
                    <a:pt x="307" y="47"/>
                    <a:pt x="307" y="47"/>
                  </a:cubicBezTo>
                  <a:cubicBezTo>
                    <a:pt x="307" y="52"/>
                    <a:pt x="306" y="56"/>
                    <a:pt x="303" y="59"/>
                  </a:cubicBezTo>
                  <a:cubicBezTo>
                    <a:pt x="301" y="63"/>
                    <a:pt x="297" y="64"/>
                    <a:pt x="293" y="64"/>
                  </a:cubicBezTo>
                  <a:cubicBezTo>
                    <a:pt x="289" y="64"/>
                    <a:pt x="286" y="63"/>
                    <a:pt x="284" y="60"/>
                  </a:cubicBezTo>
                  <a:cubicBezTo>
                    <a:pt x="282" y="57"/>
                    <a:pt x="281" y="53"/>
                    <a:pt x="281" y="47"/>
                  </a:cubicBezTo>
                  <a:cubicBezTo>
                    <a:pt x="281" y="21"/>
                    <a:pt x="281" y="21"/>
                    <a:pt x="281" y="21"/>
                  </a:cubicBezTo>
                  <a:cubicBezTo>
                    <a:pt x="276" y="21"/>
                    <a:pt x="276" y="21"/>
                    <a:pt x="276" y="21"/>
                  </a:cubicBezTo>
                  <a:cubicBezTo>
                    <a:pt x="276" y="48"/>
                    <a:pt x="276" y="48"/>
                    <a:pt x="276" y="48"/>
                  </a:cubicBezTo>
                  <a:cubicBezTo>
                    <a:pt x="276" y="61"/>
                    <a:pt x="282" y="68"/>
                    <a:pt x="293" y="68"/>
                  </a:cubicBezTo>
                  <a:cubicBezTo>
                    <a:pt x="299" y="68"/>
                    <a:pt x="304" y="65"/>
                    <a:pt x="307" y="58"/>
                  </a:cubicBezTo>
                  <a:cubicBezTo>
                    <a:pt x="307" y="58"/>
                    <a:pt x="307" y="58"/>
                    <a:pt x="307" y="58"/>
                  </a:cubicBezTo>
                  <a:cubicBezTo>
                    <a:pt x="307" y="67"/>
                    <a:pt x="307" y="67"/>
                    <a:pt x="307" y="67"/>
                  </a:cubicBezTo>
                  <a:lnTo>
                    <a:pt x="311" y="67"/>
                  </a:lnTo>
                  <a:close/>
                  <a:moveTo>
                    <a:pt x="243" y="67"/>
                  </a:moveTo>
                  <a:cubicBezTo>
                    <a:pt x="246" y="67"/>
                    <a:pt x="249" y="68"/>
                    <a:pt x="251" y="68"/>
                  </a:cubicBezTo>
                  <a:cubicBezTo>
                    <a:pt x="257" y="68"/>
                    <a:pt x="262" y="66"/>
                    <a:pt x="265" y="63"/>
                  </a:cubicBezTo>
                  <a:cubicBezTo>
                    <a:pt x="268" y="60"/>
                    <a:pt x="270" y="56"/>
                    <a:pt x="270" y="51"/>
                  </a:cubicBezTo>
                  <a:cubicBezTo>
                    <a:pt x="270" y="48"/>
                    <a:pt x="269" y="45"/>
                    <a:pt x="267" y="42"/>
                  </a:cubicBezTo>
                  <a:cubicBezTo>
                    <a:pt x="265" y="40"/>
                    <a:pt x="261" y="37"/>
                    <a:pt x="255" y="33"/>
                  </a:cubicBezTo>
                  <a:cubicBezTo>
                    <a:pt x="250" y="30"/>
                    <a:pt x="246" y="27"/>
                    <a:pt x="244" y="25"/>
                  </a:cubicBezTo>
                  <a:cubicBezTo>
                    <a:pt x="242" y="24"/>
                    <a:pt x="242" y="21"/>
                    <a:pt x="242" y="18"/>
                  </a:cubicBezTo>
                  <a:cubicBezTo>
                    <a:pt x="242" y="14"/>
                    <a:pt x="243" y="12"/>
                    <a:pt x="245" y="9"/>
                  </a:cubicBezTo>
                  <a:cubicBezTo>
                    <a:pt x="248" y="7"/>
                    <a:pt x="251" y="6"/>
                    <a:pt x="256" y="6"/>
                  </a:cubicBezTo>
                  <a:cubicBezTo>
                    <a:pt x="260" y="6"/>
                    <a:pt x="264" y="7"/>
                    <a:pt x="267" y="9"/>
                  </a:cubicBezTo>
                  <a:cubicBezTo>
                    <a:pt x="267" y="4"/>
                    <a:pt x="267" y="4"/>
                    <a:pt x="267" y="4"/>
                  </a:cubicBezTo>
                  <a:cubicBezTo>
                    <a:pt x="264" y="3"/>
                    <a:pt x="260" y="2"/>
                    <a:pt x="256" y="2"/>
                  </a:cubicBezTo>
                  <a:cubicBezTo>
                    <a:pt x="250" y="2"/>
                    <a:pt x="246" y="4"/>
                    <a:pt x="242" y="7"/>
                  </a:cubicBezTo>
                  <a:cubicBezTo>
                    <a:pt x="239" y="10"/>
                    <a:pt x="237" y="14"/>
                    <a:pt x="237" y="18"/>
                  </a:cubicBezTo>
                  <a:cubicBezTo>
                    <a:pt x="237" y="22"/>
                    <a:pt x="238" y="24"/>
                    <a:pt x="240" y="27"/>
                  </a:cubicBezTo>
                  <a:cubicBezTo>
                    <a:pt x="241" y="30"/>
                    <a:pt x="245" y="33"/>
                    <a:pt x="252" y="36"/>
                  </a:cubicBezTo>
                  <a:cubicBezTo>
                    <a:pt x="258" y="40"/>
                    <a:pt x="261" y="42"/>
                    <a:pt x="263" y="44"/>
                  </a:cubicBezTo>
                  <a:cubicBezTo>
                    <a:pt x="265" y="46"/>
                    <a:pt x="266" y="49"/>
                    <a:pt x="266" y="52"/>
                  </a:cubicBezTo>
                  <a:cubicBezTo>
                    <a:pt x="266" y="56"/>
                    <a:pt x="264" y="59"/>
                    <a:pt x="262" y="61"/>
                  </a:cubicBezTo>
                  <a:cubicBezTo>
                    <a:pt x="259" y="63"/>
                    <a:pt x="255" y="64"/>
                    <a:pt x="250" y="64"/>
                  </a:cubicBezTo>
                  <a:cubicBezTo>
                    <a:pt x="246" y="64"/>
                    <a:pt x="241" y="62"/>
                    <a:pt x="237" y="59"/>
                  </a:cubicBezTo>
                  <a:cubicBezTo>
                    <a:pt x="237" y="64"/>
                    <a:pt x="237" y="64"/>
                    <a:pt x="237" y="64"/>
                  </a:cubicBezTo>
                  <a:cubicBezTo>
                    <a:pt x="238" y="65"/>
                    <a:pt x="240" y="66"/>
                    <a:pt x="243" y="67"/>
                  </a:cubicBezTo>
                  <a:moveTo>
                    <a:pt x="216" y="21"/>
                  </a:moveTo>
                  <a:cubicBezTo>
                    <a:pt x="211" y="21"/>
                    <a:pt x="211" y="21"/>
                    <a:pt x="211" y="21"/>
                  </a:cubicBezTo>
                  <a:cubicBezTo>
                    <a:pt x="197" y="59"/>
                    <a:pt x="197" y="59"/>
                    <a:pt x="197" y="59"/>
                  </a:cubicBezTo>
                  <a:cubicBezTo>
                    <a:pt x="196" y="62"/>
                    <a:pt x="196" y="62"/>
                    <a:pt x="196" y="62"/>
                  </a:cubicBezTo>
                  <a:cubicBezTo>
                    <a:pt x="196" y="62"/>
                    <a:pt x="196" y="62"/>
                    <a:pt x="196" y="62"/>
                  </a:cubicBezTo>
                  <a:cubicBezTo>
                    <a:pt x="195" y="61"/>
                    <a:pt x="195" y="61"/>
                    <a:pt x="195" y="60"/>
                  </a:cubicBezTo>
                  <a:cubicBezTo>
                    <a:pt x="195" y="60"/>
                    <a:pt x="195" y="59"/>
                    <a:pt x="195" y="58"/>
                  </a:cubicBezTo>
                  <a:cubicBezTo>
                    <a:pt x="181" y="21"/>
                    <a:pt x="181" y="21"/>
                    <a:pt x="181" y="21"/>
                  </a:cubicBezTo>
                  <a:cubicBezTo>
                    <a:pt x="176" y="21"/>
                    <a:pt x="176" y="21"/>
                    <a:pt x="176" y="21"/>
                  </a:cubicBezTo>
                  <a:cubicBezTo>
                    <a:pt x="193" y="66"/>
                    <a:pt x="193" y="66"/>
                    <a:pt x="193" y="66"/>
                  </a:cubicBezTo>
                  <a:cubicBezTo>
                    <a:pt x="189" y="76"/>
                    <a:pt x="189" y="76"/>
                    <a:pt x="189" y="76"/>
                  </a:cubicBezTo>
                  <a:cubicBezTo>
                    <a:pt x="187" y="81"/>
                    <a:pt x="184" y="84"/>
                    <a:pt x="181" y="84"/>
                  </a:cubicBezTo>
                  <a:cubicBezTo>
                    <a:pt x="179" y="84"/>
                    <a:pt x="178" y="84"/>
                    <a:pt x="177" y="83"/>
                  </a:cubicBezTo>
                  <a:cubicBezTo>
                    <a:pt x="177" y="87"/>
                    <a:pt x="177" y="87"/>
                    <a:pt x="177" y="87"/>
                  </a:cubicBezTo>
                  <a:cubicBezTo>
                    <a:pt x="178" y="88"/>
                    <a:pt x="179" y="88"/>
                    <a:pt x="181" y="88"/>
                  </a:cubicBezTo>
                  <a:cubicBezTo>
                    <a:pt x="184" y="88"/>
                    <a:pt x="186" y="87"/>
                    <a:pt x="188" y="85"/>
                  </a:cubicBezTo>
                  <a:cubicBezTo>
                    <a:pt x="190" y="83"/>
                    <a:pt x="192" y="80"/>
                    <a:pt x="194" y="76"/>
                  </a:cubicBezTo>
                  <a:lnTo>
                    <a:pt x="216" y="21"/>
                  </a:lnTo>
                  <a:close/>
                  <a:moveTo>
                    <a:pt x="179" y="62"/>
                  </a:moveTo>
                  <a:cubicBezTo>
                    <a:pt x="177" y="63"/>
                    <a:pt x="175" y="64"/>
                    <a:pt x="174" y="64"/>
                  </a:cubicBezTo>
                  <a:cubicBezTo>
                    <a:pt x="171" y="64"/>
                    <a:pt x="170" y="63"/>
                    <a:pt x="169" y="62"/>
                  </a:cubicBezTo>
                  <a:cubicBezTo>
                    <a:pt x="168" y="60"/>
                    <a:pt x="167" y="58"/>
                    <a:pt x="167" y="55"/>
                  </a:cubicBezTo>
                  <a:cubicBezTo>
                    <a:pt x="167" y="25"/>
                    <a:pt x="167" y="25"/>
                    <a:pt x="167" y="25"/>
                  </a:cubicBezTo>
                  <a:cubicBezTo>
                    <a:pt x="179" y="25"/>
                    <a:pt x="179" y="25"/>
                    <a:pt x="179" y="25"/>
                  </a:cubicBezTo>
                  <a:cubicBezTo>
                    <a:pt x="179" y="21"/>
                    <a:pt x="179" y="21"/>
                    <a:pt x="179" y="21"/>
                  </a:cubicBezTo>
                  <a:cubicBezTo>
                    <a:pt x="167" y="21"/>
                    <a:pt x="167" y="21"/>
                    <a:pt x="167" y="21"/>
                  </a:cubicBezTo>
                  <a:cubicBezTo>
                    <a:pt x="167" y="8"/>
                    <a:pt x="167" y="8"/>
                    <a:pt x="167" y="8"/>
                  </a:cubicBezTo>
                  <a:cubicBezTo>
                    <a:pt x="167" y="8"/>
                    <a:pt x="166" y="9"/>
                    <a:pt x="165" y="9"/>
                  </a:cubicBezTo>
                  <a:cubicBezTo>
                    <a:pt x="164" y="9"/>
                    <a:pt x="164" y="9"/>
                    <a:pt x="163" y="10"/>
                  </a:cubicBezTo>
                  <a:cubicBezTo>
                    <a:pt x="163" y="21"/>
                    <a:pt x="163" y="21"/>
                    <a:pt x="163" y="21"/>
                  </a:cubicBezTo>
                  <a:cubicBezTo>
                    <a:pt x="155" y="21"/>
                    <a:pt x="155" y="21"/>
                    <a:pt x="155" y="21"/>
                  </a:cubicBezTo>
                  <a:cubicBezTo>
                    <a:pt x="155" y="25"/>
                    <a:pt x="155" y="25"/>
                    <a:pt x="155" y="25"/>
                  </a:cubicBezTo>
                  <a:cubicBezTo>
                    <a:pt x="163" y="25"/>
                    <a:pt x="163" y="25"/>
                    <a:pt x="163" y="25"/>
                  </a:cubicBezTo>
                  <a:cubicBezTo>
                    <a:pt x="163" y="56"/>
                    <a:pt x="163" y="56"/>
                    <a:pt x="163" y="56"/>
                  </a:cubicBezTo>
                  <a:cubicBezTo>
                    <a:pt x="163" y="64"/>
                    <a:pt x="166" y="68"/>
                    <a:pt x="173" y="68"/>
                  </a:cubicBezTo>
                  <a:cubicBezTo>
                    <a:pt x="175" y="68"/>
                    <a:pt x="177" y="67"/>
                    <a:pt x="179" y="66"/>
                  </a:cubicBezTo>
                  <a:lnTo>
                    <a:pt x="179" y="62"/>
                  </a:lnTo>
                  <a:close/>
                  <a:moveTo>
                    <a:pt x="152" y="0"/>
                  </a:moveTo>
                  <a:cubicBezTo>
                    <a:pt x="148" y="0"/>
                    <a:pt x="148" y="0"/>
                    <a:pt x="148" y="0"/>
                  </a:cubicBezTo>
                  <a:cubicBezTo>
                    <a:pt x="148" y="67"/>
                    <a:pt x="148" y="67"/>
                    <a:pt x="148" y="67"/>
                  </a:cubicBezTo>
                  <a:cubicBezTo>
                    <a:pt x="152" y="67"/>
                    <a:pt x="152" y="67"/>
                    <a:pt x="152" y="67"/>
                  </a:cubicBezTo>
                  <a:lnTo>
                    <a:pt x="152" y="0"/>
                  </a:lnTo>
                  <a:close/>
                  <a:moveTo>
                    <a:pt x="139" y="67"/>
                  </a:moveTo>
                  <a:cubicBezTo>
                    <a:pt x="139" y="21"/>
                    <a:pt x="139" y="21"/>
                    <a:pt x="139" y="21"/>
                  </a:cubicBezTo>
                  <a:cubicBezTo>
                    <a:pt x="135" y="21"/>
                    <a:pt x="135" y="21"/>
                    <a:pt x="135" y="21"/>
                  </a:cubicBezTo>
                  <a:cubicBezTo>
                    <a:pt x="135" y="47"/>
                    <a:pt x="135" y="47"/>
                    <a:pt x="135" y="47"/>
                  </a:cubicBezTo>
                  <a:cubicBezTo>
                    <a:pt x="135" y="52"/>
                    <a:pt x="134" y="56"/>
                    <a:pt x="131" y="59"/>
                  </a:cubicBezTo>
                  <a:cubicBezTo>
                    <a:pt x="128" y="63"/>
                    <a:pt x="125" y="64"/>
                    <a:pt x="121" y="64"/>
                  </a:cubicBezTo>
                  <a:cubicBezTo>
                    <a:pt x="116" y="64"/>
                    <a:pt x="113" y="63"/>
                    <a:pt x="111" y="60"/>
                  </a:cubicBezTo>
                  <a:cubicBezTo>
                    <a:pt x="109" y="57"/>
                    <a:pt x="108" y="53"/>
                    <a:pt x="108" y="47"/>
                  </a:cubicBezTo>
                  <a:cubicBezTo>
                    <a:pt x="108" y="21"/>
                    <a:pt x="108" y="21"/>
                    <a:pt x="108" y="21"/>
                  </a:cubicBezTo>
                  <a:cubicBezTo>
                    <a:pt x="104" y="21"/>
                    <a:pt x="104" y="21"/>
                    <a:pt x="104" y="21"/>
                  </a:cubicBezTo>
                  <a:cubicBezTo>
                    <a:pt x="104" y="48"/>
                    <a:pt x="104" y="48"/>
                    <a:pt x="104" y="48"/>
                  </a:cubicBezTo>
                  <a:cubicBezTo>
                    <a:pt x="104" y="61"/>
                    <a:pt x="109" y="68"/>
                    <a:pt x="120" y="68"/>
                  </a:cubicBezTo>
                  <a:cubicBezTo>
                    <a:pt x="127" y="68"/>
                    <a:pt x="132" y="65"/>
                    <a:pt x="135" y="58"/>
                  </a:cubicBezTo>
                  <a:cubicBezTo>
                    <a:pt x="135" y="58"/>
                    <a:pt x="135" y="58"/>
                    <a:pt x="135" y="58"/>
                  </a:cubicBezTo>
                  <a:cubicBezTo>
                    <a:pt x="135" y="67"/>
                    <a:pt x="135" y="67"/>
                    <a:pt x="135" y="67"/>
                  </a:cubicBezTo>
                  <a:lnTo>
                    <a:pt x="139" y="67"/>
                  </a:lnTo>
                  <a:close/>
                  <a:moveTo>
                    <a:pt x="99" y="60"/>
                  </a:moveTo>
                  <a:cubicBezTo>
                    <a:pt x="96" y="63"/>
                    <a:pt x="92" y="64"/>
                    <a:pt x="88" y="64"/>
                  </a:cubicBezTo>
                  <a:cubicBezTo>
                    <a:pt x="83" y="64"/>
                    <a:pt x="79" y="62"/>
                    <a:pt x="76" y="59"/>
                  </a:cubicBezTo>
                  <a:cubicBezTo>
                    <a:pt x="73" y="55"/>
                    <a:pt x="71" y="50"/>
                    <a:pt x="71" y="45"/>
                  </a:cubicBezTo>
                  <a:cubicBezTo>
                    <a:pt x="71" y="38"/>
                    <a:pt x="73" y="34"/>
                    <a:pt x="76" y="30"/>
                  </a:cubicBezTo>
                  <a:cubicBezTo>
                    <a:pt x="79" y="26"/>
                    <a:pt x="84" y="24"/>
                    <a:pt x="89" y="24"/>
                  </a:cubicBezTo>
                  <a:cubicBezTo>
                    <a:pt x="93" y="24"/>
                    <a:pt x="96" y="25"/>
                    <a:pt x="100" y="27"/>
                  </a:cubicBezTo>
                  <a:cubicBezTo>
                    <a:pt x="100" y="22"/>
                    <a:pt x="100" y="22"/>
                    <a:pt x="100" y="22"/>
                  </a:cubicBezTo>
                  <a:cubicBezTo>
                    <a:pt x="96" y="21"/>
                    <a:pt x="93" y="20"/>
                    <a:pt x="90" y="20"/>
                  </a:cubicBezTo>
                  <a:cubicBezTo>
                    <a:pt x="83" y="20"/>
                    <a:pt x="77" y="23"/>
                    <a:pt x="73" y="27"/>
                  </a:cubicBezTo>
                  <a:cubicBezTo>
                    <a:pt x="69" y="32"/>
                    <a:pt x="67" y="38"/>
                    <a:pt x="67" y="45"/>
                  </a:cubicBezTo>
                  <a:cubicBezTo>
                    <a:pt x="67" y="52"/>
                    <a:pt x="69" y="57"/>
                    <a:pt x="73" y="61"/>
                  </a:cubicBezTo>
                  <a:cubicBezTo>
                    <a:pt x="76" y="66"/>
                    <a:pt x="81" y="68"/>
                    <a:pt x="87" y="68"/>
                  </a:cubicBezTo>
                  <a:cubicBezTo>
                    <a:pt x="92" y="68"/>
                    <a:pt x="96" y="67"/>
                    <a:pt x="99" y="65"/>
                  </a:cubicBezTo>
                  <a:lnTo>
                    <a:pt x="99" y="60"/>
                  </a:lnTo>
                  <a:close/>
                  <a:moveTo>
                    <a:pt x="58" y="42"/>
                  </a:moveTo>
                  <a:cubicBezTo>
                    <a:pt x="58" y="47"/>
                    <a:pt x="58" y="47"/>
                    <a:pt x="58" y="47"/>
                  </a:cubicBezTo>
                  <a:cubicBezTo>
                    <a:pt x="58" y="52"/>
                    <a:pt x="56" y="56"/>
                    <a:pt x="54" y="59"/>
                  </a:cubicBezTo>
                  <a:cubicBezTo>
                    <a:pt x="51" y="62"/>
                    <a:pt x="47" y="64"/>
                    <a:pt x="43" y="64"/>
                  </a:cubicBezTo>
                  <a:cubicBezTo>
                    <a:pt x="39" y="64"/>
                    <a:pt x="37" y="63"/>
                    <a:pt x="35" y="61"/>
                  </a:cubicBezTo>
                  <a:cubicBezTo>
                    <a:pt x="33" y="60"/>
                    <a:pt x="32" y="58"/>
                    <a:pt x="32" y="55"/>
                  </a:cubicBezTo>
                  <a:cubicBezTo>
                    <a:pt x="32" y="51"/>
                    <a:pt x="33" y="49"/>
                    <a:pt x="35" y="47"/>
                  </a:cubicBezTo>
                  <a:cubicBezTo>
                    <a:pt x="37" y="46"/>
                    <a:pt x="41" y="45"/>
                    <a:pt x="45" y="44"/>
                  </a:cubicBezTo>
                  <a:lnTo>
                    <a:pt x="58" y="42"/>
                  </a:lnTo>
                  <a:close/>
                  <a:moveTo>
                    <a:pt x="62" y="67"/>
                  </a:moveTo>
                  <a:cubicBezTo>
                    <a:pt x="62" y="37"/>
                    <a:pt x="62" y="37"/>
                    <a:pt x="62" y="37"/>
                  </a:cubicBezTo>
                  <a:cubicBezTo>
                    <a:pt x="62" y="32"/>
                    <a:pt x="61" y="27"/>
                    <a:pt x="58" y="25"/>
                  </a:cubicBezTo>
                  <a:cubicBezTo>
                    <a:pt x="56" y="22"/>
                    <a:pt x="52" y="20"/>
                    <a:pt x="47" y="20"/>
                  </a:cubicBezTo>
                  <a:cubicBezTo>
                    <a:pt x="45" y="20"/>
                    <a:pt x="42" y="21"/>
                    <a:pt x="39" y="22"/>
                  </a:cubicBezTo>
                  <a:cubicBezTo>
                    <a:pt x="36" y="23"/>
                    <a:pt x="34" y="24"/>
                    <a:pt x="32" y="25"/>
                  </a:cubicBezTo>
                  <a:cubicBezTo>
                    <a:pt x="32" y="30"/>
                    <a:pt x="32" y="30"/>
                    <a:pt x="32" y="30"/>
                  </a:cubicBezTo>
                  <a:cubicBezTo>
                    <a:pt x="37" y="26"/>
                    <a:pt x="42" y="24"/>
                    <a:pt x="47" y="24"/>
                  </a:cubicBezTo>
                  <a:cubicBezTo>
                    <a:pt x="54" y="24"/>
                    <a:pt x="58" y="29"/>
                    <a:pt x="58" y="39"/>
                  </a:cubicBezTo>
                  <a:cubicBezTo>
                    <a:pt x="44" y="41"/>
                    <a:pt x="44" y="41"/>
                    <a:pt x="44" y="41"/>
                  </a:cubicBezTo>
                  <a:cubicBezTo>
                    <a:pt x="33" y="42"/>
                    <a:pt x="28" y="47"/>
                    <a:pt x="28" y="55"/>
                  </a:cubicBezTo>
                  <a:cubicBezTo>
                    <a:pt x="28" y="59"/>
                    <a:pt x="29" y="62"/>
                    <a:pt x="32" y="64"/>
                  </a:cubicBezTo>
                  <a:cubicBezTo>
                    <a:pt x="34" y="67"/>
                    <a:pt x="38" y="68"/>
                    <a:pt x="42" y="68"/>
                  </a:cubicBezTo>
                  <a:cubicBezTo>
                    <a:pt x="46" y="68"/>
                    <a:pt x="49" y="67"/>
                    <a:pt x="51" y="65"/>
                  </a:cubicBezTo>
                  <a:cubicBezTo>
                    <a:pt x="54" y="63"/>
                    <a:pt x="56" y="61"/>
                    <a:pt x="58" y="58"/>
                  </a:cubicBezTo>
                  <a:cubicBezTo>
                    <a:pt x="58" y="58"/>
                    <a:pt x="58" y="58"/>
                    <a:pt x="58" y="58"/>
                  </a:cubicBezTo>
                  <a:cubicBezTo>
                    <a:pt x="58" y="67"/>
                    <a:pt x="58" y="67"/>
                    <a:pt x="58" y="67"/>
                  </a:cubicBezTo>
                  <a:lnTo>
                    <a:pt x="62" y="67"/>
                  </a:lnTo>
                  <a:close/>
                  <a:moveTo>
                    <a:pt x="30" y="7"/>
                  </a:moveTo>
                  <a:cubicBezTo>
                    <a:pt x="30" y="3"/>
                    <a:pt x="30" y="3"/>
                    <a:pt x="30" y="3"/>
                  </a:cubicBezTo>
                  <a:cubicBezTo>
                    <a:pt x="0" y="3"/>
                    <a:pt x="0" y="3"/>
                    <a:pt x="0" y="3"/>
                  </a:cubicBezTo>
                  <a:cubicBezTo>
                    <a:pt x="0" y="67"/>
                    <a:pt x="0" y="67"/>
                    <a:pt x="0" y="67"/>
                  </a:cubicBezTo>
                  <a:cubicBezTo>
                    <a:pt x="4" y="67"/>
                    <a:pt x="4" y="67"/>
                    <a:pt x="4" y="67"/>
                  </a:cubicBezTo>
                  <a:cubicBezTo>
                    <a:pt x="4" y="37"/>
                    <a:pt x="4" y="37"/>
                    <a:pt x="4" y="37"/>
                  </a:cubicBezTo>
                  <a:cubicBezTo>
                    <a:pt x="28" y="37"/>
                    <a:pt x="28" y="37"/>
                    <a:pt x="28" y="37"/>
                  </a:cubicBezTo>
                  <a:cubicBezTo>
                    <a:pt x="28" y="33"/>
                    <a:pt x="28" y="33"/>
                    <a:pt x="28" y="33"/>
                  </a:cubicBezTo>
                  <a:cubicBezTo>
                    <a:pt x="4" y="33"/>
                    <a:pt x="4" y="33"/>
                    <a:pt x="4" y="33"/>
                  </a:cubicBezTo>
                  <a:cubicBezTo>
                    <a:pt x="4" y="7"/>
                    <a:pt x="4" y="7"/>
                    <a:pt x="4" y="7"/>
                  </a:cubicBezTo>
                  <a:lnTo>
                    <a:pt x="3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4"/>
            <p:cNvSpPr>
              <a:spLocks noEditPoints="1"/>
            </p:cNvSpPr>
            <p:nvPr userDrawn="1"/>
          </p:nvSpPr>
          <p:spPr bwMode="auto">
            <a:xfrm>
              <a:off x="3815" y="2051"/>
              <a:ext cx="689" cy="68"/>
            </a:xfrm>
            <a:custGeom>
              <a:avLst/>
              <a:gdLst>
                <a:gd name="T0" fmla="*/ 12 w 290"/>
                <a:gd name="T1" fmla="*/ 23 h 28"/>
                <a:gd name="T2" fmla="*/ 2 w 290"/>
                <a:gd name="T3" fmla="*/ 27 h 28"/>
                <a:gd name="T4" fmla="*/ 12 w 290"/>
                <a:gd name="T5" fmla="*/ 27 h 28"/>
                <a:gd name="T6" fmla="*/ 23 w 290"/>
                <a:gd name="T7" fmla="*/ 10 h 28"/>
                <a:gd name="T8" fmla="*/ 33 w 290"/>
                <a:gd name="T9" fmla="*/ 1 h 28"/>
                <a:gd name="T10" fmla="*/ 34 w 290"/>
                <a:gd name="T11" fmla="*/ 4 h 28"/>
                <a:gd name="T12" fmla="*/ 32 w 290"/>
                <a:gd name="T13" fmla="*/ 27 h 28"/>
                <a:gd name="T14" fmla="*/ 43 w 290"/>
                <a:gd name="T15" fmla="*/ 24 h 28"/>
                <a:gd name="T16" fmla="*/ 52 w 290"/>
                <a:gd name="T17" fmla="*/ 10 h 28"/>
                <a:gd name="T18" fmla="*/ 47 w 290"/>
                <a:gd name="T19" fmla="*/ 28 h 28"/>
                <a:gd name="T20" fmla="*/ 62 w 290"/>
                <a:gd name="T21" fmla="*/ 10 h 28"/>
                <a:gd name="T22" fmla="*/ 57 w 290"/>
                <a:gd name="T23" fmla="*/ 27 h 28"/>
                <a:gd name="T24" fmla="*/ 66 w 290"/>
                <a:gd name="T25" fmla="*/ 12 h 28"/>
                <a:gd name="T26" fmla="*/ 67 w 290"/>
                <a:gd name="T27" fmla="*/ 19 h 28"/>
                <a:gd name="T28" fmla="*/ 83 w 290"/>
                <a:gd name="T29" fmla="*/ 11 h 28"/>
                <a:gd name="T30" fmla="*/ 72 w 290"/>
                <a:gd name="T31" fmla="*/ 13 h 28"/>
                <a:gd name="T32" fmla="*/ 98 w 290"/>
                <a:gd name="T33" fmla="*/ 19 h 28"/>
                <a:gd name="T34" fmla="*/ 94 w 290"/>
                <a:gd name="T35" fmla="*/ 11 h 28"/>
                <a:gd name="T36" fmla="*/ 88 w 290"/>
                <a:gd name="T37" fmla="*/ 14 h 28"/>
                <a:gd name="T38" fmla="*/ 93 w 290"/>
                <a:gd name="T39" fmla="*/ 25 h 28"/>
                <a:gd name="T40" fmla="*/ 99 w 290"/>
                <a:gd name="T41" fmla="*/ 23 h 28"/>
                <a:gd name="T42" fmla="*/ 102 w 290"/>
                <a:gd name="T43" fmla="*/ 19 h 28"/>
                <a:gd name="T44" fmla="*/ 117 w 290"/>
                <a:gd name="T45" fmla="*/ 11 h 28"/>
                <a:gd name="T46" fmla="*/ 107 w 290"/>
                <a:gd name="T47" fmla="*/ 13 h 28"/>
                <a:gd name="T48" fmla="*/ 132 w 290"/>
                <a:gd name="T49" fmla="*/ 0 h 28"/>
                <a:gd name="T50" fmla="*/ 121 w 290"/>
                <a:gd name="T51" fmla="*/ 9 h 28"/>
                <a:gd name="T52" fmla="*/ 127 w 290"/>
                <a:gd name="T53" fmla="*/ 12 h 28"/>
                <a:gd name="T54" fmla="*/ 130 w 290"/>
                <a:gd name="T55" fmla="*/ 3 h 28"/>
                <a:gd name="T56" fmla="*/ 140 w 290"/>
                <a:gd name="T57" fmla="*/ 25 h 28"/>
                <a:gd name="T58" fmla="*/ 139 w 290"/>
                <a:gd name="T59" fmla="*/ 9 h 28"/>
                <a:gd name="T60" fmla="*/ 133 w 290"/>
                <a:gd name="T61" fmla="*/ 12 h 28"/>
                <a:gd name="T62" fmla="*/ 144 w 290"/>
                <a:gd name="T63" fmla="*/ 25 h 28"/>
                <a:gd name="T64" fmla="*/ 173 w 290"/>
                <a:gd name="T65" fmla="*/ 9 h 28"/>
                <a:gd name="T66" fmla="*/ 160 w 290"/>
                <a:gd name="T67" fmla="*/ 27 h 28"/>
                <a:gd name="T68" fmla="*/ 174 w 290"/>
                <a:gd name="T69" fmla="*/ 27 h 28"/>
                <a:gd name="T70" fmla="*/ 160 w 290"/>
                <a:gd name="T71" fmla="*/ 5 h 28"/>
                <a:gd name="T72" fmla="*/ 192 w 290"/>
                <a:gd name="T73" fmla="*/ 18 h 28"/>
                <a:gd name="T74" fmla="*/ 179 w 290"/>
                <a:gd name="T75" fmla="*/ 25 h 28"/>
                <a:gd name="T76" fmla="*/ 181 w 290"/>
                <a:gd name="T77" fmla="*/ 24 h 28"/>
                <a:gd name="T78" fmla="*/ 181 w 290"/>
                <a:gd name="T79" fmla="*/ 13 h 28"/>
                <a:gd name="T80" fmla="*/ 205 w 290"/>
                <a:gd name="T81" fmla="*/ 19 h 28"/>
                <a:gd name="T82" fmla="*/ 201 w 290"/>
                <a:gd name="T83" fmla="*/ 11 h 28"/>
                <a:gd name="T84" fmla="*/ 195 w 290"/>
                <a:gd name="T85" fmla="*/ 14 h 28"/>
                <a:gd name="T86" fmla="*/ 200 w 290"/>
                <a:gd name="T87" fmla="*/ 25 h 28"/>
                <a:gd name="T88" fmla="*/ 206 w 290"/>
                <a:gd name="T89" fmla="*/ 23 h 28"/>
                <a:gd name="T90" fmla="*/ 211 w 290"/>
                <a:gd name="T91" fmla="*/ 11 h 28"/>
                <a:gd name="T92" fmla="*/ 223 w 290"/>
                <a:gd name="T93" fmla="*/ 23 h 28"/>
                <a:gd name="T94" fmla="*/ 225 w 290"/>
                <a:gd name="T95" fmla="*/ 18 h 28"/>
                <a:gd name="T96" fmla="*/ 222 w 290"/>
                <a:gd name="T97" fmla="*/ 17 h 28"/>
                <a:gd name="T98" fmla="*/ 229 w 290"/>
                <a:gd name="T99" fmla="*/ 11 h 28"/>
                <a:gd name="T100" fmla="*/ 227 w 290"/>
                <a:gd name="T101" fmla="*/ 23 h 28"/>
                <a:gd name="T102" fmla="*/ 239 w 290"/>
                <a:gd name="T103" fmla="*/ 27 h 28"/>
                <a:gd name="T104" fmla="*/ 234 w 290"/>
                <a:gd name="T105" fmla="*/ 25 h 28"/>
                <a:gd name="T106" fmla="*/ 239 w 290"/>
                <a:gd name="T107" fmla="*/ 18 h 28"/>
                <a:gd name="T108" fmla="*/ 250 w 290"/>
                <a:gd name="T109" fmla="*/ 13 h 28"/>
                <a:gd name="T110" fmla="*/ 250 w 290"/>
                <a:gd name="T111" fmla="*/ 27 h 28"/>
                <a:gd name="T112" fmla="*/ 256 w 290"/>
                <a:gd name="T113" fmla="*/ 9 h 28"/>
                <a:gd name="T114" fmla="*/ 262 w 290"/>
                <a:gd name="T115" fmla="*/ 13 h 28"/>
                <a:gd name="T116" fmla="*/ 260 w 290"/>
                <a:gd name="T117" fmla="*/ 12 h 28"/>
                <a:gd name="T118" fmla="*/ 271 w 290"/>
                <a:gd name="T119" fmla="*/ 24 h 28"/>
                <a:gd name="T120" fmla="*/ 278 w 290"/>
                <a:gd name="T121" fmla="*/ 1 h 28"/>
                <a:gd name="T122" fmla="*/ 280 w 290"/>
                <a:gd name="T123" fmla="*/ 13 h 28"/>
                <a:gd name="T124" fmla="*/ 290 w 290"/>
                <a:gd name="T125" fmla="*/ 1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0" h="28">
                  <a:moveTo>
                    <a:pt x="26" y="2"/>
                  </a:moveTo>
                  <a:cubicBezTo>
                    <a:pt x="22" y="2"/>
                    <a:pt x="22" y="2"/>
                    <a:pt x="22" y="2"/>
                  </a:cubicBezTo>
                  <a:cubicBezTo>
                    <a:pt x="14" y="20"/>
                    <a:pt x="14" y="20"/>
                    <a:pt x="14" y="20"/>
                  </a:cubicBezTo>
                  <a:cubicBezTo>
                    <a:pt x="14" y="20"/>
                    <a:pt x="13" y="21"/>
                    <a:pt x="13" y="23"/>
                  </a:cubicBezTo>
                  <a:cubicBezTo>
                    <a:pt x="12" y="23"/>
                    <a:pt x="12" y="23"/>
                    <a:pt x="12" y="23"/>
                  </a:cubicBezTo>
                  <a:cubicBezTo>
                    <a:pt x="12" y="22"/>
                    <a:pt x="12" y="21"/>
                    <a:pt x="11" y="20"/>
                  </a:cubicBezTo>
                  <a:cubicBezTo>
                    <a:pt x="4" y="2"/>
                    <a:pt x="4" y="2"/>
                    <a:pt x="4" y="2"/>
                  </a:cubicBezTo>
                  <a:cubicBezTo>
                    <a:pt x="0" y="2"/>
                    <a:pt x="0" y="2"/>
                    <a:pt x="0" y="2"/>
                  </a:cubicBezTo>
                  <a:cubicBezTo>
                    <a:pt x="0" y="27"/>
                    <a:pt x="0" y="27"/>
                    <a:pt x="0" y="27"/>
                  </a:cubicBezTo>
                  <a:cubicBezTo>
                    <a:pt x="2" y="27"/>
                    <a:pt x="2" y="27"/>
                    <a:pt x="2" y="27"/>
                  </a:cubicBezTo>
                  <a:cubicBezTo>
                    <a:pt x="2" y="10"/>
                    <a:pt x="2" y="10"/>
                    <a:pt x="2" y="10"/>
                  </a:cubicBezTo>
                  <a:cubicBezTo>
                    <a:pt x="2" y="8"/>
                    <a:pt x="2" y="6"/>
                    <a:pt x="2" y="5"/>
                  </a:cubicBezTo>
                  <a:cubicBezTo>
                    <a:pt x="2" y="5"/>
                    <a:pt x="2" y="5"/>
                    <a:pt x="2" y="5"/>
                  </a:cubicBezTo>
                  <a:cubicBezTo>
                    <a:pt x="3" y="7"/>
                    <a:pt x="3" y="7"/>
                    <a:pt x="3" y="8"/>
                  </a:cubicBezTo>
                  <a:cubicBezTo>
                    <a:pt x="12" y="27"/>
                    <a:pt x="12" y="27"/>
                    <a:pt x="12" y="27"/>
                  </a:cubicBezTo>
                  <a:cubicBezTo>
                    <a:pt x="13" y="27"/>
                    <a:pt x="13" y="27"/>
                    <a:pt x="13" y="27"/>
                  </a:cubicBezTo>
                  <a:cubicBezTo>
                    <a:pt x="22" y="8"/>
                    <a:pt x="22" y="8"/>
                    <a:pt x="22" y="8"/>
                  </a:cubicBezTo>
                  <a:cubicBezTo>
                    <a:pt x="22" y="7"/>
                    <a:pt x="22" y="7"/>
                    <a:pt x="23" y="5"/>
                  </a:cubicBezTo>
                  <a:cubicBezTo>
                    <a:pt x="23" y="5"/>
                    <a:pt x="23" y="5"/>
                    <a:pt x="23" y="5"/>
                  </a:cubicBezTo>
                  <a:cubicBezTo>
                    <a:pt x="23" y="7"/>
                    <a:pt x="23" y="9"/>
                    <a:pt x="23" y="10"/>
                  </a:cubicBezTo>
                  <a:cubicBezTo>
                    <a:pt x="23" y="27"/>
                    <a:pt x="23" y="27"/>
                    <a:pt x="23" y="27"/>
                  </a:cubicBezTo>
                  <a:cubicBezTo>
                    <a:pt x="26" y="27"/>
                    <a:pt x="26" y="27"/>
                    <a:pt x="26" y="27"/>
                  </a:cubicBezTo>
                  <a:lnTo>
                    <a:pt x="26" y="2"/>
                  </a:lnTo>
                  <a:close/>
                  <a:moveTo>
                    <a:pt x="34" y="1"/>
                  </a:moveTo>
                  <a:cubicBezTo>
                    <a:pt x="34" y="1"/>
                    <a:pt x="34" y="1"/>
                    <a:pt x="33" y="1"/>
                  </a:cubicBezTo>
                  <a:cubicBezTo>
                    <a:pt x="33" y="1"/>
                    <a:pt x="32" y="1"/>
                    <a:pt x="32" y="1"/>
                  </a:cubicBezTo>
                  <a:cubicBezTo>
                    <a:pt x="31" y="2"/>
                    <a:pt x="31" y="2"/>
                    <a:pt x="31" y="3"/>
                  </a:cubicBezTo>
                  <a:cubicBezTo>
                    <a:pt x="31" y="3"/>
                    <a:pt x="31" y="4"/>
                    <a:pt x="32" y="4"/>
                  </a:cubicBezTo>
                  <a:cubicBezTo>
                    <a:pt x="32" y="4"/>
                    <a:pt x="33" y="5"/>
                    <a:pt x="33" y="5"/>
                  </a:cubicBezTo>
                  <a:cubicBezTo>
                    <a:pt x="34" y="5"/>
                    <a:pt x="34" y="4"/>
                    <a:pt x="34" y="4"/>
                  </a:cubicBezTo>
                  <a:cubicBezTo>
                    <a:pt x="35" y="4"/>
                    <a:pt x="35" y="3"/>
                    <a:pt x="35" y="3"/>
                  </a:cubicBezTo>
                  <a:cubicBezTo>
                    <a:pt x="35" y="2"/>
                    <a:pt x="35" y="2"/>
                    <a:pt x="34" y="1"/>
                  </a:cubicBezTo>
                  <a:moveTo>
                    <a:pt x="34" y="9"/>
                  </a:moveTo>
                  <a:cubicBezTo>
                    <a:pt x="32" y="9"/>
                    <a:pt x="32" y="9"/>
                    <a:pt x="32" y="9"/>
                  </a:cubicBezTo>
                  <a:cubicBezTo>
                    <a:pt x="32" y="27"/>
                    <a:pt x="32" y="27"/>
                    <a:pt x="32" y="27"/>
                  </a:cubicBezTo>
                  <a:cubicBezTo>
                    <a:pt x="34" y="27"/>
                    <a:pt x="34" y="27"/>
                    <a:pt x="34" y="27"/>
                  </a:cubicBezTo>
                  <a:lnTo>
                    <a:pt x="34" y="9"/>
                  </a:lnTo>
                  <a:close/>
                  <a:moveTo>
                    <a:pt x="52" y="24"/>
                  </a:moveTo>
                  <a:cubicBezTo>
                    <a:pt x="51" y="25"/>
                    <a:pt x="50" y="25"/>
                    <a:pt x="48" y="25"/>
                  </a:cubicBezTo>
                  <a:cubicBezTo>
                    <a:pt x="46" y="25"/>
                    <a:pt x="45" y="25"/>
                    <a:pt x="43" y="24"/>
                  </a:cubicBezTo>
                  <a:cubicBezTo>
                    <a:pt x="42" y="22"/>
                    <a:pt x="42" y="21"/>
                    <a:pt x="42" y="19"/>
                  </a:cubicBezTo>
                  <a:cubicBezTo>
                    <a:pt x="42" y="16"/>
                    <a:pt x="42" y="15"/>
                    <a:pt x="44" y="13"/>
                  </a:cubicBezTo>
                  <a:cubicBezTo>
                    <a:pt x="45" y="12"/>
                    <a:pt x="46" y="11"/>
                    <a:pt x="48" y="11"/>
                  </a:cubicBezTo>
                  <a:cubicBezTo>
                    <a:pt x="50" y="11"/>
                    <a:pt x="51" y="12"/>
                    <a:pt x="52" y="13"/>
                  </a:cubicBezTo>
                  <a:cubicBezTo>
                    <a:pt x="52" y="10"/>
                    <a:pt x="52" y="10"/>
                    <a:pt x="52" y="10"/>
                  </a:cubicBezTo>
                  <a:cubicBezTo>
                    <a:pt x="51" y="9"/>
                    <a:pt x="50" y="9"/>
                    <a:pt x="48" y="9"/>
                  </a:cubicBezTo>
                  <a:cubicBezTo>
                    <a:pt x="45" y="9"/>
                    <a:pt x="43" y="10"/>
                    <a:pt x="41" y="12"/>
                  </a:cubicBezTo>
                  <a:cubicBezTo>
                    <a:pt x="40" y="13"/>
                    <a:pt x="39" y="16"/>
                    <a:pt x="39" y="19"/>
                  </a:cubicBezTo>
                  <a:cubicBezTo>
                    <a:pt x="39" y="21"/>
                    <a:pt x="40" y="24"/>
                    <a:pt x="41" y="25"/>
                  </a:cubicBezTo>
                  <a:cubicBezTo>
                    <a:pt x="43" y="27"/>
                    <a:pt x="45" y="28"/>
                    <a:pt x="47" y="28"/>
                  </a:cubicBezTo>
                  <a:cubicBezTo>
                    <a:pt x="49" y="28"/>
                    <a:pt x="51" y="27"/>
                    <a:pt x="52" y="27"/>
                  </a:cubicBezTo>
                  <a:lnTo>
                    <a:pt x="52" y="24"/>
                  </a:lnTo>
                  <a:close/>
                  <a:moveTo>
                    <a:pt x="66" y="9"/>
                  </a:moveTo>
                  <a:cubicBezTo>
                    <a:pt x="66" y="9"/>
                    <a:pt x="65" y="9"/>
                    <a:pt x="64" y="9"/>
                  </a:cubicBezTo>
                  <a:cubicBezTo>
                    <a:pt x="63" y="9"/>
                    <a:pt x="62" y="9"/>
                    <a:pt x="62" y="10"/>
                  </a:cubicBezTo>
                  <a:cubicBezTo>
                    <a:pt x="61" y="11"/>
                    <a:pt x="60" y="12"/>
                    <a:pt x="60" y="13"/>
                  </a:cubicBezTo>
                  <a:cubicBezTo>
                    <a:pt x="60" y="13"/>
                    <a:pt x="60" y="13"/>
                    <a:pt x="60" y="13"/>
                  </a:cubicBezTo>
                  <a:cubicBezTo>
                    <a:pt x="60" y="9"/>
                    <a:pt x="60" y="9"/>
                    <a:pt x="60" y="9"/>
                  </a:cubicBezTo>
                  <a:cubicBezTo>
                    <a:pt x="57" y="9"/>
                    <a:pt x="57" y="9"/>
                    <a:pt x="57" y="9"/>
                  </a:cubicBezTo>
                  <a:cubicBezTo>
                    <a:pt x="57" y="27"/>
                    <a:pt x="57" y="27"/>
                    <a:pt x="57" y="27"/>
                  </a:cubicBezTo>
                  <a:cubicBezTo>
                    <a:pt x="60" y="27"/>
                    <a:pt x="60" y="27"/>
                    <a:pt x="60" y="27"/>
                  </a:cubicBezTo>
                  <a:cubicBezTo>
                    <a:pt x="60" y="18"/>
                    <a:pt x="60" y="18"/>
                    <a:pt x="60" y="18"/>
                  </a:cubicBezTo>
                  <a:cubicBezTo>
                    <a:pt x="60" y="16"/>
                    <a:pt x="60" y="14"/>
                    <a:pt x="61" y="13"/>
                  </a:cubicBezTo>
                  <a:cubicBezTo>
                    <a:pt x="62" y="12"/>
                    <a:pt x="63" y="12"/>
                    <a:pt x="64" y="12"/>
                  </a:cubicBezTo>
                  <a:cubicBezTo>
                    <a:pt x="65" y="12"/>
                    <a:pt x="66" y="12"/>
                    <a:pt x="66" y="12"/>
                  </a:cubicBezTo>
                  <a:lnTo>
                    <a:pt x="66" y="9"/>
                  </a:lnTo>
                  <a:close/>
                  <a:moveTo>
                    <a:pt x="83" y="11"/>
                  </a:moveTo>
                  <a:cubicBezTo>
                    <a:pt x="81" y="10"/>
                    <a:pt x="79" y="9"/>
                    <a:pt x="76" y="9"/>
                  </a:cubicBezTo>
                  <a:cubicBezTo>
                    <a:pt x="74" y="9"/>
                    <a:pt x="71" y="10"/>
                    <a:pt x="70" y="11"/>
                  </a:cubicBezTo>
                  <a:cubicBezTo>
                    <a:pt x="68" y="13"/>
                    <a:pt x="67" y="15"/>
                    <a:pt x="67" y="19"/>
                  </a:cubicBezTo>
                  <a:cubicBezTo>
                    <a:pt x="67" y="21"/>
                    <a:pt x="68" y="24"/>
                    <a:pt x="70" y="25"/>
                  </a:cubicBezTo>
                  <a:cubicBezTo>
                    <a:pt x="71" y="27"/>
                    <a:pt x="73" y="28"/>
                    <a:pt x="76" y="28"/>
                  </a:cubicBezTo>
                  <a:cubicBezTo>
                    <a:pt x="79" y="28"/>
                    <a:pt x="81" y="27"/>
                    <a:pt x="83" y="25"/>
                  </a:cubicBezTo>
                  <a:cubicBezTo>
                    <a:pt x="84" y="23"/>
                    <a:pt x="85" y="21"/>
                    <a:pt x="85" y="18"/>
                  </a:cubicBezTo>
                  <a:cubicBezTo>
                    <a:pt x="85" y="15"/>
                    <a:pt x="84" y="13"/>
                    <a:pt x="83" y="11"/>
                  </a:cubicBezTo>
                  <a:moveTo>
                    <a:pt x="81" y="23"/>
                  </a:moveTo>
                  <a:cubicBezTo>
                    <a:pt x="80" y="25"/>
                    <a:pt x="78" y="25"/>
                    <a:pt x="76" y="25"/>
                  </a:cubicBezTo>
                  <a:cubicBezTo>
                    <a:pt x="74" y="25"/>
                    <a:pt x="73" y="25"/>
                    <a:pt x="72" y="24"/>
                  </a:cubicBezTo>
                  <a:cubicBezTo>
                    <a:pt x="71" y="22"/>
                    <a:pt x="70" y="21"/>
                    <a:pt x="70" y="18"/>
                  </a:cubicBezTo>
                  <a:cubicBezTo>
                    <a:pt x="70" y="16"/>
                    <a:pt x="71" y="14"/>
                    <a:pt x="72" y="13"/>
                  </a:cubicBezTo>
                  <a:cubicBezTo>
                    <a:pt x="73" y="12"/>
                    <a:pt x="74" y="11"/>
                    <a:pt x="76" y="11"/>
                  </a:cubicBezTo>
                  <a:cubicBezTo>
                    <a:pt x="78" y="11"/>
                    <a:pt x="79" y="12"/>
                    <a:pt x="80" y="13"/>
                  </a:cubicBezTo>
                  <a:cubicBezTo>
                    <a:pt x="82" y="14"/>
                    <a:pt x="82" y="16"/>
                    <a:pt x="82" y="18"/>
                  </a:cubicBezTo>
                  <a:cubicBezTo>
                    <a:pt x="82" y="21"/>
                    <a:pt x="82" y="22"/>
                    <a:pt x="81" y="23"/>
                  </a:cubicBezTo>
                  <a:moveTo>
                    <a:pt x="98" y="19"/>
                  </a:moveTo>
                  <a:cubicBezTo>
                    <a:pt x="97" y="19"/>
                    <a:pt x="96" y="18"/>
                    <a:pt x="95" y="17"/>
                  </a:cubicBezTo>
                  <a:cubicBezTo>
                    <a:pt x="93" y="17"/>
                    <a:pt x="92" y="16"/>
                    <a:pt x="92" y="16"/>
                  </a:cubicBezTo>
                  <a:cubicBezTo>
                    <a:pt x="91" y="15"/>
                    <a:pt x="91" y="15"/>
                    <a:pt x="91" y="14"/>
                  </a:cubicBezTo>
                  <a:cubicBezTo>
                    <a:pt x="91" y="13"/>
                    <a:pt x="91" y="12"/>
                    <a:pt x="92" y="12"/>
                  </a:cubicBezTo>
                  <a:cubicBezTo>
                    <a:pt x="93" y="12"/>
                    <a:pt x="93" y="11"/>
                    <a:pt x="94" y="11"/>
                  </a:cubicBezTo>
                  <a:cubicBezTo>
                    <a:pt x="96" y="11"/>
                    <a:pt x="97" y="12"/>
                    <a:pt x="98" y="13"/>
                  </a:cubicBezTo>
                  <a:cubicBezTo>
                    <a:pt x="98" y="10"/>
                    <a:pt x="98" y="10"/>
                    <a:pt x="98" y="10"/>
                  </a:cubicBezTo>
                  <a:cubicBezTo>
                    <a:pt x="97" y="9"/>
                    <a:pt x="96" y="9"/>
                    <a:pt x="95" y="9"/>
                  </a:cubicBezTo>
                  <a:cubicBezTo>
                    <a:pt x="93" y="9"/>
                    <a:pt x="91" y="9"/>
                    <a:pt x="90" y="10"/>
                  </a:cubicBezTo>
                  <a:cubicBezTo>
                    <a:pt x="89" y="11"/>
                    <a:pt x="88" y="13"/>
                    <a:pt x="88" y="14"/>
                  </a:cubicBezTo>
                  <a:cubicBezTo>
                    <a:pt x="88" y="15"/>
                    <a:pt x="89" y="17"/>
                    <a:pt x="89" y="17"/>
                  </a:cubicBezTo>
                  <a:cubicBezTo>
                    <a:pt x="90" y="18"/>
                    <a:pt x="91" y="19"/>
                    <a:pt x="93" y="19"/>
                  </a:cubicBezTo>
                  <a:cubicBezTo>
                    <a:pt x="94" y="20"/>
                    <a:pt x="95" y="21"/>
                    <a:pt x="96" y="21"/>
                  </a:cubicBezTo>
                  <a:cubicBezTo>
                    <a:pt x="96" y="22"/>
                    <a:pt x="96" y="22"/>
                    <a:pt x="96" y="23"/>
                  </a:cubicBezTo>
                  <a:cubicBezTo>
                    <a:pt x="96" y="25"/>
                    <a:pt x="95" y="25"/>
                    <a:pt x="93" y="25"/>
                  </a:cubicBezTo>
                  <a:cubicBezTo>
                    <a:pt x="91" y="25"/>
                    <a:pt x="90" y="25"/>
                    <a:pt x="88" y="24"/>
                  </a:cubicBezTo>
                  <a:cubicBezTo>
                    <a:pt x="88" y="27"/>
                    <a:pt x="88" y="27"/>
                    <a:pt x="88" y="27"/>
                  </a:cubicBezTo>
                  <a:cubicBezTo>
                    <a:pt x="89" y="27"/>
                    <a:pt x="91" y="28"/>
                    <a:pt x="93" y="28"/>
                  </a:cubicBezTo>
                  <a:cubicBezTo>
                    <a:pt x="95" y="28"/>
                    <a:pt x="96" y="27"/>
                    <a:pt x="98" y="26"/>
                  </a:cubicBezTo>
                  <a:cubicBezTo>
                    <a:pt x="99" y="25"/>
                    <a:pt x="99" y="24"/>
                    <a:pt x="99" y="23"/>
                  </a:cubicBezTo>
                  <a:cubicBezTo>
                    <a:pt x="99" y="21"/>
                    <a:pt x="99" y="20"/>
                    <a:pt x="98" y="19"/>
                  </a:cubicBezTo>
                  <a:moveTo>
                    <a:pt x="117" y="11"/>
                  </a:moveTo>
                  <a:cubicBezTo>
                    <a:pt x="116" y="10"/>
                    <a:pt x="114" y="9"/>
                    <a:pt x="111" y="9"/>
                  </a:cubicBezTo>
                  <a:cubicBezTo>
                    <a:pt x="108" y="9"/>
                    <a:pt x="106" y="10"/>
                    <a:pt x="105" y="11"/>
                  </a:cubicBezTo>
                  <a:cubicBezTo>
                    <a:pt x="103" y="13"/>
                    <a:pt x="102" y="15"/>
                    <a:pt x="102" y="19"/>
                  </a:cubicBezTo>
                  <a:cubicBezTo>
                    <a:pt x="102" y="21"/>
                    <a:pt x="103" y="24"/>
                    <a:pt x="104" y="25"/>
                  </a:cubicBezTo>
                  <a:cubicBezTo>
                    <a:pt x="106" y="27"/>
                    <a:pt x="108" y="28"/>
                    <a:pt x="111" y="28"/>
                  </a:cubicBezTo>
                  <a:cubicBezTo>
                    <a:pt x="114" y="28"/>
                    <a:pt x="116" y="27"/>
                    <a:pt x="117" y="25"/>
                  </a:cubicBezTo>
                  <a:cubicBezTo>
                    <a:pt x="119" y="23"/>
                    <a:pt x="120" y="21"/>
                    <a:pt x="120" y="18"/>
                  </a:cubicBezTo>
                  <a:cubicBezTo>
                    <a:pt x="120" y="15"/>
                    <a:pt x="119" y="13"/>
                    <a:pt x="117" y="11"/>
                  </a:cubicBezTo>
                  <a:moveTo>
                    <a:pt x="115" y="23"/>
                  </a:moveTo>
                  <a:cubicBezTo>
                    <a:pt x="114" y="25"/>
                    <a:pt x="113" y="25"/>
                    <a:pt x="111" y="25"/>
                  </a:cubicBezTo>
                  <a:cubicBezTo>
                    <a:pt x="109" y="25"/>
                    <a:pt x="108" y="25"/>
                    <a:pt x="107" y="24"/>
                  </a:cubicBezTo>
                  <a:cubicBezTo>
                    <a:pt x="105" y="22"/>
                    <a:pt x="105" y="21"/>
                    <a:pt x="105" y="18"/>
                  </a:cubicBezTo>
                  <a:cubicBezTo>
                    <a:pt x="105" y="16"/>
                    <a:pt x="105" y="14"/>
                    <a:pt x="107" y="13"/>
                  </a:cubicBezTo>
                  <a:cubicBezTo>
                    <a:pt x="108" y="12"/>
                    <a:pt x="109" y="11"/>
                    <a:pt x="111" y="11"/>
                  </a:cubicBezTo>
                  <a:cubicBezTo>
                    <a:pt x="113" y="11"/>
                    <a:pt x="114" y="12"/>
                    <a:pt x="115" y="13"/>
                  </a:cubicBezTo>
                  <a:cubicBezTo>
                    <a:pt x="116" y="14"/>
                    <a:pt x="117" y="16"/>
                    <a:pt x="117" y="18"/>
                  </a:cubicBezTo>
                  <a:cubicBezTo>
                    <a:pt x="117" y="21"/>
                    <a:pt x="116" y="22"/>
                    <a:pt x="115" y="23"/>
                  </a:cubicBezTo>
                  <a:moveTo>
                    <a:pt x="132" y="0"/>
                  </a:moveTo>
                  <a:cubicBezTo>
                    <a:pt x="132" y="0"/>
                    <a:pt x="131" y="0"/>
                    <a:pt x="130" y="0"/>
                  </a:cubicBezTo>
                  <a:cubicBezTo>
                    <a:pt x="129" y="0"/>
                    <a:pt x="127" y="1"/>
                    <a:pt x="126" y="2"/>
                  </a:cubicBezTo>
                  <a:cubicBezTo>
                    <a:pt x="125" y="3"/>
                    <a:pt x="125" y="4"/>
                    <a:pt x="125" y="6"/>
                  </a:cubicBezTo>
                  <a:cubicBezTo>
                    <a:pt x="125" y="9"/>
                    <a:pt x="125" y="9"/>
                    <a:pt x="125" y="9"/>
                  </a:cubicBezTo>
                  <a:cubicBezTo>
                    <a:pt x="121" y="9"/>
                    <a:pt x="121" y="9"/>
                    <a:pt x="121" y="9"/>
                  </a:cubicBezTo>
                  <a:cubicBezTo>
                    <a:pt x="121" y="12"/>
                    <a:pt x="121" y="12"/>
                    <a:pt x="121" y="12"/>
                  </a:cubicBezTo>
                  <a:cubicBezTo>
                    <a:pt x="125" y="12"/>
                    <a:pt x="125" y="12"/>
                    <a:pt x="125" y="12"/>
                  </a:cubicBezTo>
                  <a:cubicBezTo>
                    <a:pt x="125" y="27"/>
                    <a:pt x="125" y="27"/>
                    <a:pt x="125" y="27"/>
                  </a:cubicBezTo>
                  <a:cubicBezTo>
                    <a:pt x="127" y="27"/>
                    <a:pt x="127" y="27"/>
                    <a:pt x="127" y="27"/>
                  </a:cubicBezTo>
                  <a:cubicBezTo>
                    <a:pt x="127" y="12"/>
                    <a:pt x="127" y="12"/>
                    <a:pt x="127" y="12"/>
                  </a:cubicBezTo>
                  <a:cubicBezTo>
                    <a:pt x="132" y="12"/>
                    <a:pt x="132" y="12"/>
                    <a:pt x="132" y="12"/>
                  </a:cubicBezTo>
                  <a:cubicBezTo>
                    <a:pt x="132" y="9"/>
                    <a:pt x="132" y="9"/>
                    <a:pt x="132" y="9"/>
                  </a:cubicBezTo>
                  <a:cubicBezTo>
                    <a:pt x="127" y="9"/>
                    <a:pt x="127" y="9"/>
                    <a:pt x="127" y="9"/>
                  </a:cubicBezTo>
                  <a:cubicBezTo>
                    <a:pt x="127" y="6"/>
                    <a:pt x="127" y="6"/>
                    <a:pt x="127" y="6"/>
                  </a:cubicBezTo>
                  <a:cubicBezTo>
                    <a:pt x="127" y="4"/>
                    <a:pt x="128" y="3"/>
                    <a:pt x="130" y="3"/>
                  </a:cubicBezTo>
                  <a:cubicBezTo>
                    <a:pt x="131" y="3"/>
                    <a:pt x="132" y="3"/>
                    <a:pt x="132" y="3"/>
                  </a:cubicBezTo>
                  <a:lnTo>
                    <a:pt x="132" y="0"/>
                  </a:lnTo>
                  <a:close/>
                  <a:moveTo>
                    <a:pt x="144" y="25"/>
                  </a:moveTo>
                  <a:cubicBezTo>
                    <a:pt x="143" y="25"/>
                    <a:pt x="142" y="25"/>
                    <a:pt x="142" y="25"/>
                  </a:cubicBezTo>
                  <a:cubicBezTo>
                    <a:pt x="141" y="25"/>
                    <a:pt x="140" y="25"/>
                    <a:pt x="140" y="25"/>
                  </a:cubicBezTo>
                  <a:cubicBezTo>
                    <a:pt x="139" y="24"/>
                    <a:pt x="139" y="23"/>
                    <a:pt x="139" y="22"/>
                  </a:cubicBezTo>
                  <a:cubicBezTo>
                    <a:pt x="139" y="12"/>
                    <a:pt x="139" y="12"/>
                    <a:pt x="139" y="12"/>
                  </a:cubicBezTo>
                  <a:cubicBezTo>
                    <a:pt x="144" y="12"/>
                    <a:pt x="144" y="12"/>
                    <a:pt x="144" y="12"/>
                  </a:cubicBezTo>
                  <a:cubicBezTo>
                    <a:pt x="144" y="9"/>
                    <a:pt x="144" y="9"/>
                    <a:pt x="144" y="9"/>
                  </a:cubicBezTo>
                  <a:cubicBezTo>
                    <a:pt x="139" y="9"/>
                    <a:pt x="139" y="9"/>
                    <a:pt x="139" y="9"/>
                  </a:cubicBezTo>
                  <a:cubicBezTo>
                    <a:pt x="139" y="4"/>
                    <a:pt x="139" y="4"/>
                    <a:pt x="139" y="4"/>
                  </a:cubicBezTo>
                  <a:cubicBezTo>
                    <a:pt x="138" y="4"/>
                    <a:pt x="137" y="5"/>
                    <a:pt x="136" y="5"/>
                  </a:cubicBezTo>
                  <a:cubicBezTo>
                    <a:pt x="136" y="9"/>
                    <a:pt x="136" y="9"/>
                    <a:pt x="136" y="9"/>
                  </a:cubicBezTo>
                  <a:cubicBezTo>
                    <a:pt x="133" y="9"/>
                    <a:pt x="133" y="9"/>
                    <a:pt x="133" y="9"/>
                  </a:cubicBezTo>
                  <a:cubicBezTo>
                    <a:pt x="133" y="12"/>
                    <a:pt x="133" y="12"/>
                    <a:pt x="133" y="12"/>
                  </a:cubicBezTo>
                  <a:cubicBezTo>
                    <a:pt x="136" y="12"/>
                    <a:pt x="136" y="12"/>
                    <a:pt x="136" y="12"/>
                  </a:cubicBezTo>
                  <a:cubicBezTo>
                    <a:pt x="136" y="22"/>
                    <a:pt x="136" y="22"/>
                    <a:pt x="136" y="22"/>
                  </a:cubicBezTo>
                  <a:cubicBezTo>
                    <a:pt x="136" y="26"/>
                    <a:pt x="138" y="28"/>
                    <a:pt x="141" y="28"/>
                  </a:cubicBezTo>
                  <a:cubicBezTo>
                    <a:pt x="142" y="28"/>
                    <a:pt x="143" y="28"/>
                    <a:pt x="144" y="27"/>
                  </a:cubicBezTo>
                  <a:lnTo>
                    <a:pt x="144" y="25"/>
                  </a:lnTo>
                  <a:close/>
                  <a:moveTo>
                    <a:pt x="170" y="19"/>
                  </a:moveTo>
                  <a:cubicBezTo>
                    <a:pt x="169" y="17"/>
                    <a:pt x="168" y="16"/>
                    <a:pt x="167" y="16"/>
                  </a:cubicBezTo>
                  <a:cubicBezTo>
                    <a:pt x="167" y="16"/>
                    <a:pt x="167" y="16"/>
                    <a:pt x="167" y="16"/>
                  </a:cubicBezTo>
                  <a:cubicBezTo>
                    <a:pt x="169" y="15"/>
                    <a:pt x="170" y="15"/>
                    <a:pt x="171" y="13"/>
                  </a:cubicBezTo>
                  <a:cubicBezTo>
                    <a:pt x="172" y="12"/>
                    <a:pt x="173" y="11"/>
                    <a:pt x="173" y="9"/>
                  </a:cubicBezTo>
                  <a:cubicBezTo>
                    <a:pt x="173" y="7"/>
                    <a:pt x="172" y="5"/>
                    <a:pt x="171" y="4"/>
                  </a:cubicBezTo>
                  <a:cubicBezTo>
                    <a:pt x="169" y="3"/>
                    <a:pt x="168" y="2"/>
                    <a:pt x="165" y="2"/>
                  </a:cubicBezTo>
                  <a:cubicBezTo>
                    <a:pt x="157" y="2"/>
                    <a:pt x="157" y="2"/>
                    <a:pt x="157" y="2"/>
                  </a:cubicBezTo>
                  <a:cubicBezTo>
                    <a:pt x="157" y="27"/>
                    <a:pt x="157" y="27"/>
                    <a:pt x="157" y="27"/>
                  </a:cubicBezTo>
                  <a:cubicBezTo>
                    <a:pt x="160" y="27"/>
                    <a:pt x="160" y="27"/>
                    <a:pt x="160" y="27"/>
                  </a:cubicBezTo>
                  <a:cubicBezTo>
                    <a:pt x="160" y="17"/>
                    <a:pt x="160" y="17"/>
                    <a:pt x="160" y="17"/>
                  </a:cubicBezTo>
                  <a:cubicBezTo>
                    <a:pt x="163" y="17"/>
                    <a:pt x="163" y="17"/>
                    <a:pt x="163" y="17"/>
                  </a:cubicBezTo>
                  <a:cubicBezTo>
                    <a:pt x="165" y="17"/>
                    <a:pt x="166" y="18"/>
                    <a:pt x="167" y="20"/>
                  </a:cubicBezTo>
                  <a:cubicBezTo>
                    <a:pt x="170" y="27"/>
                    <a:pt x="170" y="27"/>
                    <a:pt x="170" y="27"/>
                  </a:cubicBezTo>
                  <a:cubicBezTo>
                    <a:pt x="174" y="27"/>
                    <a:pt x="174" y="27"/>
                    <a:pt x="174" y="27"/>
                  </a:cubicBezTo>
                  <a:lnTo>
                    <a:pt x="170" y="19"/>
                  </a:lnTo>
                  <a:close/>
                  <a:moveTo>
                    <a:pt x="168" y="13"/>
                  </a:moveTo>
                  <a:cubicBezTo>
                    <a:pt x="167" y="13"/>
                    <a:pt x="166" y="14"/>
                    <a:pt x="164" y="14"/>
                  </a:cubicBezTo>
                  <a:cubicBezTo>
                    <a:pt x="160" y="14"/>
                    <a:pt x="160" y="14"/>
                    <a:pt x="160" y="14"/>
                  </a:cubicBezTo>
                  <a:cubicBezTo>
                    <a:pt x="160" y="5"/>
                    <a:pt x="160" y="5"/>
                    <a:pt x="160" y="5"/>
                  </a:cubicBezTo>
                  <a:cubicBezTo>
                    <a:pt x="165" y="5"/>
                    <a:pt x="165" y="5"/>
                    <a:pt x="165" y="5"/>
                  </a:cubicBezTo>
                  <a:cubicBezTo>
                    <a:pt x="166" y="5"/>
                    <a:pt x="167" y="5"/>
                    <a:pt x="168" y="6"/>
                  </a:cubicBezTo>
                  <a:cubicBezTo>
                    <a:pt x="169" y="7"/>
                    <a:pt x="170" y="8"/>
                    <a:pt x="170" y="9"/>
                  </a:cubicBezTo>
                  <a:cubicBezTo>
                    <a:pt x="170" y="10"/>
                    <a:pt x="169" y="12"/>
                    <a:pt x="168" y="13"/>
                  </a:cubicBezTo>
                  <a:moveTo>
                    <a:pt x="192" y="18"/>
                  </a:moveTo>
                  <a:cubicBezTo>
                    <a:pt x="192" y="15"/>
                    <a:pt x="192" y="13"/>
                    <a:pt x="190" y="11"/>
                  </a:cubicBezTo>
                  <a:cubicBezTo>
                    <a:pt x="189" y="10"/>
                    <a:pt x="187" y="9"/>
                    <a:pt x="185" y="9"/>
                  </a:cubicBezTo>
                  <a:cubicBezTo>
                    <a:pt x="182" y="9"/>
                    <a:pt x="180" y="10"/>
                    <a:pt x="179" y="11"/>
                  </a:cubicBezTo>
                  <a:cubicBezTo>
                    <a:pt x="177" y="13"/>
                    <a:pt x="176" y="15"/>
                    <a:pt x="176" y="18"/>
                  </a:cubicBezTo>
                  <a:cubicBezTo>
                    <a:pt x="176" y="21"/>
                    <a:pt x="177" y="24"/>
                    <a:pt x="179" y="25"/>
                  </a:cubicBezTo>
                  <a:cubicBezTo>
                    <a:pt x="180" y="27"/>
                    <a:pt x="182" y="28"/>
                    <a:pt x="185" y="28"/>
                  </a:cubicBezTo>
                  <a:cubicBezTo>
                    <a:pt x="187" y="28"/>
                    <a:pt x="189" y="27"/>
                    <a:pt x="191" y="26"/>
                  </a:cubicBezTo>
                  <a:cubicBezTo>
                    <a:pt x="191" y="23"/>
                    <a:pt x="191" y="23"/>
                    <a:pt x="191" y="23"/>
                  </a:cubicBezTo>
                  <a:cubicBezTo>
                    <a:pt x="189" y="25"/>
                    <a:pt x="187" y="25"/>
                    <a:pt x="185" y="25"/>
                  </a:cubicBezTo>
                  <a:cubicBezTo>
                    <a:pt x="183" y="25"/>
                    <a:pt x="182" y="25"/>
                    <a:pt x="181" y="24"/>
                  </a:cubicBezTo>
                  <a:cubicBezTo>
                    <a:pt x="180" y="23"/>
                    <a:pt x="179" y="21"/>
                    <a:pt x="179" y="19"/>
                  </a:cubicBezTo>
                  <a:cubicBezTo>
                    <a:pt x="192" y="19"/>
                    <a:pt x="192" y="19"/>
                    <a:pt x="192" y="19"/>
                  </a:cubicBezTo>
                  <a:lnTo>
                    <a:pt x="192" y="18"/>
                  </a:lnTo>
                  <a:close/>
                  <a:moveTo>
                    <a:pt x="179" y="17"/>
                  </a:moveTo>
                  <a:cubicBezTo>
                    <a:pt x="180" y="15"/>
                    <a:pt x="180" y="14"/>
                    <a:pt x="181" y="13"/>
                  </a:cubicBezTo>
                  <a:cubicBezTo>
                    <a:pt x="182" y="12"/>
                    <a:pt x="183" y="11"/>
                    <a:pt x="185" y="11"/>
                  </a:cubicBezTo>
                  <a:cubicBezTo>
                    <a:pt x="186" y="11"/>
                    <a:pt x="187" y="12"/>
                    <a:pt x="188" y="13"/>
                  </a:cubicBezTo>
                  <a:cubicBezTo>
                    <a:pt x="189" y="14"/>
                    <a:pt x="189" y="15"/>
                    <a:pt x="189" y="17"/>
                  </a:cubicBezTo>
                  <a:lnTo>
                    <a:pt x="179" y="17"/>
                  </a:lnTo>
                  <a:close/>
                  <a:moveTo>
                    <a:pt x="205" y="19"/>
                  </a:moveTo>
                  <a:cubicBezTo>
                    <a:pt x="204" y="19"/>
                    <a:pt x="203" y="18"/>
                    <a:pt x="201" y="17"/>
                  </a:cubicBezTo>
                  <a:cubicBezTo>
                    <a:pt x="200" y="17"/>
                    <a:pt x="199" y="16"/>
                    <a:pt x="199" y="16"/>
                  </a:cubicBezTo>
                  <a:cubicBezTo>
                    <a:pt x="198" y="15"/>
                    <a:pt x="198" y="15"/>
                    <a:pt x="198" y="14"/>
                  </a:cubicBezTo>
                  <a:cubicBezTo>
                    <a:pt x="198" y="13"/>
                    <a:pt x="198" y="12"/>
                    <a:pt x="199" y="12"/>
                  </a:cubicBezTo>
                  <a:cubicBezTo>
                    <a:pt x="199" y="12"/>
                    <a:pt x="200" y="11"/>
                    <a:pt x="201" y="11"/>
                  </a:cubicBezTo>
                  <a:cubicBezTo>
                    <a:pt x="203" y="11"/>
                    <a:pt x="204" y="12"/>
                    <a:pt x="205" y="13"/>
                  </a:cubicBezTo>
                  <a:cubicBezTo>
                    <a:pt x="205" y="10"/>
                    <a:pt x="205" y="10"/>
                    <a:pt x="205" y="10"/>
                  </a:cubicBezTo>
                  <a:cubicBezTo>
                    <a:pt x="204" y="9"/>
                    <a:pt x="203" y="9"/>
                    <a:pt x="201" y="9"/>
                  </a:cubicBezTo>
                  <a:cubicBezTo>
                    <a:pt x="200" y="9"/>
                    <a:pt x="198" y="9"/>
                    <a:pt x="197" y="10"/>
                  </a:cubicBezTo>
                  <a:cubicBezTo>
                    <a:pt x="196" y="11"/>
                    <a:pt x="195" y="13"/>
                    <a:pt x="195" y="14"/>
                  </a:cubicBezTo>
                  <a:cubicBezTo>
                    <a:pt x="195" y="15"/>
                    <a:pt x="195" y="17"/>
                    <a:pt x="196" y="17"/>
                  </a:cubicBezTo>
                  <a:cubicBezTo>
                    <a:pt x="197" y="18"/>
                    <a:pt x="198" y="19"/>
                    <a:pt x="199" y="19"/>
                  </a:cubicBezTo>
                  <a:cubicBezTo>
                    <a:pt x="201" y="20"/>
                    <a:pt x="202" y="21"/>
                    <a:pt x="202" y="21"/>
                  </a:cubicBezTo>
                  <a:cubicBezTo>
                    <a:pt x="203" y="22"/>
                    <a:pt x="203" y="22"/>
                    <a:pt x="203" y="23"/>
                  </a:cubicBezTo>
                  <a:cubicBezTo>
                    <a:pt x="203" y="25"/>
                    <a:pt x="202" y="25"/>
                    <a:pt x="200" y="25"/>
                  </a:cubicBezTo>
                  <a:cubicBezTo>
                    <a:pt x="198" y="25"/>
                    <a:pt x="196" y="25"/>
                    <a:pt x="195" y="24"/>
                  </a:cubicBezTo>
                  <a:cubicBezTo>
                    <a:pt x="195" y="27"/>
                    <a:pt x="195" y="27"/>
                    <a:pt x="195" y="27"/>
                  </a:cubicBezTo>
                  <a:cubicBezTo>
                    <a:pt x="196" y="27"/>
                    <a:pt x="198" y="28"/>
                    <a:pt x="200" y="28"/>
                  </a:cubicBezTo>
                  <a:cubicBezTo>
                    <a:pt x="202" y="28"/>
                    <a:pt x="203" y="27"/>
                    <a:pt x="204" y="26"/>
                  </a:cubicBezTo>
                  <a:cubicBezTo>
                    <a:pt x="206" y="25"/>
                    <a:pt x="206" y="24"/>
                    <a:pt x="206" y="23"/>
                  </a:cubicBezTo>
                  <a:cubicBezTo>
                    <a:pt x="206" y="21"/>
                    <a:pt x="206" y="20"/>
                    <a:pt x="205" y="19"/>
                  </a:cubicBezTo>
                  <a:moveTo>
                    <a:pt x="225" y="18"/>
                  </a:moveTo>
                  <a:cubicBezTo>
                    <a:pt x="225" y="15"/>
                    <a:pt x="224" y="13"/>
                    <a:pt x="223" y="11"/>
                  </a:cubicBezTo>
                  <a:cubicBezTo>
                    <a:pt x="222" y="10"/>
                    <a:pt x="220" y="9"/>
                    <a:pt x="217" y="9"/>
                  </a:cubicBezTo>
                  <a:cubicBezTo>
                    <a:pt x="215" y="9"/>
                    <a:pt x="213" y="10"/>
                    <a:pt x="211" y="11"/>
                  </a:cubicBezTo>
                  <a:cubicBezTo>
                    <a:pt x="210" y="13"/>
                    <a:pt x="209" y="15"/>
                    <a:pt x="209" y="18"/>
                  </a:cubicBezTo>
                  <a:cubicBezTo>
                    <a:pt x="209" y="21"/>
                    <a:pt x="210" y="24"/>
                    <a:pt x="211" y="25"/>
                  </a:cubicBezTo>
                  <a:cubicBezTo>
                    <a:pt x="213" y="27"/>
                    <a:pt x="215" y="28"/>
                    <a:pt x="217" y="28"/>
                  </a:cubicBezTo>
                  <a:cubicBezTo>
                    <a:pt x="220" y="28"/>
                    <a:pt x="222" y="27"/>
                    <a:pt x="223" y="26"/>
                  </a:cubicBezTo>
                  <a:cubicBezTo>
                    <a:pt x="223" y="23"/>
                    <a:pt x="223" y="23"/>
                    <a:pt x="223" y="23"/>
                  </a:cubicBezTo>
                  <a:cubicBezTo>
                    <a:pt x="222" y="25"/>
                    <a:pt x="220" y="25"/>
                    <a:pt x="218" y="25"/>
                  </a:cubicBezTo>
                  <a:cubicBezTo>
                    <a:pt x="216" y="25"/>
                    <a:pt x="215" y="25"/>
                    <a:pt x="213" y="24"/>
                  </a:cubicBezTo>
                  <a:cubicBezTo>
                    <a:pt x="212" y="23"/>
                    <a:pt x="212" y="21"/>
                    <a:pt x="212" y="19"/>
                  </a:cubicBezTo>
                  <a:cubicBezTo>
                    <a:pt x="225" y="19"/>
                    <a:pt x="225" y="19"/>
                    <a:pt x="225" y="19"/>
                  </a:cubicBezTo>
                  <a:lnTo>
                    <a:pt x="225" y="18"/>
                  </a:lnTo>
                  <a:close/>
                  <a:moveTo>
                    <a:pt x="212" y="17"/>
                  </a:moveTo>
                  <a:cubicBezTo>
                    <a:pt x="212" y="15"/>
                    <a:pt x="213" y="14"/>
                    <a:pt x="214" y="13"/>
                  </a:cubicBezTo>
                  <a:cubicBezTo>
                    <a:pt x="215" y="12"/>
                    <a:pt x="216" y="11"/>
                    <a:pt x="217" y="11"/>
                  </a:cubicBezTo>
                  <a:cubicBezTo>
                    <a:pt x="219" y="11"/>
                    <a:pt x="220" y="12"/>
                    <a:pt x="221" y="13"/>
                  </a:cubicBezTo>
                  <a:cubicBezTo>
                    <a:pt x="221" y="14"/>
                    <a:pt x="222" y="15"/>
                    <a:pt x="222" y="17"/>
                  </a:cubicBezTo>
                  <a:lnTo>
                    <a:pt x="212" y="17"/>
                  </a:lnTo>
                  <a:close/>
                  <a:moveTo>
                    <a:pt x="242" y="16"/>
                  </a:moveTo>
                  <a:cubicBezTo>
                    <a:pt x="242" y="11"/>
                    <a:pt x="239" y="9"/>
                    <a:pt x="235" y="9"/>
                  </a:cubicBezTo>
                  <a:cubicBezTo>
                    <a:pt x="234" y="9"/>
                    <a:pt x="233" y="9"/>
                    <a:pt x="232" y="9"/>
                  </a:cubicBezTo>
                  <a:cubicBezTo>
                    <a:pt x="230" y="10"/>
                    <a:pt x="230" y="10"/>
                    <a:pt x="229" y="11"/>
                  </a:cubicBezTo>
                  <a:cubicBezTo>
                    <a:pt x="229" y="14"/>
                    <a:pt x="229" y="14"/>
                    <a:pt x="229" y="14"/>
                  </a:cubicBezTo>
                  <a:cubicBezTo>
                    <a:pt x="231" y="12"/>
                    <a:pt x="233" y="11"/>
                    <a:pt x="235" y="11"/>
                  </a:cubicBezTo>
                  <a:cubicBezTo>
                    <a:pt x="237" y="11"/>
                    <a:pt x="239" y="13"/>
                    <a:pt x="239" y="16"/>
                  </a:cubicBezTo>
                  <a:cubicBezTo>
                    <a:pt x="233" y="17"/>
                    <a:pt x="233" y="17"/>
                    <a:pt x="233" y="17"/>
                  </a:cubicBezTo>
                  <a:cubicBezTo>
                    <a:pt x="229" y="17"/>
                    <a:pt x="227" y="19"/>
                    <a:pt x="227" y="23"/>
                  </a:cubicBezTo>
                  <a:cubicBezTo>
                    <a:pt x="227" y="24"/>
                    <a:pt x="228" y="25"/>
                    <a:pt x="229" y="26"/>
                  </a:cubicBezTo>
                  <a:cubicBezTo>
                    <a:pt x="230" y="27"/>
                    <a:pt x="231" y="28"/>
                    <a:pt x="233" y="28"/>
                  </a:cubicBezTo>
                  <a:cubicBezTo>
                    <a:pt x="235" y="28"/>
                    <a:pt x="237" y="27"/>
                    <a:pt x="239" y="25"/>
                  </a:cubicBezTo>
                  <a:cubicBezTo>
                    <a:pt x="239" y="25"/>
                    <a:pt x="239" y="25"/>
                    <a:pt x="239" y="25"/>
                  </a:cubicBezTo>
                  <a:cubicBezTo>
                    <a:pt x="239" y="27"/>
                    <a:pt x="239" y="27"/>
                    <a:pt x="239" y="27"/>
                  </a:cubicBezTo>
                  <a:cubicBezTo>
                    <a:pt x="242" y="27"/>
                    <a:pt x="242" y="27"/>
                    <a:pt x="242" y="27"/>
                  </a:cubicBezTo>
                  <a:lnTo>
                    <a:pt x="242" y="16"/>
                  </a:lnTo>
                  <a:close/>
                  <a:moveTo>
                    <a:pt x="239" y="20"/>
                  </a:moveTo>
                  <a:cubicBezTo>
                    <a:pt x="239" y="22"/>
                    <a:pt x="238" y="23"/>
                    <a:pt x="237" y="24"/>
                  </a:cubicBezTo>
                  <a:cubicBezTo>
                    <a:pt x="236" y="25"/>
                    <a:pt x="235" y="25"/>
                    <a:pt x="234" y="25"/>
                  </a:cubicBezTo>
                  <a:cubicBezTo>
                    <a:pt x="233" y="25"/>
                    <a:pt x="232" y="25"/>
                    <a:pt x="231" y="25"/>
                  </a:cubicBezTo>
                  <a:cubicBezTo>
                    <a:pt x="231" y="24"/>
                    <a:pt x="230" y="23"/>
                    <a:pt x="230" y="22"/>
                  </a:cubicBezTo>
                  <a:cubicBezTo>
                    <a:pt x="230" y="21"/>
                    <a:pt x="230" y="21"/>
                    <a:pt x="231" y="20"/>
                  </a:cubicBezTo>
                  <a:cubicBezTo>
                    <a:pt x="232" y="19"/>
                    <a:pt x="233" y="19"/>
                    <a:pt x="234" y="19"/>
                  </a:cubicBezTo>
                  <a:cubicBezTo>
                    <a:pt x="239" y="18"/>
                    <a:pt x="239" y="18"/>
                    <a:pt x="239" y="18"/>
                  </a:cubicBezTo>
                  <a:lnTo>
                    <a:pt x="239" y="20"/>
                  </a:lnTo>
                  <a:close/>
                  <a:moveTo>
                    <a:pt x="256" y="9"/>
                  </a:moveTo>
                  <a:cubicBezTo>
                    <a:pt x="256" y="9"/>
                    <a:pt x="255" y="9"/>
                    <a:pt x="255" y="9"/>
                  </a:cubicBezTo>
                  <a:cubicBezTo>
                    <a:pt x="254" y="9"/>
                    <a:pt x="253" y="9"/>
                    <a:pt x="252" y="10"/>
                  </a:cubicBezTo>
                  <a:cubicBezTo>
                    <a:pt x="251" y="11"/>
                    <a:pt x="250" y="12"/>
                    <a:pt x="250" y="13"/>
                  </a:cubicBezTo>
                  <a:cubicBezTo>
                    <a:pt x="250" y="13"/>
                    <a:pt x="250" y="13"/>
                    <a:pt x="250" y="13"/>
                  </a:cubicBezTo>
                  <a:cubicBezTo>
                    <a:pt x="250" y="9"/>
                    <a:pt x="250" y="9"/>
                    <a:pt x="250" y="9"/>
                  </a:cubicBezTo>
                  <a:cubicBezTo>
                    <a:pt x="247" y="9"/>
                    <a:pt x="247" y="9"/>
                    <a:pt x="247" y="9"/>
                  </a:cubicBezTo>
                  <a:cubicBezTo>
                    <a:pt x="247" y="27"/>
                    <a:pt x="247" y="27"/>
                    <a:pt x="247" y="27"/>
                  </a:cubicBezTo>
                  <a:cubicBezTo>
                    <a:pt x="250" y="27"/>
                    <a:pt x="250" y="27"/>
                    <a:pt x="250" y="27"/>
                  </a:cubicBezTo>
                  <a:cubicBezTo>
                    <a:pt x="250" y="18"/>
                    <a:pt x="250" y="18"/>
                    <a:pt x="250" y="18"/>
                  </a:cubicBezTo>
                  <a:cubicBezTo>
                    <a:pt x="250" y="16"/>
                    <a:pt x="250" y="14"/>
                    <a:pt x="251" y="13"/>
                  </a:cubicBezTo>
                  <a:cubicBezTo>
                    <a:pt x="252" y="12"/>
                    <a:pt x="253" y="12"/>
                    <a:pt x="254" y="12"/>
                  </a:cubicBezTo>
                  <a:cubicBezTo>
                    <a:pt x="255" y="12"/>
                    <a:pt x="256" y="12"/>
                    <a:pt x="256" y="12"/>
                  </a:cubicBezTo>
                  <a:lnTo>
                    <a:pt x="256" y="9"/>
                  </a:lnTo>
                  <a:close/>
                  <a:moveTo>
                    <a:pt x="271" y="24"/>
                  </a:moveTo>
                  <a:cubicBezTo>
                    <a:pt x="270" y="25"/>
                    <a:pt x="268" y="25"/>
                    <a:pt x="267" y="25"/>
                  </a:cubicBezTo>
                  <a:cubicBezTo>
                    <a:pt x="265" y="25"/>
                    <a:pt x="263" y="25"/>
                    <a:pt x="262" y="24"/>
                  </a:cubicBezTo>
                  <a:cubicBezTo>
                    <a:pt x="261" y="22"/>
                    <a:pt x="260" y="21"/>
                    <a:pt x="260" y="19"/>
                  </a:cubicBezTo>
                  <a:cubicBezTo>
                    <a:pt x="260" y="16"/>
                    <a:pt x="261" y="15"/>
                    <a:pt x="262" y="13"/>
                  </a:cubicBezTo>
                  <a:cubicBezTo>
                    <a:pt x="263" y="12"/>
                    <a:pt x="265" y="11"/>
                    <a:pt x="267" y="11"/>
                  </a:cubicBezTo>
                  <a:cubicBezTo>
                    <a:pt x="268" y="11"/>
                    <a:pt x="270" y="12"/>
                    <a:pt x="271" y="13"/>
                  </a:cubicBezTo>
                  <a:cubicBezTo>
                    <a:pt x="271" y="10"/>
                    <a:pt x="271" y="10"/>
                    <a:pt x="271" y="10"/>
                  </a:cubicBezTo>
                  <a:cubicBezTo>
                    <a:pt x="270" y="9"/>
                    <a:pt x="268" y="9"/>
                    <a:pt x="267" y="9"/>
                  </a:cubicBezTo>
                  <a:cubicBezTo>
                    <a:pt x="264" y="9"/>
                    <a:pt x="262" y="10"/>
                    <a:pt x="260" y="12"/>
                  </a:cubicBezTo>
                  <a:cubicBezTo>
                    <a:pt x="258" y="13"/>
                    <a:pt x="257" y="16"/>
                    <a:pt x="257" y="19"/>
                  </a:cubicBezTo>
                  <a:cubicBezTo>
                    <a:pt x="257" y="21"/>
                    <a:pt x="258" y="24"/>
                    <a:pt x="260" y="25"/>
                  </a:cubicBezTo>
                  <a:cubicBezTo>
                    <a:pt x="261" y="27"/>
                    <a:pt x="263" y="28"/>
                    <a:pt x="266" y="28"/>
                  </a:cubicBezTo>
                  <a:cubicBezTo>
                    <a:pt x="268" y="28"/>
                    <a:pt x="270" y="27"/>
                    <a:pt x="271" y="27"/>
                  </a:cubicBezTo>
                  <a:lnTo>
                    <a:pt x="271" y="24"/>
                  </a:lnTo>
                  <a:close/>
                  <a:moveTo>
                    <a:pt x="290" y="16"/>
                  </a:moveTo>
                  <a:cubicBezTo>
                    <a:pt x="290" y="11"/>
                    <a:pt x="288" y="9"/>
                    <a:pt x="284" y="9"/>
                  </a:cubicBezTo>
                  <a:cubicBezTo>
                    <a:pt x="282" y="9"/>
                    <a:pt x="280" y="10"/>
                    <a:pt x="278" y="12"/>
                  </a:cubicBezTo>
                  <a:cubicBezTo>
                    <a:pt x="278" y="12"/>
                    <a:pt x="278" y="12"/>
                    <a:pt x="278" y="12"/>
                  </a:cubicBezTo>
                  <a:cubicBezTo>
                    <a:pt x="278" y="1"/>
                    <a:pt x="278" y="1"/>
                    <a:pt x="278" y="1"/>
                  </a:cubicBezTo>
                  <a:cubicBezTo>
                    <a:pt x="275" y="1"/>
                    <a:pt x="275" y="1"/>
                    <a:pt x="275" y="1"/>
                  </a:cubicBezTo>
                  <a:cubicBezTo>
                    <a:pt x="275" y="27"/>
                    <a:pt x="275" y="27"/>
                    <a:pt x="275" y="27"/>
                  </a:cubicBezTo>
                  <a:cubicBezTo>
                    <a:pt x="278" y="27"/>
                    <a:pt x="278" y="27"/>
                    <a:pt x="278" y="27"/>
                  </a:cubicBezTo>
                  <a:cubicBezTo>
                    <a:pt x="278" y="17"/>
                    <a:pt x="278" y="17"/>
                    <a:pt x="278" y="17"/>
                  </a:cubicBezTo>
                  <a:cubicBezTo>
                    <a:pt x="278" y="15"/>
                    <a:pt x="279" y="14"/>
                    <a:pt x="280" y="13"/>
                  </a:cubicBezTo>
                  <a:cubicBezTo>
                    <a:pt x="281" y="12"/>
                    <a:pt x="282" y="11"/>
                    <a:pt x="283" y="11"/>
                  </a:cubicBezTo>
                  <a:cubicBezTo>
                    <a:pt x="286" y="11"/>
                    <a:pt x="287" y="13"/>
                    <a:pt x="287" y="17"/>
                  </a:cubicBezTo>
                  <a:cubicBezTo>
                    <a:pt x="287" y="27"/>
                    <a:pt x="287" y="27"/>
                    <a:pt x="287" y="27"/>
                  </a:cubicBezTo>
                  <a:cubicBezTo>
                    <a:pt x="290" y="27"/>
                    <a:pt x="290" y="27"/>
                    <a:pt x="290" y="27"/>
                  </a:cubicBezTo>
                  <a:lnTo>
                    <a:pt x="290" y="16"/>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302" userDrawn="1">
          <p15:clr>
            <a:srgbClr val="C35EA4"/>
          </p15:clr>
        </p15:guide>
        <p15:guide id="2" orient="horz" pos="4104" userDrawn="1">
          <p15:clr>
            <a:srgbClr val="C35EA4"/>
          </p15:clr>
        </p15:guide>
        <p15:guide id="3" pos="288" userDrawn="1">
          <p15:clr>
            <a:srgbClr val="C35EA4"/>
          </p15:clr>
        </p15:guide>
        <p15:guide id="4" pos="7546" userDrawn="1">
          <p15:clr>
            <a:srgbClr val="C35EA4"/>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rgbClr val="000000"/>
                    </a:gs>
                    <a:gs pos="18000">
                      <a:srgbClr val="000000"/>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rgbClr val="000000"/>
                    </a:gs>
                    <a:gs pos="18000">
                      <a:srgbClr val="000000"/>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70611966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rgbClr val="000000"/>
                    </a:gs>
                    <a:gs pos="18000">
                      <a:srgbClr val="000000"/>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82792687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rgbClr val="000000"/>
                    </a:gs>
                    <a:gs pos="0">
                      <a:srgbClr val="000000"/>
                    </a:gs>
                  </a:gsLst>
                  <a:lin ang="5400000" scaled="0"/>
                </a:gradFill>
              </a:defRPr>
            </a:lvl1pPr>
          </a:lstStyle>
          <a:p>
            <a:r>
              <a:rPr lang="en-US" dirty="0" smtClean="0"/>
              <a:t>Section title</a:t>
            </a:r>
            <a:endParaRPr lang="en-US" dirty="0"/>
          </a:p>
        </p:txBody>
      </p:sp>
      <p:grpSp>
        <p:nvGrpSpPr>
          <p:cNvPr id="29" name="Group 28"/>
          <p:cNvGrpSpPr/>
          <p:nvPr userDrawn="1"/>
        </p:nvGrpSpPr>
        <p:grpSpPr>
          <a:xfrm>
            <a:off x="-77761" y="4885858"/>
            <a:ext cx="2059370" cy="2178409"/>
            <a:chOff x="-77761" y="4885858"/>
            <a:chExt cx="2059370" cy="2178409"/>
          </a:xfrm>
        </p:grpSpPr>
        <p:sp>
          <p:nvSpPr>
            <p:cNvPr id="30" name="AutoShape 3"/>
            <p:cNvSpPr>
              <a:spLocks noChangeAspect="1" noChangeArrowheads="1" noTextEdit="1"/>
            </p:cNvSpPr>
            <p:nvPr userDrawn="1"/>
          </p:nvSpPr>
          <p:spPr bwMode="auto">
            <a:xfrm>
              <a:off x="-77761" y="4885858"/>
              <a:ext cx="2059370" cy="2178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5"/>
            <p:cNvSpPr>
              <a:spLocks/>
            </p:cNvSpPr>
            <p:nvPr userDrawn="1"/>
          </p:nvSpPr>
          <p:spPr bwMode="auto">
            <a:xfrm>
              <a:off x="353424" y="5459889"/>
              <a:ext cx="391505" cy="399441"/>
            </a:xfrm>
            <a:custGeom>
              <a:avLst/>
              <a:gdLst>
                <a:gd name="T0" fmla="*/ 296 w 296"/>
                <a:gd name="T1" fmla="*/ 24 h 302"/>
                <a:gd name="T2" fmla="*/ 296 w 296"/>
                <a:gd name="T3" fmla="*/ 278 h 302"/>
                <a:gd name="T4" fmla="*/ 296 w 296"/>
                <a:gd name="T5" fmla="*/ 302 h 302"/>
                <a:gd name="T6" fmla="*/ 271 w 296"/>
                <a:gd name="T7" fmla="*/ 302 h 302"/>
                <a:gd name="T8" fmla="*/ 24 w 296"/>
                <a:gd name="T9" fmla="*/ 302 h 302"/>
                <a:gd name="T10" fmla="*/ 0 w 296"/>
                <a:gd name="T11" fmla="*/ 302 h 302"/>
                <a:gd name="T12" fmla="*/ 0 w 296"/>
                <a:gd name="T13" fmla="*/ 278 h 302"/>
                <a:gd name="T14" fmla="*/ 0 w 296"/>
                <a:gd name="T15" fmla="*/ 24 h 302"/>
                <a:gd name="T16" fmla="*/ 0 w 296"/>
                <a:gd name="T17" fmla="*/ 0 h 302"/>
                <a:gd name="T18" fmla="*/ 24 w 296"/>
                <a:gd name="T19" fmla="*/ 0 h 302"/>
                <a:gd name="T20" fmla="*/ 271 w 296"/>
                <a:gd name="T21" fmla="*/ 0 h 302"/>
                <a:gd name="T22" fmla="*/ 296 w 296"/>
                <a:gd name="T23" fmla="*/ 0 h 302"/>
                <a:gd name="T24" fmla="*/ 296 w 296"/>
                <a:gd name="T25" fmla="*/ 24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6" h="302">
                  <a:moveTo>
                    <a:pt x="296" y="24"/>
                  </a:moveTo>
                  <a:lnTo>
                    <a:pt x="296" y="278"/>
                  </a:lnTo>
                  <a:lnTo>
                    <a:pt x="296" y="302"/>
                  </a:lnTo>
                  <a:lnTo>
                    <a:pt x="271" y="302"/>
                  </a:lnTo>
                  <a:lnTo>
                    <a:pt x="24" y="302"/>
                  </a:lnTo>
                  <a:lnTo>
                    <a:pt x="0" y="302"/>
                  </a:lnTo>
                  <a:lnTo>
                    <a:pt x="0" y="278"/>
                  </a:lnTo>
                  <a:lnTo>
                    <a:pt x="0" y="24"/>
                  </a:lnTo>
                  <a:lnTo>
                    <a:pt x="0" y="0"/>
                  </a:lnTo>
                  <a:lnTo>
                    <a:pt x="24" y="0"/>
                  </a:lnTo>
                  <a:lnTo>
                    <a:pt x="271" y="0"/>
                  </a:lnTo>
                  <a:lnTo>
                    <a:pt x="296" y="0"/>
                  </a:lnTo>
                  <a:lnTo>
                    <a:pt x="296" y="24"/>
                  </a:lnTo>
                  <a:close/>
                </a:path>
              </a:pathLst>
            </a:custGeom>
            <a:solidFill>
              <a:srgbClr val="0054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6"/>
            <p:cNvSpPr>
              <a:spLocks/>
            </p:cNvSpPr>
            <p:nvPr userDrawn="1"/>
          </p:nvSpPr>
          <p:spPr bwMode="auto">
            <a:xfrm>
              <a:off x="353424" y="5459889"/>
              <a:ext cx="391505" cy="399441"/>
            </a:xfrm>
            <a:custGeom>
              <a:avLst/>
              <a:gdLst>
                <a:gd name="T0" fmla="*/ 296 w 296"/>
                <a:gd name="T1" fmla="*/ 24 h 302"/>
                <a:gd name="T2" fmla="*/ 296 w 296"/>
                <a:gd name="T3" fmla="*/ 278 h 302"/>
                <a:gd name="T4" fmla="*/ 296 w 296"/>
                <a:gd name="T5" fmla="*/ 302 h 302"/>
                <a:gd name="T6" fmla="*/ 271 w 296"/>
                <a:gd name="T7" fmla="*/ 302 h 302"/>
                <a:gd name="T8" fmla="*/ 24 w 296"/>
                <a:gd name="T9" fmla="*/ 302 h 302"/>
                <a:gd name="T10" fmla="*/ 0 w 296"/>
                <a:gd name="T11" fmla="*/ 302 h 302"/>
                <a:gd name="T12" fmla="*/ 0 w 296"/>
                <a:gd name="T13" fmla="*/ 278 h 302"/>
                <a:gd name="T14" fmla="*/ 0 w 296"/>
                <a:gd name="T15" fmla="*/ 24 h 302"/>
                <a:gd name="T16" fmla="*/ 0 w 296"/>
                <a:gd name="T17" fmla="*/ 0 h 302"/>
                <a:gd name="T18" fmla="*/ 24 w 296"/>
                <a:gd name="T19" fmla="*/ 0 h 302"/>
                <a:gd name="T20" fmla="*/ 271 w 296"/>
                <a:gd name="T21" fmla="*/ 0 h 302"/>
                <a:gd name="T22" fmla="*/ 296 w 296"/>
                <a:gd name="T23" fmla="*/ 0 h 302"/>
                <a:gd name="T24" fmla="*/ 296 w 296"/>
                <a:gd name="T25" fmla="*/ 24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6" h="302">
                  <a:moveTo>
                    <a:pt x="296" y="24"/>
                  </a:moveTo>
                  <a:lnTo>
                    <a:pt x="296" y="278"/>
                  </a:lnTo>
                  <a:lnTo>
                    <a:pt x="296" y="302"/>
                  </a:lnTo>
                  <a:lnTo>
                    <a:pt x="271" y="302"/>
                  </a:lnTo>
                  <a:lnTo>
                    <a:pt x="24" y="302"/>
                  </a:lnTo>
                  <a:lnTo>
                    <a:pt x="0" y="302"/>
                  </a:lnTo>
                  <a:lnTo>
                    <a:pt x="0" y="278"/>
                  </a:lnTo>
                  <a:lnTo>
                    <a:pt x="0" y="24"/>
                  </a:lnTo>
                  <a:lnTo>
                    <a:pt x="0" y="0"/>
                  </a:lnTo>
                  <a:lnTo>
                    <a:pt x="24" y="0"/>
                  </a:lnTo>
                  <a:lnTo>
                    <a:pt x="271" y="0"/>
                  </a:lnTo>
                  <a:lnTo>
                    <a:pt x="296" y="0"/>
                  </a:lnTo>
                  <a:lnTo>
                    <a:pt x="296" y="24"/>
                  </a:lnTo>
                  <a:close/>
                </a:path>
              </a:pathLst>
            </a:custGeom>
            <a:noFill/>
            <a:ln w="762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7"/>
            <p:cNvSpPr>
              <a:spLocks/>
            </p:cNvSpPr>
            <p:nvPr userDrawn="1"/>
          </p:nvSpPr>
          <p:spPr bwMode="auto">
            <a:xfrm>
              <a:off x="-6287" y="5859330"/>
              <a:ext cx="1141399" cy="1135195"/>
            </a:xfrm>
            <a:custGeom>
              <a:avLst/>
              <a:gdLst>
                <a:gd name="T0" fmla="*/ 887 w 887"/>
                <a:gd name="T1" fmla="*/ 24 h 887"/>
                <a:gd name="T2" fmla="*/ 887 w 887"/>
                <a:gd name="T3" fmla="*/ 863 h 887"/>
                <a:gd name="T4" fmla="*/ 887 w 887"/>
                <a:gd name="T5" fmla="*/ 887 h 887"/>
                <a:gd name="T6" fmla="*/ 863 w 887"/>
                <a:gd name="T7" fmla="*/ 887 h 887"/>
                <a:gd name="T8" fmla="*/ 24 w 887"/>
                <a:gd name="T9" fmla="*/ 887 h 887"/>
                <a:gd name="T10" fmla="*/ 0 w 887"/>
                <a:gd name="T11" fmla="*/ 887 h 887"/>
                <a:gd name="T12" fmla="*/ 0 w 887"/>
                <a:gd name="T13" fmla="*/ 863 h 887"/>
                <a:gd name="T14" fmla="*/ 0 w 887"/>
                <a:gd name="T15" fmla="*/ 24 h 887"/>
                <a:gd name="T16" fmla="*/ 0 w 887"/>
                <a:gd name="T17" fmla="*/ 0 h 887"/>
                <a:gd name="T18" fmla="*/ 24 w 887"/>
                <a:gd name="T19" fmla="*/ 0 h 887"/>
                <a:gd name="T20" fmla="*/ 863 w 887"/>
                <a:gd name="T21" fmla="*/ 0 h 887"/>
                <a:gd name="T22" fmla="*/ 887 w 887"/>
                <a:gd name="T23" fmla="*/ 0 h 887"/>
                <a:gd name="T24" fmla="*/ 887 w 887"/>
                <a:gd name="T25" fmla="*/ 24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7" h="887">
                  <a:moveTo>
                    <a:pt x="887" y="24"/>
                  </a:moveTo>
                  <a:lnTo>
                    <a:pt x="887" y="863"/>
                  </a:lnTo>
                  <a:lnTo>
                    <a:pt x="887" y="887"/>
                  </a:lnTo>
                  <a:lnTo>
                    <a:pt x="863" y="887"/>
                  </a:lnTo>
                  <a:lnTo>
                    <a:pt x="24" y="887"/>
                  </a:lnTo>
                  <a:lnTo>
                    <a:pt x="0" y="887"/>
                  </a:lnTo>
                  <a:lnTo>
                    <a:pt x="0" y="863"/>
                  </a:lnTo>
                  <a:lnTo>
                    <a:pt x="0" y="24"/>
                  </a:lnTo>
                  <a:lnTo>
                    <a:pt x="0" y="0"/>
                  </a:lnTo>
                  <a:lnTo>
                    <a:pt x="24" y="0"/>
                  </a:lnTo>
                  <a:lnTo>
                    <a:pt x="863" y="0"/>
                  </a:lnTo>
                  <a:lnTo>
                    <a:pt x="887" y="0"/>
                  </a:lnTo>
                  <a:lnTo>
                    <a:pt x="887" y="24"/>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8"/>
            <p:cNvSpPr>
              <a:spLocks/>
            </p:cNvSpPr>
            <p:nvPr userDrawn="1"/>
          </p:nvSpPr>
          <p:spPr bwMode="auto">
            <a:xfrm>
              <a:off x="-6287" y="5859330"/>
              <a:ext cx="1141399" cy="1141399"/>
            </a:xfrm>
            <a:custGeom>
              <a:avLst/>
              <a:gdLst>
                <a:gd name="T0" fmla="*/ 887 w 887"/>
                <a:gd name="T1" fmla="*/ 24 h 887"/>
                <a:gd name="T2" fmla="*/ 887 w 887"/>
                <a:gd name="T3" fmla="*/ 863 h 887"/>
                <a:gd name="T4" fmla="*/ 887 w 887"/>
                <a:gd name="T5" fmla="*/ 887 h 887"/>
                <a:gd name="T6" fmla="*/ 863 w 887"/>
                <a:gd name="T7" fmla="*/ 887 h 887"/>
                <a:gd name="T8" fmla="*/ 24 w 887"/>
                <a:gd name="T9" fmla="*/ 887 h 887"/>
                <a:gd name="T10" fmla="*/ 0 w 887"/>
                <a:gd name="T11" fmla="*/ 887 h 887"/>
                <a:gd name="T12" fmla="*/ 0 w 887"/>
                <a:gd name="T13" fmla="*/ 863 h 887"/>
                <a:gd name="T14" fmla="*/ 0 w 887"/>
                <a:gd name="T15" fmla="*/ 24 h 887"/>
                <a:gd name="T16" fmla="*/ 0 w 887"/>
                <a:gd name="T17" fmla="*/ 0 h 887"/>
                <a:gd name="T18" fmla="*/ 24 w 887"/>
                <a:gd name="T19" fmla="*/ 0 h 887"/>
                <a:gd name="T20" fmla="*/ 863 w 887"/>
                <a:gd name="T21" fmla="*/ 0 h 887"/>
                <a:gd name="T22" fmla="*/ 887 w 887"/>
                <a:gd name="T23" fmla="*/ 0 h 887"/>
                <a:gd name="T24" fmla="*/ 887 w 887"/>
                <a:gd name="T25" fmla="*/ 24 h 887"/>
                <a:gd name="connsiteX0" fmla="*/ 10000 w 10000"/>
                <a:gd name="connsiteY0" fmla="*/ 271 h 10000"/>
                <a:gd name="connsiteX1" fmla="*/ 10000 w 10000"/>
                <a:gd name="connsiteY1" fmla="*/ 9729 h 10000"/>
                <a:gd name="connsiteX2" fmla="*/ 10000 w 10000"/>
                <a:gd name="connsiteY2" fmla="*/ 10000 h 10000"/>
                <a:gd name="connsiteX3" fmla="*/ 9729 w 10000"/>
                <a:gd name="connsiteY3" fmla="*/ 10000 h 10000"/>
                <a:gd name="connsiteX4" fmla="*/ 271 w 10000"/>
                <a:gd name="connsiteY4" fmla="*/ 10000 h 10000"/>
                <a:gd name="connsiteX5" fmla="*/ 0 w 10000"/>
                <a:gd name="connsiteY5" fmla="*/ 9729 h 10000"/>
                <a:gd name="connsiteX6" fmla="*/ 0 w 10000"/>
                <a:gd name="connsiteY6" fmla="*/ 271 h 10000"/>
                <a:gd name="connsiteX7" fmla="*/ 0 w 10000"/>
                <a:gd name="connsiteY7" fmla="*/ 0 h 10000"/>
                <a:gd name="connsiteX8" fmla="*/ 271 w 10000"/>
                <a:gd name="connsiteY8" fmla="*/ 0 h 10000"/>
                <a:gd name="connsiteX9" fmla="*/ 9729 w 10000"/>
                <a:gd name="connsiteY9" fmla="*/ 0 h 10000"/>
                <a:gd name="connsiteX10" fmla="*/ 10000 w 10000"/>
                <a:gd name="connsiteY10" fmla="*/ 0 h 10000"/>
                <a:gd name="connsiteX11" fmla="*/ 10000 w 10000"/>
                <a:gd name="connsiteY11" fmla="*/ 271 h 10000"/>
                <a:gd name="connsiteX0" fmla="*/ 10000 w 10000"/>
                <a:gd name="connsiteY0" fmla="*/ 271 h 10000"/>
                <a:gd name="connsiteX1" fmla="*/ 10000 w 10000"/>
                <a:gd name="connsiteY1" fmla="*/ 9729 h 10000"/>
                <a:gd name="connsiteX2" fmla="*/ 10000 w 10000"/>
                <a:gd name="connsiteY2" fmla="*/ 10000 h 10000"/>
                <a:gd name="connsiteX3" fmla="*/ 9729 w 10000"/>
                <a:gd name="connsiteY3" fmla="*/ 10000 h 10000"/>
                <a:gd name="connsiteX4" fmla="*/ 271 w 10000"/>
                <a:gd name="connsiteY4" fmla="*/ 10000 h 10000"/>
                <a:gd name="connsiteX5" fmla="*/ 0 w 10000"/>
                <a:gd name="connsiteY5" fmla="*/ 271 h 10000"/>
                <a:gd name="connsiteX6" fmla="*/ 0 w 10000"/>
                <a:gd name="connsiteY6" fmla="*/ 0 h 10000"/>
                <a:gd name="connsiteX7" fmla="*/ 271 w 10000"/>
                <a:gd name="connsiteY7" fmla="*/ 0 h 10000"/>
                <a:gd name="connsiteX8" fmla="*/ 9729 w 10000"/>
                <a:gd name="connsiteY8" fmla="*/ 0 h 10000"/>
                <a:gd name="connsiteX9" fmla="*/ 10000 w 10000"/>
                <a:gd name="connsiteY9" fmla="*/ 0 h 10000"/>
                <a:gd name="connsiteX10" fmla="*/ 10000 w 10000"/>
                <a:gd name="connsiteY10" fmla="*/ 271 h 10000"/>
                <a:gd name="connsiteX0" fmla="*/ 10000 w 10000"/>
                <a:gd name="connsiteY0" fmla="*/ 271 h 10000"/>
                <a:gd name="connsiteX1" fmla="*/ 10000 w 10000"/>
                <a:gd name="connsiteY1" fmla="*/ 9729 h 10000"/>
                <a:gd name="connsiteX2" fmla="*/ 10000 w 10000"/>
                <a:gd name="connsiteY2" fmla="*/ 10000 h 10000"/>
                <a:gd name="connsiteX3" fmla="*/ 9729 w 10000"/>
                <a:gd name="connsiteY3" fmla="*/ 10000 h 10000"/>
                <a:gd name="connsiteX4" fmla="*/ 0 w 10000"/>
                <a:gd name="connsiteY4" fmla="*/ 271 h 10000"/>
                <a:gd name="connsiteX5" fmla="*/ 0 w 10000"/>
                <a:gd name="connsiteY5" fmla="*/ 0 h 10000"/>
                <a:gd name="connsiteX6" fmla="*/ 271 w 10000"/>
                <a:gd name="connsiteY6" fmla="*/ 0 h 10000"/>
                <a:gd name="connsiteX7" fmla="*/ 9729 w 10000"/>
                <a:gd name="connsiteY7" fmla="*/ 0 h 10000"/>
                <a:gd name="connsiteX8" fmla="*/ 10000 w 10000"/>
                <a:gd name="connsiteY8" fmla="*/ 0 h 10000"/>
                <a:gd name="connsiteX9" fmla="*/ 10000 w 10000"/>
                <a:gd name="connsiteY9" fmla="*/ 271 h 10000"/>
                <a:gd name="connsiteX0" fmla="*/ 0 w 10000"/>
                <a:gd name="connsiteY0" fmla="*/ 271 h 10000"/>
                <a:gd name="connsiteX1" fmla="*/ 0 w 10000"/>
                <a:gd name="connsiteY1" fmla="*/ 0 h 10000"/>
                <a:gd name="connsiteX2" fmla="*/ 271 w 10000"/>
                <a:gd name="connsiteY2" fmla="*/ 0 h 10000"/>
                <a:gd name="connsiteX3" fmla="*/ 9729 w 10000"/>
                <a:gd name="connsiteY3" fmla="*/ 0 h 10000"/>
                <a:gd name="connsiteX4" fmla="*/ 10000 w 10000"/>
                <a:gd name="connsiteY4" fmla="*/ 0 h 10000"/>
                <a:gd name="connsiteX5" fmla="*/ 10000 w 10000"/>
                <a:gd name="connsiteY5" fmla="*/ 271 h 10000"/>
                <a:gd name="connsiteX6" fmla="*/ 10000 w 10000"/>
                <a:gd name="connsiteY6" fmla="*/ 9729 h 10000"/>
                <a:gd name="connsiteX7" fmla="*/ 10000 w 10000"/>
                <a:gd name="connsiteY7" fmla="*/ 10000 h 10000"/>
                <a:gd name="connsiteX8" fmla="*/ 9729 w 10000"/>
                <a:gd name="connsiteY8" fmla="*/ 10000 h 10000"/>
                <a:gd name="connsiteX9" fmla="*/ 779 w 10000"/>
                <a:gd name="connsiteY9" fmla="*/ 1050 h 10000"/>
                <a:gd name="connsiteX0" fmla="*/ 0 w 10000"/>
                <a:gd name="connsiteY0" fmla="*/ 271 h 10000"/>
                <a:gd name="connsiteX1" fmla="*/ 0 w 10000"/>
                <a:gd name="connsiteY1" fmla="*/ 0 h 10000"/>
                <a:gd name="connsiteX2" fmla="*/ 271 w 10000"/>
                <a:gd name="connsiteY2" fmla="*/ 0 h 10000"/>
                <a:gd name="connsiteX3" fmla="*/ 9729 w 10000"/>
                <a:gd name="connsiteY3" fmla="*/ 0 h 10000"/>
                <a:gd name="connsiteX4" fmla="*/ 10000 w 10000"/>
                <a:gd name="connsiteY4" fmla="*/ 0 h 10000"/>
                <a:gd name="connsiteX5" fmla="*/ 10000 w 10000"/>
                <a:gd name="connsiteY5" fmla="*/ 271 h 10000"/>
                <a:gd name="connsiteX6" fmla="*/ 10000 w 10000"/>
                <a:gd name="connsiteY6" fmla="*/ 9729 h 10000"/>
                <a:gd name="connsiteX7" fmla="*/ 10000 w 10000"/>
                <a:gd name="connsiteY7" fmla="*/ 10000 h 10000"/>
                <a:gd name="connsiteX8" fmla="*/ 9729 w 10000"/>
                <a:gd name="connsiteY8" fmla="*/ 10000 h 10000"/>
                <a:gd name="connsiteX0" fmla="*/ 0 w 10000"/>
                <a:gd name="connsiteY0" fmla="*/ 0 h 10000"/>
                <a:gd name="connsiteX1" fmla="*/ 271 w 10000"/>
                <a:gd name="connsiteY1" fmla="*/ 0 h 10000"/>
                <a:gd name="connsiteX2" fmla="*/ 9729 w 10000"/>
                <a:gd name="connsiteY2" fmla="*/ 0 h 10000"/>
                <a:gd name="connsiteX3" fmla="*/ 10000 w 10000"/>
                <a:gd name="connsiteY3" fmla="*/ 0 h 10000"/>
                <a:gd name="connsiteX4" fmla="*/ 10000 w 10000"/>
                <a:gd name="connsiteY4" fmla="*/ 271 h 10000"/>
                <a:gd name="connsiteX5" fmla="*/ 10000 w 10000"/>
                <a:gd name="connsiteY5" fmla="*/ 9729 h 10000"/>
                <a:gd name="connsiteX6" fmla="*/ 10000 w 10000"/>
                <a:gd name="connsiteY6" fmla="*/ 10000 h 10000"/>
                <a:gd name="connsiteX7" fmla="*/ 9729 w 10000"/>
                <a:gd name="connsiteY7" fmla="*/ 10000 h 10000"/>
                <a:gd name="connsiteX0" fmla="*/ 0 w 9729"/>
                <a:gd name="connsiteY0" fmla="*/ 0 h 10000"/>
                <a:gd name="connsiteX1" fmla="*/ 9458 w 9729"/>
                <a:gd name="connsiteY1" fmla="*/ 0 h 10000"/>
                <a:gd name="connsiteX2" fmla="*/ 9729 w 9729"/>
                <a:gd name="connsiteY2" fmla="*/ 0 h 10000"/>
                <a:gd name="connsiteX3" fmla="*/ 9729 w 9729"/>
                <a:gd name="connsiteY3" fmla="*/ 271 h 10000"/>
                <a:gd name="connsiteX4" fmla="*/ 9729 w 9729"/>
                <a:gd name="connsiteY4" fmla="*/ 9729 h 10000"/>
                <a:gd name="connsiteX5" fmla="*/ 9729 w 9729"/>
                <a:gd name="connsiteY5" fmla="*/ 10000 h 10000"/>
                <a:gd name="connsiteX6" fmla="*/ 9458 w 9729"/>
                <a:gd name="connsiteY6" fmla="*/ 10000 h 10000"/>
                <a:gd name="connsiteX0" fmla="*/ 0 w 10000"/>
                <a:gd name="connsiteY0" fmla="*/ 0 h 10000"/>
                <a:gd name="connsiteX1" fmla="*/ 9721 w 10000"/>
                <a:gd name="connsiteY1" fmla="*/ 0 h 10000"/>
                <a:gd name="connsiteX2" fmla="*/ 10000 w 10000"/>
                <a:gd name="connsiteY2" fmla="*/ 0 h 10000"/>
                <a:gd name="connsiteX3" fmla="*/ 10000 w 10000"/>
                <a:gd name="connsiteY3" fmla="*/ 271 h 10000"/>
                <a:gd name="connsiteX4" fmla="*/ 10000 w 10000"/>
                <a:gd name="connsiteY4" fmla="*/ 9729 h 10000"/>
                <a:gd name="connsiteX5" fmla="*/ 10000 w 10000"/>
                <a:gd name="connsiteY5" fmla="*/ 10000 h 10000"/>
                <a:gd name="connsiteX0" fmla="*/ 0 w 10000"/>
                <a:gd name="connsiteY0" fmla="*/ 0 h 9729"/>
                <a:gd name="connsiteX1" fmla="*/ 9721 w 10000"/>
                <a:gd name="connsiteY1" fmla="*/ 0 h 9729"/>
                <a:gd name="connsiteX2" fmla="*/ 10000 w 10000"/>
                <a:gd name="connsiteY2" fmla="*/ 0 h 9729"/>
                <a:gd name="connsiteX3" fmla="*/ 10000 w 10000"/>
                <a:gd name="connsiteY3" fmla="*/ 271 h 9729"/>
                <a:gd name="connsiteX4" fmla="*/ 10000 w 10000"/>
                <a:gd name="connsiteY4" fmla="*/ 9729 h 9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9729">
                  <a:moveTo>
                    <a:pt x="0" y="0"/>
                  </a:moveTo>
                  <a:lnTo>
                    <a:pt x="9721" y="0"/>
                  </a:lnTo>
                  <a:lnTo>
                    <a:pt x="10000" y="0"/>
                  </a:lnTo>
                  <a:lnTo>
                    <a:pt x="10000" y="271"/>
                  </a:lnTo>
                  <a:lnTo>
                    <a:pt x="10000" y="9729"/>
                  </a:lnTo>
                </a:path>
              </a:pathLst>
            </a:custGeom>
            <a:noFill/>
            <a:ln w="762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9"/>
            <p:cNvSpPr>
              <a:spLocks noEditPoints="1"/>
            </p:cNvSpPr>
            <p:nvPr userDrawn="1"/>
          </p:nvSpPr>
          <p:spPr bwMode="auto">
            <a:xfrm>
              <a:off x="153703" y="6059051"/>
              <a:ext cx="694393" cy="845175"/>
            </a:xfrm>
            <a:custGeom>
              <a:avLst/>
              <a:gdLst>
                <a:gd name="T0" fmla="*/ 59 w 87"/>
                <a:gd name="T1" fmla="*/ 98 h 106"/>
                <a:gd name="T2" fmla="*/ 77 w 87"/>
                <a:gd name="T3" fmla="*/ 103 h 106"/>
                <a:gd name="T4" fmla="*/ 82 w 87"/>
                <a:gd name="T5" fmla="*/ 84 h 106"/>
                <a:gd name="T6" fmla="*/ 65 w 87"/>
                <a:gd name="T7" fmla="*/ 79 h 106"/>
                <a:gd name="T8" fmla="*/ 58 w 87"/>
                <a:gd name="T9" fmla="*/ 67 h 106"/>
                <a:gd name="T10" fmla="*/ 55 w 87"/>
                <a:gd name="T11" fmla="*/ 68 h 106"/>
                <a:gd name="T12" fmla="*/ 63 w 87"/>
                <a:gd name="T13" fmla="*/ 80 h 106"/>
                <a:gd name="T14" fmla="*/ 59 w 87"/>
                <a:gd name="T15" fmla="*/ 98 h 106"/>
                <a:gd name="T16" fmla="*/ 14 w 87"/>
                <a:gd name="T17" fmla="*/ 66 h 106"/>
                <a:gd name="T18" fmla="*/ 26 w 87"/>
                <a:gd name="T19" fmla="*/ 73 h 106"/>
                <a:gd name="T20" fmla="*/ 33 w 87"/>
                <a:gd name="T21" fmla="*/ 62 h 106"/>
                <a:gd name="T22" fmla="*/ 40 w 87"/>
                <a:gd name="T23" fmla="*/ 60 h 106"/>
                <a:gd name="T24" fmla="*/ 40 w 87"/>
                <a:gd name="T25" fmla="*/ 58 h 106"/>
                <a:gd name="T26" fmla="*/ 32 w 87"/>
                <a:gd name="T27" fmla="*/ 60 h 106"/>
                <a:gd name="T28" fmla="*/ 21 w 87"/>
                <a:gd name="T29" fmla="*/ 54 h 106"/>
                <a:gd name="T30" fmla="*/ 14 w 87"/>
                <a:gd name="T31" fmla="*/ 66 h 106"/>
                <a:gd name="T32" fmla="*/ 40 w 87"/>
                <a:gd name="T33" fmla="*/ 27 h 106"/>
                <a:gd name="T34" fmla="*/ 25 w 87"/>
                <a:gd name="T35" fmla="*/ 4 h 106"/>
                <a:gd name="T36" fmla="*/ 2 w 87"/>
                <a:gd name="T37" fmla="*/ 20 h 106"/>
                <a:gd name="T38" fmla="*/ 17 w 87"/>
                <a:gd name="T39" fmla="*/ 42 h 106"/>
                <a:gd name="T40" fmla="*/ 32 w 87"/>
                <a:gd name="T41" fmla="*/ 39 h 106"/>
                <a:gd name="T42" fmla="*/ 41 w 87"/>
                <a:gd name="T43" fmla="*/ 48 h 106"/>
                <a:gd name="T44" fmla="*/ 45 w 87"/>
                <a:gd name="T45" fmla="*/ 44 h 106"/>
                <a:gd name="T46" fmla="*/ 36 w 87"/>
                <a:gd name="T47" fmla="*/ 35 h 106"/>
                <a:gd name="T48" fmla="*/ 40 w 87"/>
                <a:gd name="T49" fmla="*/ 27 h 106"/>
                <a:gd name="T50" fmla="*/ 57 w 87"/>
                <a:gd name="T51" fmla="*/ 46 h 106"/>
                <a:gd name="T52" fmla="*/ 43 w 87"/>
                <a:gd name="T53" fmla="*/ 50 h 106"/>
                <a:gd name="T54" fmla="*/ 48 w 87"/>
                <a:gd name="T55" fmla="*/ 64 h 106"/>
                <a:gd name="T56" fmla="*/ 62 w 87"/>
                <a:gd name="T57" fmla="*/ 60 h 106"/>
                <a:gd name="T58" fmla="*/ 57 w 87"/>
                <a:gd name="T59" fmla="*/ 46 h 106"/>
                <a:gd name="T60" fmla="*/ 78 w 87"/>
                <a:gd name="T61" fmla="*/ 3 h 106"/>
                <a:gd name="T62" fmla="*/ 60 w 87"/>
                <a:gd name="T63" fmla="*/ 9 h 106"/>
                <a:gd name="T64" fmla="*/ 64 w 87"/>
                <a:gd name="T65" fmla="*/ 27 h 106"/>
                <a:gd name="T66" fmla="*/ 56 w 87"/>
                <a:gd name="T67" fmla="*/ 43 h 106"/>
                <a:gd name="T68" fmla="*/ 58 w 87"/>
                <a:gd name="T69" fmla="*/ 43 h 106"/>
                <a:gd name="T70" fmla="*/ 59 w 87"/>
                <a:gd name="T71" fmla="*/ 44 h 106"/>
                <a:gd name="T72" fmla="*/ 67 w 87"/>
                <a:gd name="T73" fmla="*/ 28 h 106"/>
                <a:gd name="T74" fmla="*/ 84 w 87"/>
                <a:gd name="T75" fmla="*/ 21 h 106"/>
                <a:gd name="T76" fmla="*/ 78 w 87"/>
                <a:gd name="T77" fmla="*/ 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7" h="106">
                  <a:moveTo>
                    <a:pt x="59" y="98"/>
                  </a:moveTo>
                  <a:cubicBezTo>
                    <a:pt x="62" y="104"/>
                    <a:pt x="71" y="106"/>
                    <a:pt x="77" y="103"/>
                  </a:cubicBezTo>
                  <a:cubicBezTo>
                    <a:pt x="83" y="99"/>
                    <a:pt x="86" y="91"/>
                    <a:pt x="82" y="84"/>
                  </a:cubicBezTo>
                  <a:cubicBezTo>
                    <a:pt x="79" y="78"/>
                    <a:pt x="71" y="76"/>
                    <a:pt x="65" y="79"/>
                  </a:cubicBezTo>
                  <a:cubicBezTo>
                    <a:pt x="58" y="67"/>
                    <a:pt x="58" y="67"/>
                    <a:pt x="58" y="67"/>
                  </a:cubicBezTo>
                  <a:cubicBezTo>
                    <a:pt x="57" y="67"/>
                    <a:pt x="56" y="67"/>
                    <a:pt x="55" y="68"/>
                  </a:cubicBezTo>
                  <a:cubicBezTo>
                    <a:pt x="63" y="80"/>
                    <a:pt x="63" y="80"/>
                    <a:pt x="63" y="80"/>
                  </a:cubicBezTo>
                  <a:cubicBezTo>
                    <a:pt x="57" y="84"/>
                    <a:pt x="55" y="92"/>
                    <a:pt x="59" y="98"/>
                  </a:cubicBezTo>
                  <a:moveTo>
                    <a:pt x="14" y="66"/>
                  </a:moveTo>
                  <a:cubicBezTo>
                    <a:pt x="15" y="71"/>
                    <a:pt x="21" y="74"/>
                    <a:pt x="26" y="73"/>
                  </a:cubicBezTo>
                  <a:cubicBezTo>
                    <a:pt x="31" y="72"/>
                    <a:pt x="34" y="67"/>
                    <a:pt x="33" y="62"/>
                  </a:cubicBezTo>
                  <a:cubicBezTo>
                    <a:pt x="40" y="60"/>
                    <a:pt x="40" y="60"/>
                    <a:pt x="40" y="60"/>
                  </a:cubicBezTo>
                  <a:cubicBezTo>
                    <a:pt x="40" y="59"/>
                    <a:pt x="40" y="58"/>
                    <a:pt x="40" y="58"/>
                  </a:cubicBezTo>
                  <a:cubicBezTo>
                    <a:pt x="32" y="60"/>
                    <a:pt x="32" y="60"/>
                    <a:pt x="32" y="60"/>
                  </a:cubicBezTo>
                  <a:cubicBezTo>
                    <a:pt x="31" y="55"/>
                    <a:pt x="26" y="52"/>
                    <a:pt x="21" y="54"/>
                  </a:cubicBezTo>
                  <a:cubicBezTo>
                    <a:pt x="15" y="55"/>
                    <a:pt x="12" y="61"/>
                    <a:pt x="14" y="66"/>
                  </a:cubicBezTo>
                  <a:moveTo>
                    <a:pt x="40" y="27"/>
                  </a:moveTo>
                  <a:cubicBezTo>
                    <a:pt x="42" y="17"/>
                    <a:pt x="35" y="6"/>
                    <a:pt x="25" y="4"/>
                  </a:cubicBezTo>
                  <a:cubicBezTo>
                    <a:pt x="14" y="2"/>
                    <a:pt x="4" y="9"/>
                    <a:pt x="2" y="20"/>
                  </a:cubicBezTo>
                  <a:cubicBezTo>
                    <a:pt x="0" y="30"/>
                    <a:pt x="7" y="40"/>
                    <a:pt x="17" y="42"/>
                  </a:cubicBezTo>
                  <a:cubicBezTo>
                    <a:pt x="22" y="43"/>
                    <a:pt x="28" y="42"/>
                    <a:pt x="32" y="39"/>
                  </a:cubicBezTo>
                  <a:cubicBezTo>
                    <a:pt x="41" y="48"/>
                    <a:pt x="41" y="48"/>
                    <a:pt x="41" y="48"/>
                  </a:cubicBezTo>
                  <a:cubicBezTo>
                    <a:pt x="42" y="47"/>
                    <a:pt x="44" y="45"/>
                    <a:pt x="45" y="44"/>
                  </a:cubicBezTo>
                  <a:cubicBezTo>
                    <a:pt x="36" y="35"/>
                    <a:pt x="36" y="35"/>
                    <a:pt x="36" y="35"/>
                  </a:cubicBezTo>
                  <a:cubicBezTo>
                    <a:pt x="38" y="33"/>
                    <a:pt x="39" y="30"/>
                    <a:pt x="40" y="27"/>
                  </a:cubicBezTo>
                  <a:moveTo>
                    <a:pt x="57" y="46"/>
                  </a:moveTo>
                  <a:cubicBezTo>
                    <a:pt x="52" y="43"/>
                    <a:pt x="46" y="45"/>
                    <a:pt x="43" y="50"/>
                  </a:cubicBezTo>
                  <a:cubicBezTo>
                    <a:pt x="41" y="56"/>
                    <a:pt x="43" y="62"/>
                    <a:pt x="48" y="64"/>
                  </a:cubicBezTo>
                  <a:cubicBezTo>
                    <a:pt x="53" y="67"/>
                    <a:pt x="59" y="65"/>
                    <a:pt x="62" y="60"/>
                  </a:cubicBezTo>
                  <a:cubicBezTo>
                    <a:pt x="64" y="55"/>
                    <a:pt x="62" y="49"/>
                    <a:pt x="57" y="46"/>
                  </a:cubicBezTo>
                  <a:moveTo>
                    <a:pt x="78" y="3"/>
                  </a:moveTo>
                  <a:cubicBezTo>
                    <a:pt x="71" y="0"/>
                    <a:pt x="63" y="3"/>
                    <a:pt x="60" y="9"/>
                  </a:cubicBezTo>
                  <a:cubicBezTo>
                    <a:pt x="57" y="16"/>
                    <a:pt x="59" y="23"/>
                    <a:pt x="64" y="27"/>
                  </a:cubicBezTo>
                  <a:cubicBezTo>
                    <a:pt x="56" y="43"/>
                    <a:pt x="56" y="43"/>
                    <a:pt x="56" y="43"/>
                  </a:cubicBezTo>
                  <a:cubicBezTo>
                    <a:pt x="57" y="43"/>
                    <a:pt x="58" y="43"/>
                    <a:pt x="58" y="43"/>
                  </a:cubicBezTo>
                  <a:cubicBezTo>
                    <a:pt x="59" y="43"/>
                    <a:pt x="59" y="44"/>
                    <a:pt x="59" y="44"/>
                  </a:cubicBezTo>
                  <a:cubicBezTo>
                    <a:pt x="67" y="28"/>
                    <a:pt x="67" y="28"/>
                    <a:pt x="67" y="28"/>
                  </a:cubicBezTo>
                  <a:cubicBezTo>
                    <a:pt x="73" y="30"/>
                    <a:pt x="81" y="28"/>
                    <a:pt x="84" y="21"/>
                  </a:cubicBezTo>
                  <a:cubicBezTo>
                    <a:pt x="87" y="15"/>
                    <a:pt x="84" y="7"/>
                    <a:pt x="78"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10"/>
            <p:cNvSpPr>
              <a:spLocks/>
            </p:cNvSpPr>
            <p:nvPr userDrawn="1"/>
          </p:nvSpPr>
          <p:spPr bwMode="auto">
            <a:xfrm>
              <a:off x="752865" y="4917602"/>
              <a:ext cx="941729" cy="941729"/>
            </a:xfrm>
            <a:custGeom>
              <a:avLst/>
              <a:gdLst>
                <a:gd name="T0" fmla="*/ 712 w 712"/>
                <a:gd name="T1" fmla="*/ 24 h 712"/>
                <a:gd name="T2" fmla="*/ 712 w 712"/>
                <a:gd name="T3" fmla="*/ 688 h 712"/>
                <a:gd name="T4" fmla="*/ 712 w 712"/>
                <a:gd name="T5" fmla="*/ 712 h 712"/>
                <a:gd name="T6" fmla="*/ 688 w 712"/>
                <a:gd name="T7" fmla="*/ 712 h 712"/>
                <a:gd name="T8" fmla="*/ 24 w 712"/>
                <a:gd name="T9" fmla="*/ 712 h 712"/>
                <a:gd name="T10" fmla="*/ 0 w 712"/>
                <a:gd name="T11" fmla="*/ 712 h 712"/>
                <a:gd name="T12" fmla="*/ 0 w 712"/>
                <a:gd name="T13" fmla="*/ 688 h 712"/>
                <a:gd name="T14" fmla="*/ 0 w 712"/>
                <a:gd name="T15" fmla="*/ 24 h 712"/>
                <a:gd name="T16" fmla="*/ 0 w 712"/>
                <a:gd name="T17" fmla="*/ 0 h 712"/>
                <a:gd name="T18" fmla="*/ 24 w 712"/>
                <a:gd name="T19" fmla="*/ 0 h 712"/>
                <a:gd name="T20" fmla="*/ 688 w 712"/>
                <a:gd name="T21" fmla="*/ 0 h 712"/>
                <a:gd name="T22" fmla="*/ 712 w 712"/>
                <a:gd name="T23" fmla="*/ 0 h 712"/>
                <a:gd name="T24" fmla="*/ 712 w 712"/>
                <a:gd name="T25" fmla="*/ 24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2" h="712">
                  <a:moveTo>
                    <a:pt x="712" y="24"/>
                  </a:moveTo>
                  <a:lnTo>
                    <a:pt x="712" y="688"/>
                  </a:lnTo>
                  <a:lnTo>
                    <a:pt x="712" y="712"/>
                  </a:lnTo>
                  <a:lnTo>
                    <a:pt x="688" y="712"/>
                  </a:lnTo>
                  <a:lnTo>
                    <a:pt x="24" y="712"/>
                  </a:lnTo>
                  <a:lnTo>
                    <a:pt x="0" y="712"/>
                  </a:lnTo>
                  <a:lnTo>
                    <a:pt x="0" y="688"/>
                  </a:lnTo>
                  <a:lnTo>
                    <a:pt x="0" y="24"/>
                  </a:lnTo>
                  <a:lnTo>
                    <a:pt x="0" y="0"/>
                  </a:lnTo>
                  <a:lnTo>
                    <a:pt x="24" y="0"/>
                  </a:lnTo>
                  <a:lnTo>
                    <a:pt x="688" y="0"/>
                  </a:lnTo>
                  <a:lnTo>
                    <a:pt x="712" y="0"/>
                  </a:lnTo>
                  <a:lnTo>
                    <a:pt x="712" y="24"/>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11"/>
            <p:cNvSpPr>
              <a:spLocks/>
            </p:cNvSpPr>
            <p:nvPr userDrawn="1"/>
          </p:nvSpPr>
          <p:spPr bwMode="auto">
            <a:xfrm>
              <a:off x="752865" y="4917602"/>
              <a:ext cx="941729" cy="941729"/>
            </a:xfrm>
            <a:custGeom>
              <a:avLst/>
              <a:gdLst>
                <a:gd name="T0" fmla="*/ 712 w 712"/>
                <a:gd name="T1" fmla="*/ 24 h 712"/>
                <a:gd name="T2" fmla="*/ 712 w 712"/>
                <a:gd name="T3" fmla="*/ 688 h 712"/>
                <a:gd name="T4" fmla="*/ 712 w 712"/>
                <a:gd name="T5" fmla="*/ 712 h 712"/>
                <a:gd name="T6" fmla="*/ 688 w 712"/>
                <a:gd name="T7" fmla="*/ 712 h 712"/>
                <a:gd name="T8" fmla="*/ 24 w 712"/>
                <a:gd name="T9" fmla="*/ 712 h 712"/>
                <a:gd name="T10" fmla="*/ 0 w 712"/>
                <a:gd name="T11" fmla="*/ 712 h 712"/>
                <a:gd name="T12" fmla="*/ 0 w 712"/>
                <a:gd name="T13" fmla="*/ 688 h 712"/>
                <a:gd name="T14" fmla="*/ 0 w 712"/>
                <a:gd name="T15" fmla="*/ 24 h 712"/>
                <a:gd name="T16" fmla="*/ 0 w 712"/>
                <a:gd name="T17" fmla="*/ 0 h 712"/>
                <a:gd name="T18" fmla="*/ 24 w 712"/>
                <a:gd name="T19" fmla="*/ 0 h 712"/>
                <a:gd name="T20" fmla="*/ 688 w 712"/>
                <a:gd name="T21" fmla="*/ 0 h 712"/>
                <a:gd name="T22" fmla="*/ 712 w 712"/>
                <a:gd name="T23" fmla="*/ 0 h 712"/>
                <a:gd name="T24" fmla="*/ 712 w 712"/>
                <a:gd name="T25" fmla="*/ 24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2" h="712">
                  <a:moveTo>
                    <a:pt x="712" y="24"/>
                  </a:moveTo>
                  <a:lnTo>
                    <a:pt x="712" y="688"/>
                  </a:lnTo>
                  <a:lnTo>
                    <a:pt x="712" y="712"/>
                  </a:lnTo>
                  <a:lnTo>
                    <a:pt x="688" y="712"/>
                  </a:lnTo>
                  <a:lnTo>
                    <a:pt x="24" y="712"/>
                  </a:lnTo>
                  <a:lnTo>
                    <a:pt x="0" y="712"/>
                  </a:lnTo>
                  <a:lnTo>
                    <a:pt x="0" y="688"/>
                  </a:lnTo>
                  <a:lnTo>
                    <a:pt x="0" y="24"/>
                  </a:lnTo>
                  <a:lnTo>
                    <a:pt x="0" y="0"/>
                  </a:lnTo>
                  <a:lnTo>
                    <a:pt x="24" y="0"/>
                  </a:lnTo>
                  <a:lnTo>
                    <a:pt x="688" y="0"/>
                  </a:lnTo>
                  <a:lnTo>
                    <a:pt x="712" y="0"/>
                  </a:lnTo>
                  <a:lnTo>
                    <a:pt x="712" y="24"/>
                  </a:lnTo>
                  <a:close/>
                </a:path>
              </a:pathLst>
            </a:custGeom>
            <a:noFill/>
            <a:ln w="762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Freeform 12"/>
            <p:cNvSpPr>
              <a:spLocks/>
            </p:cNvSpPr>
            <p:nvPr userDrawn="1"/>
          </p:nvSpPr>
          <p:spPr bwMode="auto">
            <a:xfrm>
              <a:off x="952585" y="5149066"/>
              <a:ext cx="542288" cy="534352"/>
            </a:xfrm>
            <a:custGeom>
              <a:avLst/>
              <a:gdLst>
                <a:gd name="T0" fmla="*/ 60 w 68"/>
                <a:gd name="T1" fmla="*/ 0 h 67"/>
                <a:gd name="T2" fmla="*/ 9 w 68"/>
                <a:gd name="T3" fmla="*/ 0 h 67"/>
                <a:gd name="T4" fmla="*/ 0 w 68"/>
                <a:gd name="T5" fmla="*/ 9 h 67"/>
                <a:gd name="T6" fmla="*/ 0 w 68"/>
                <a:gd name="T7" fmla="*/ 41 h 67"/>
                <a:gd name="T8" fmla="*/ 9 w 68"/>
                <a:gd name="T9" fmla="*/ 50 h 67"/>
                <a:gd name="T10" fmla="*/ 21 w 68"/>
                <a:gd name="T11" fmla="*/ 50 h 67"/>
                <a:gd name="T12" fmla="*/ 47 w 68"/>
                <a:gd name="T13" fmla="*/ 67 h 67"/>
                <a:gd name="T14" fmla="*/ 41 w 68"/>
                <a:gd name="T15" fmla="*/ 50 h 67"/>
                <a:gd name="T16" fmla="*/ 60 w 68"/>
                <a:gd name="T17" fmla="*/ 50 h 67"/>
                <a:gd name="T18" fmla="*/ 68 w 68"/>
                <a:gd name="T19" fmla="*/ 41 h 67"/>
                <a:gd name="T20" fmla="*/ 68 w 68"/>
                <a:gd name="T21" fmla="*/ 9 h 67"/>
                <a:gd name="T22" fmla="*/ 60 w 68"/>
                <a:gd name="T23"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 h="67">
                  <a:moveTo>
                    <a:pt x="60" y="0"/>
                  </a:moveTo>
                  <a:cubicBezTo>
                    <a:pt x="9" y="0"/>
                    <a:pt x="9" y="0"/>
                    <a:pt x="9" y="0"/>
                  </a:cubicBezTo>
                  <a:cubicBezTo>
                    <a:pt x="4" y="0"/>
                    <a:pt x="0" y="4"/>
                    <a:pt x="0" y="9"/>
                  </a:cubicBezTo>
                  <a:cubicBezTo>
                    <a:pt x="0" y="41"/>
                    <a:pt x="0" y="41"/>
                    <a:pt x="0" y="41"/>
                  </a:cubicBezTo>
                  <a:cubicBezTo>
                    <a:pt x="0" y="46"/>
                    <a:pt x="4" y="50"/>
                    <a:pt x="9" y="50"/>
                  </a:cubicBezTo>
                  <a:cubicBezTo>
                    <a:pt x="21" y="50"/>
                    <a:pt x="21" y="50"/>
                    <a:pt x="21" y="50"/>
                  </a:cubicBezTo>
                  <a:cubicBezTo>
                    <a:pt x="47" y="67"/>
                    <a:pt x="47" y="67"/>
                    <a:pt x="47" y="67"/>
                  </a:cubicBezTo>
                  <a:cubicBezTo>
                    <a:pt x="41" y="50"/>
                    <a:pt x="41" y="50"/>
                    <a:pt x="41" y="50"/>
                  </a:cubicBezTo>
                  <a:cubicBezTo>
                    <a:pt x="60" y="50"/>
                    <a:pt x="60" y="50"/>
                    <a:pt x="60" y="50"/>
                  </a:cubicBezTo>
                  <a:cubicBezTo>
                    <a:pt x="64" y="50"/>
                    <a:pt x="68" y="46"/>
                    <a:pt x="68" y="41"/>
                  </a:cubicBezTo>
                  <a:cubicBezTo>
                    <a:pt x="68" y="9"/>
                    <a:pt x="68" y="9"/>
                    <a:pt x="68" y="9"/>
                  </a:cubicBezTo>
                  <a:cubicBezTo>
                    <a:pt x="68" y="4"/>
                    <a:pt x="64" y="0"/>
                    <a:pt x="6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13"/>
            <p:cNvSpPr>
              <a:spLocks/>
            </p:cNvSpPr>
            <p:nvPr userDrawn="1"/>
          </p:nvSpPr>
          <p:spPr bwMode="auto">
            <a:xfrm>
              <a:off x="1135111" y="5859330"/>
              <a:ext cx="822690" cy="821367"/>
            </a:xfrm>
            <a:custGeom>
              <a:avLst/>
              <a:gdLst>
                <a:gd name="T0" fmla="*/ 622 w 622"/>
                <a:gd name="T1" fmla="*/ 24 h 621"/>
                <a:gd name="T2" fmla="*/ 622 w 622"/>
                <a:gd name="T3" fmla="*/ 597 h 621"/>
                <a:gd name="T4" fmla="*/ 622 w 622"/>
                <a:gd name="T5" fmla="*/ 621 h 621"/>
                <a:gd name="T6" fmla="*/ 598 w 622"/>
                <a:gd name="T7" fmla="*/ 621 h 621"/>
                <a:gd name="T8" fmla="*/ 25 w 622"/>
                <a:gd name="T9" fmla="*/ 621 h 621"/>
                <a:gd name="T10" fmla="*/ 0 w 622"/>
                <a:gd name="T11" fmla="*/ 621 h 621"/>
                <a:gd name="T12" fmla="*/ 0 w 622"/>
                <a:gd name="T13" fmla="*/ 597 h 621"/>
                <a:gd name="T14" fmla="*/ 0 w 622"/>
                <a:gd name="T15" fmla="*/ 24 h 621"/>
                <a:gd name="T16" fmla="*/ 0 w 622"/>
                <a:gd name="T17" fmla="*/ 0 h 621"/>
                <a:gd name="T18" fmla="*/ 25 w 622"/>
                <a:gd name="T19" fmla="*/ 0 h 621"/>
                <a:gd name="T20" fmla="*/ 598 w 622"/>
                <a:gd name="T21" fmla="*/ 0 h 621"/>
                <a:gd name="T22" fmla="*/ 622 w 622"/>
                <a:gd name="T23" fmla="*/ 0 h 621"/>
                <a:gd name="T24" fmla="*/ 622 w 622"/>
                <a:gd name="T25" fmla="*/ 24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2" h="621">
                  <a:moveTo>
                    <a:pt x="622" y="24"/>
                  </a:moveTo>
                  <a:lnTo>
                    <a:pt x="622" y="597"/>
                  </a:lnTo>
                  <a:lnTo>
                    <a:pt x="622" y="621"/>
                  </a:lnTo>
                  <a:lnTo>
                    <a:pt x="598" y="621"/>
                  </a:lnTo>
                  <a:lnTo>
                    <a:pt x="25" y="621"/>
                  </a:lnTo>
                  <a:lnTo>
                    <a:pt x="0" y="621"/>
                  </a:lnTo>
                  <a:lnTo>
                    <a:pt x="0" y="597"/>
                  </a:lnTo>
                  <a:lnTo>
                    <a:pt x="0" y="24"/>
                  </a:lnTo>
                  <a:lnTo>
                    <a:pt x="0" y="0"/>
                  </a:lnTo>
                  <a:lnTo>
                    <a:pt x="25" y="0"/>
                  </a:lnTo>
                  <a:lnTo>
                    <a:pt x="598" y="0"/>
                  </a:lnTo>
                  <a:lnTo>
                    <a:pt x="622" y="0"/>
                  </a:lnTo>
                  <a:lnTo>
                    <a:pt x="622" y="24"/>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4"/>
            <p:cNvSpPr>
              <a:spLocks/>
            </p:cNvSpPr>
            <p:nvPr userDrawn="1"/>
          </p:nvSpPr>
          <p:spPr bwMode="auto">
            <a:xfrm>
              <a:off x="1135111" y="5859330"/>
              <a:ext cx="822690" cy="821367"/>
            </a:xfrm>
            <a:custGeom>
              <a:avLst/>
              <a:gdLst>
                <a:gd name="T0" fmla="*/ 622 w 622"/>
                <a:gd name="T1" fmla="*/ 24 h 621"/>
                <a:gd name="T2" fmla="*/ 622 w 622"/>
                <a:gd name="T3" fmla="*/ 597 h 621"/>
                <a:gd name="T4" fmla="*/ 622 w 622"/>
                <a:gd name="T5" fmla="*/ 621 h 621"/>
                <a:gd name="T6" fmla="*/ 598 w 622"/>
                <a:gd name="T7" fmla="*/ 621 h 621"/>
                <a:gd name="T8" fmla="*/ 25 w 622"/>
                <a:gd name="T9" fmla="*/ 621 h 621"/>
                <a:gd name="T10" fmla="*/ 0 w 622"/>
                <a:gd name="T11" fmla="*/ 621 h 621"/>
                <a:gd name="T12" fmla="*/ 0 w 622"/>
                <a:gd name="T13" fmla="*/ 597 h 621"/>
                <a:gd name="T14" fmla="*/ 0 w 622"/>
                <a:gd name="T15" fmla="*/ 24 h 621"/>
                <a:gd name="T16" fmla="*/ 0 w 622"/>
                <a:gd name="T17" fmla="*/ 0 h 621"/>
                <a:gd name="T18" fmla="*/ 25 w 622"/>
                <a:gd name="T19" fmla="*/ 0 h 621"/>
                <a:gd name="T20" fmla="*/ 598 w 622"/>
                <a:gd name="T21" fmla="*/ 0 h 621"/>
                <a:gd name="T22" fmla="*/ 622 w 622"/>
                <a:gd name="T23" fmla="*/ 0 h 621"/>
                <a:gd name="T24" fmla="*/ 622 w 622"/>
                <a:gd name="T25" fmla="*/ 24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2" h="621">
                  <a:moveTo>
                    <a:pt x="622" y="24"/>
                  </a:moveTo>
                  <a:lnTo>
                    <a:pt x="622" y="597"/>
                  </a:lnTo>
                  <a:lnTo>
                    <a:pt x="622" y="621"/>
                  </a:lnTo>
                  <a:lnTo>
                    <a:pt x="598" y="621"/>
                  </a:lnTo>
                  <a:lnTo>
                    <a:pt x="25" y="621"/>
                  </a:lnTo>
                  <a:lnTo>
                    <a:pt x="0" y="621"/>
                  </a:lnTo>
                  <a:lnTo>
                    <a:pt x="0" y="597"/>
                  </a:lnTo>
                  <a:lnTo>
                    <a:pt x="0" y="24"/>
                  </a:lnTo>
                  <a:lnTo>
                    <a:pt x="0" y="0"/>
                  </a:lnTo>
                  <a:lnTo>
                    <a:pt x="25" y="0"/>
                  </a:lnTo>
                  <a:lnTo>
                    <a:pt x="598" y="0"/>
                  </a:lnTo>
                  <a:lnTo>
                    <a:pt x="622" y="0"/>
                  </a:lnTo>
                  <a:lnTo>
                    <a:pt x="622" y="24"/>
                  </a:lnTo>
                  <a:close/>
                </a:path>
              </a:pathLst>
            </a:custGeom>
            <a:noFill/>
            <a:ln w="762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15"/>
            <p:cNvSpPr>
              <a:spLocks/>
            </p:cNvSpPr>
            <p:nvPr userDrawn="1"/>
          </p:nvSpPr>
          <p:spPr bwMode="auto">
            <a:xfrm>
              <a:off x="1263409" y="6130474"/>
              <a:ext cx="575354" cy="279080"/>
            </a:xfrm>
            <a:custGeom>
              <a:avLst/>
              <a:gdLst>
                <a:gd name="T0" fmla="*/ 59 w 72"/>
                <a:gd name="T1" fmla="*/ 9 h 35"/>
                <a:gd name="T2" fmla="*/ 52 w 72"/>
                <a:gd name="T3" fmla="*/ 11 h 35"/>
                <a:gd name="T4" fmla="*/ 34 w 72"/>
                <a:gd name="T5" fmla="*/ 0 h 35"/>
                <a:gd name="T6" fmla="*/ 14 w 72"/>
                <a:gd name="T7" fmla="*/ 15 h 35"/>
                <a:gd name="T8" fmla="*/ 10 w 72"/>
                <a:gd name="T9" fmla="*/ 15 h 35"/>
                <a:gd name="T10" fmla="*/ 0 w 72"/>
                <a:gd name="T11" fmla="*/ 25 h 35"/>
                <a:gd name="T12" fmla="*/ 10 w 72"/>
                <a:gd name="T13" fmla="*/ 35 h 35"/>
                <a:gd name="T14" fmla="*/ 59 w 72"/>
                <a:gd name="T15" fmla="*/ 35 h 35"/>
                <a:gd name="T16" fmla="*/ 72 w 72"/>
                <a:gd name="T17" fmla="*/ 22 h 35"/>
                <a:gd name="T18" fmla="*/ 59 w 72"/>
                <a:gd name="T19" fmla="*/ 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35">
                  <a:moveTo>
                    <a:pt x="59" y="9"/>
                  </a:moveTo>
                  <a:cubicBezTo>
                    <a:pt x="56" y="9"/>
                    <a:pt x="54" y="10"/>
                    <a:pt x="52" y="11"/>
                  </a:cubicBezTo>
                  <a:cubicBezTo>
                    <a:pt x="49" y="5"/>
                    <a:pt x="42" y="0"/>
                    <a:pt x="34" y="0"/>
                  </a:cubicBezTo>
                  <a:cubicBezTo>
                    <a:pt x="24" y="0"/>
                    <a:pt x="16" y="7"/>
                    <a:pt x="14" y="15"/>
                  </a:cubicBezTo>
                  <a:cubicBezTo>
                    <a:pt x="13" y="15"/>
                    <a:pt x="12" y="15"/>
                    <a:pt x="10" y="15"/>
                  </a:cubicBezTo>
                  <a:cubicBezTo>
                    <a:pt x="5" y="15"/>
                    <a:pt x="0" y="19"/>
                    <a:pt x="0" y="25"/>
                  </a:cubicBezTo>
                  <a:cubicBezTo>
                    <a:pt x="0" y="30"/>
                    <a:pt x="5" y="35"/>
                    <a:pt x="10" y="35"/>
                  </a:cubicBezTo>
                  <a:cubicBezTo>
                    <a:pt x="59" y="35"/>
                    <a:pt x="59" y="35"/>
                    <a:pt x="59" y="35"/>
                  </a:cubicBezTo>
                  <a:cubicBezTo>
                    <a:pt x="66" y="35"/>
                    <a:pt x="72" y="29"/>
                    <a:pt x="72" y="22"/>
                  </a:cubicBezTo>
                  <a:cubicBezTo>
                    <a:pt x="72" y="15"/>
                    <a:pt x="66" y="9"/>
                    <a:pt x="59" y="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76253691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3" name="Rectangle 2"/>
          <p:cNvSpPr/>
          <p:nvPr userDrawn="1"/>
        </p:nvSpPr>
        <p:spPr bwMode="auto">
          <a:xfrm>
            <a:off x="0" y="6697663"/>
            <a:ext cx="12436475" cy="296862"/>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0" name="Group 8"/>
          <p:cNvGrpSpPr>
            <a:grpSpLocks noChangeAspect="1"/>
          </p:cNvGrpSpPr>
          <p:nvPr userDrawn="1"/>
        </p:nvGrpSpPr>
        <p:grpSpPr bwMode="auto">
          <a:xfrm>
            <a:off x="11515725" y="6199686"/>
            <a:ext cx="646113" cy="682764"/>
            <a:chOff x="7062" y="3586"/>
            <a:chExt cx="617" cy="652"/>
          </a:xfrm>
        </p:grpSpPr>
        <p:sp>
          <p:nvSpPr>
            <p:cNvPr id="11" name="AutoShape 7"/>
            <p:cNvSpPr>
              <a:spLocks noChangeAspect="1" noChangeArrowheads="1" noTextEdit="1"/>
            </p:cNvSpPr>
            <p:nvPr userDrawn="1"/>
          </p:nvSpPr>
          <p:spPr bwMode="auto">
            <a:xfrm>
              <a:off x="7062" y="3586"/>
              <a:ext cx="617" cy="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9"/>
            <p:cNvSpPr>
              <a:spLocks/>
            </p:cNvSpPr>
            <p:nvPr userDrawn="1"/>
          </p:nvSpPr>
          <p:spPr bwMode="auto">
            <a:xfrm>
              <a:off x="7191" y="3758"/>
              <a:ext cx="117" cy="119"/>
            </a:xfrm>
            <a:custGeom>
              <a:avLst/>
              <a:gdLst>
                <a:gd name="T0" fmla="*/ 117 w 117"/>
                <a:gd name="T1" fmla="*/ 9 h 119"/>
                <a:gd name="T2" fmla="*/ 117 w 117"/>
                <a:gd name="T3" fmla="*/ 110 h 119"/>
                <a:gd name="T4" fmla="*/ 117 w 117"/>
                <a:gd name="T5" fmla="*/ 119 h 119"/>
                <a:gd name="T6" fmla="*/ 108 w 117"/>
                <a:gd name="T7" fmla="*/ 119 h 119"/>
                <a:gd name="T8" fmla="*/ 10 w 117"/>
                <a:gd name="T9" fmla="*/ 119 h 119"/>
                <a:gd name="T10" fmla="*/ 0 w 117"/>
                <a:gd name="T11" fmla="*/ 119 h 119"/>
                <a:gd name="T12" fmla="*/ 0 w 117"/>
                <a:gd name="T13" fmla="*/ 110 h 119"/>
                <a:gd name="T14" fmla="*/ 0 w 117"/>
                <a:gd name="T15" fmla="*/ 9 h 119"/>
                <a:gd name="T16" fmla="*/ 0 w 117"/>
                <a:gd name="T17" fmla="*/ 0 h 119"/>
                <a:gd name="T18" fmla="*/ 10 w 117"/>
                <a:gd name="T19" fmla="*/ 0 h 119"/>
                <a:gd name="T20" fmla="*/ 108 w 117"/>
                <a:gd name="T21" fmla="*/ 0 h 119"/>
                <a:gd name="T22" fmla="*/ 117 w 117"/>
                <a:gd name="T23" fmla="*/ 0 h 119"/>
                <a:gd name="T24" fmla="*/ 117 w 117"/>
                <a:gd name="T25" fmla="*/ 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 h="119">
                  <a:moveTo>
                    <a:pt x="117" y="9"/>
                  </a:moveTo>
                  <a:lnTo>
                    <a:pt x="117" y="110"/>
                  </a:lnTo>
                  <a:lnTo>
                    <a:pt x="117" y="119"/>
                  </a:lnTo>
                  <a:lnTo>
                    <a:pt x="108" y="119"/>
                  </a:lnTo>
                  <a:lnTo>
                    <a:pt x="10" y="119"/>
                  </a:lnTo>
                  <a:lnTo>
                    <a:pt x="0" y="119"/>
                  </a:lnTo>
                  <a:lnTo>
                    <a:pt x="0" y="110"/>
                  </a:lnTo>
                  <a:lnTo>
                    <a:pt x="0" y="9"/>
                  </a:lnTo>
                  <a:lnTo>
                    <a:pt x="0" y="0"/>
                  </a:lnTo>
                  <a:lnTo>
                    <a:pt x="10" y="0"/>
                  </a:lnTo>
                  <a:lnTo>
                    <a:pt x="108" y="0"/>
                  </a:lnTo>
                  <a:lnTo>
                    <a:pt x="117" y="0"/>
                  </a:lnTo>
                  <a:lnTo>
                    <a:pt x="117" y="9"/>
                  </a:lnTo>
                  <a:close/>
                </a:path>
              </a:pathLst>
            </a:custGeom>
            <a:solidFill>
              <a:srgbClr val="0054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0"/>
            <p:cNvSpPr>
              <a:spLocks/>
            </p:cNvSpPr>
            <p:nvPr userDrawn="1"/>
          </p:nvSpPr>
          <p:spPr bwMode="auto">
            <a:xfrm>
              <a:off x="7191" y="3758"/>
              <a:ext cx="117" cy="119"/>
            </a:xfrm>
            <a:custGeom>
              <a:avLst/>
              <a:gdLst>
                <a:gd name="T0" fmla="*/ 117 w 117"/>
                <a:gd name="T1" fmla="*/ 9 h 119"/>
                <a:gd name="T2" fmla="*/ 117 w 117"/>
                <a:gd name="T3" fmla="*/ 110 h 119"/>
                <a:gd name="T4" fmla="*/ 117 w 117"/>
                <a:gd name="T5" fmla="*/ 119 h 119"/>
                <a:gd name="T6" fmla="*/ 108 w 117"/>
                <a:gd name="T7" fmla="*/ 119 h 119"/>
                <a:gd name="T8" fmla="*/ 10 w 117"/>
                <a:gd name="T9" fmla="*/ 119 h 119"/>
                <a:gd name="T10" fmla="*/ 0 w 117"/>
                <a:gd name="T11" fmla="*/ 119 h 119"/>
                <a:gd name="T12" fmla="*/ 0 w 117"/>
                <a:gd name="T13" fmla="*/ 110 h 119"/>
                <a:gd name="T14" fmla="*/ 0 w 117"/>
                <a:gd name="T15" fmla="*/ 9 h 119"/>
                <a:gd name="T16" fmla="*/ 0 w 117"/>
                <a:gd name="T17" fmla="*/ 0 h 119"/>
                <a:gd name="T18" fmla="*/ 10 w 117"/>
                <a:gd name="T19" fmla="*/ 0 h 119"/>
                <a:gd name="T20" fmla="*/ 108 w 117"/>
                <a:gd name="T21" fmla="*/ 0 h 119"/>
                <a:gd name="T22" fmla="*/ 117 w 117"/>
                <a:gd name="T23" fmla="*/ 0 h 119"/>
                <a:gd name="T24" fmla="*/ 117 w 117"/>
                <a:gd name="T25" fmla="*/ 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 h="119">
                  <a:moveTo>
                    <a:pt x="117" y="9"/>
                  </a:moveTo>
                  <a:lnTo>
                    <a:pt x="117" y="110"/>
                  </a:lnTo>
                  <a:lnTo>
                    <a:pt x="117" y="119"/>
                  </a:lnTo>
                  <a:lnTo>
                    <a:pt x="108" y="119"/>
                  </a:lnTo>
                  <a:lnTo>
                    <a:pt x="10" y="119"/>
                  </a:lnTo>
                  <a:lnTo>
                    <a:pt x="0" y="119"/>
                  </a:lnTo>
                  <a:lnTo>
                    <a:pt x="0" y="110"/>
                  </a:lnTo>
                  <a:lnTo>
                    <a:pt x="0" y="9"/>
                  </a:lnTo>
                  <a:lnTo>
                    <a:pt x="0" y="0"/>
                  </a:lnTo>
                  <a:lnTo>
                    <a:pt x="10" y="0"/>
                  </a:lnTo>
                  <a:lnTo>
                    <a:pt x="108" y="0"/>
                  </a:lnTo>
                  <a:lnTo>
                    <a:pt x="117" y="0"/>
                  </a:lnTo>
                  <a:lnTo>
                    <a:pt x="117" y="9"/>
                  </a:lnTo>
                  <a:close/>
                </a:path>
              </a:pathLst>
            </a:custGeom>
            <a:noFill/>
            <a:ln w="301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11"/>
            <p:cNvSpPr>
              <a:spLocks/>
            </p:cNvSpPr>
            <p:nvPr userDrawn="1"/>
          </p:nvSpPr>
          <p:spPr bwMode="auto">
            <a:xfrm>
              <a:off x="7074" y="3877"/>
              <a:ext cx="351" cy="352"/>
            </a:xfrm>
            <a:custGeom>
              <a:avLst/>
              <a:gdLst>
                <a:gd name="T0" fmla="*/ 351 w 351"/>
                <a:gd name="T1" fmla="*/ 10 h 352"/>
                <a:gd name="T2" fmla="*/ 351 w 351"/>
                <a:gd name="T3" fmla="*/ 342 h 352"/>
                <a:gd name="T4" fmla="*/ 351 w 351"/>
                <a:gd name="T5" fmla="*/ 352 h 352"/>
                <a:gd name="T6" fmla="*/ 342 w 351"/>
                <a:gd name="T7" fmla="*/ 352 h 352"/>
                <a:gd name="T8" fmla="*/ 9 w 351"/>
                <a:gd name="T9" fmla="*/ 352 h 352"/>
                <a:gd name="T10" fmla="*/ 0 w 351"/>
                <a:gd name="T11" fmla="*/ 352 h 352"/>
                <a:gd name="T12" fmla="*/ 0 w 351"/>
                <a:gd name="T13" fmla="*/ 342 h 352"/>
                <a:gd name="T14" fmla="*/ 0 w 351"/>
                <a:gd name="T15" fmla="*/ 10 h 352"/>
                <a:gd name="T16" fmla="*/ 0 w 351"/>
                <a:gd name="T17" fmla="*/ 0 h 352"/>
                <a:gd name="T18" fmla="*/ 9 w 351"/>
                <a:gd name="T19" fmla="*/ 0 h 352"/>
                <a:gd name="T20" fmla="*/ 342 w 351"/>
                <a:gd name="T21" fmla="*/ 0 h 352"/>
                <a:gd name="T22" fmla="*/ 351 w 351"/>
                <a:gd name="T23" fmla="*/ 0 h 352"/>
                <a:gd name="T24" fmla="*/ 351 w 351"/>
                <a:gd name="T25" fmla="*/ 1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1" h="352">
                  <a:moveTo>
                    <a:pt x="351" y="10"/>
                  </a:moveTo>
                  <a:lnTo>
                    <a:pt x="351" y="342"/>
                  </a:lnTo>
                  <a:lnTo>
                    <a:pt x="351" y="352"/>
                  </a:lnTo>
                  <a:lnTo>
                    <a:pt x="342" y="352"/>
                  </a:lnTo>
                  <a:lnTo>
                    <a:pt x="9" y="352"/>
                  </a:lnTo>
                  <a:lnTo>
                    <a:pt x="0" y="352"/>
                  </a:lnTo>
                  <a:lnTo>
                    <a:pt x="0" y="342"/>
                  </a:lnTo>
                  <a:lnTo>
                    <a:pt x="0" y="10"/>
                  </a:lnTo>
                  <a:lnTo>
                    <a:pt x="0" y="0"/>
                  </a:lnTo>
                  <a:lnTo>
                    <a:pt x="9" y="0"/>
                  </a:lnTo>
                  <a:lnTo>
                    <a:pt x="342" y="0"/>
                  </a:lnTo>
                  <a:lnTo>
                    <a:pt x="351" y="0"/>
                  </a:lnTo>
                  <a:lnTo>
                    <a:pt x="351" y="1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2"/>
            <p:cNvSpPr>
              <a:spLocks/>
            </p:cNvSpPr>
            <p:nvPr userDrawn="1"/>
          </p:nvSpPr>
          <p:spPr bwMode="auto">
            <a:xfrm>
              <a:off x="7074" y="3877"/>
              <a:ext cx="351" cy="352"/>
            </a:xfrm>
            <a:custGeom>
              <a:avLst/>
              <a:gdLst>
                <a:gd name="T0" fmla="*/ 351 w 351"/>
                <a:gd name="T1" fmla="*/ 10 h 352"/>
                <a:gd name="T2" fmla="*/ 351 w 351"/>
                <a:gd name="T3" fmla="*/ 342 h 352"/>
                <a:gd name="T4" fmla="*/ 351 w 351"/>
                <a:gd name="T5" fmla="*/ 352 h 352"/>
                <a:gd name="T6" fmla="*/ 342 w 351"/>
                <a:gd name="T7" fmla="*/ 352 h 352"/>
                <a:gd name="T8" fmla="*/ 9 w 351"/>
                <a:gd name="T9" fmla="*/ 352 h 352"/>
                <a:gd name="T10" fmla="*/ 0 w 351"/>
                <a:gd name="T11" fmla="*/ 352 h 352"/>
                <a:gd name="T12" fmla="*/ 0 w 351"/>
                <a:gd name="T13" fmla="*/ 342 h 352"/>
                <a:gd name="T14" fmla="*/ 0 w 351"/>
                <a:gd name="T15" fmla="*/ 10 h 352"/>
                <a:gd name="T16" fmla="*/ 0 w 351"/>
                <a:gd name="T17" fmla="*/ 0 h 352"/>
                <a:gd name="T18" fmla="*/ 9 w 351"/>
                <a:gd name="T19" fmla="*/ 0 h 352"/>
                <a:gd name="T20" fmla="*/ 342 w 351"/>
                <a:gd name="T21" fmla="*/ 0 h 352"/>
                <a:gd name="T22" fmla="*/ 351 w 351"/>
                <a:gd name="T23" fmla="*/ 0 h 352"/>
                <a:gd name="T24" fmla="*/ 351 w 351"/>
                <a:gd name="T25" fmla="*/ 1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1" h="352">
                  <a:moveTo>
                    <a:pt x="351" y="10"/>
                  </a:moveTo>
                  <a:lnTo>
                    <a:pt x="351" y="342"/>
                  </a:lnTo>
                  <a:lnTo>
                    <a:pt x="351" y="352"/>
                  </a:lnTo>
                  <a:lnTo>
                    <a:pt x="342" y="352"/>
                  </a:lnTo>
                  <a:lnTo>
                    <a:pt x="9" y="352"/>
                  </a:lnTo>
                  <a:lnTo>
                    <a:pt x="0" y="352"/>
                  </a:lnTo>
                  <a:lnTo>
                    <a:pt x="0" y="342"/>
                  </a:lnTo>
                  <a:lnTo>
                    <a:pt x="0" y="10"/>
                  </a:lnTo>
                  <a:lnTo>
                    <a:pt x="0" y="0"/>
                  </a:lnTo>
                  <a:lnTo>
                    <a:pt x="9" y="0"/>
                  </a:lnTo>
                  <a:lnTo>
                    <a:pt x="342" y="0"/>
                  </a:lnTo>
                  <a:lnTo>
                    <a:pt x="351" y="0"/>
                  </a:lnTo>
                  <a:lnTo>
                    <a:pt x="351" y="10"/>
                  </a:lnTo>
                  <a:close/>
                </a:path>
              </a:pathLst>
            </a:custGeom>
            <a:noFill/>
            <a:ln w="301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13"/>
            <p:cNvSpPr>
              <a:spLocks noEditPoints="1"/>
            </p:cNvSpPr>
            <p:nvPr userDrawn="1"/>
          </p:nvSpPr>
          <p:spPr bwMode="auto">
            <a:xfrm>
              <a:off x="7131" y="3937"/>
              <a:ext cx="208" cy="253"/>
            </a:xfrm>
            <a:custGeom>
              <a:avLst/>
              <a:gdLst>
                <a:gd name="T0" fmla="*/ 59 w 87"/>
                <a:gd name="T1" fmla="*/ 98 h 106"/>
                <a:gd name="T2" fmla="*/ 77 w 87"/>
                <a:gd name="T3" fmla="*/ 103 h 106"/>
                <a:gd name="T4" fmla="*/ 82 w 87"/>
                <a:gd name="T5" fmla="*/ 84 h 106"/>
                <a:gd name="T6" fmla="*/ 65 w 87"/>
                <a:gd name="T7" fmla="*/ 79 h 106"/>
                <a:gd name="T8" fmla="*/ 58 w 87"/>
                <a:gd name="T9" fmla="*/ 67 h 106"/>
                <a:gd name="T10" fmla="*/ 55 w 87"/>
                <a:gd name="T11" fmla="*/ 68 h 106"/>
                <a:gd name="T12" fmla="*/ 63 w 87"/>
                <a:gd name="T13" fmla="*/ 80 h 106"/>
                <a:gd name="T14" fmla="*/ 59 w 87"/>
                <a:gd name="T15" fmla="*/ 98 h 106"/>
                <a:gd name="T16" fmla="*/ 14 w 87"/>
                <a:gd name="T17" fmla="*/ 66 h 106"/>
                <a:gd name="T18" fmla="*/ 26 w 87"/>
                <a:gd name="T19" fmla="*/ 73 h 106"/>
                <a:gd name="T20" fmla="*/ 33 w 87"/>
                <a:gd name="T21" fmla="*/ 62 h 106"/>
                <a:gd name="T22" fmla="*/ 40 w 87"/>
                <a:gd name="T23" fmla="*/ 60 h 106"/>
                <a:gd name="T24" fmla="*/ 40 w 87"/>
                <a:gd name="T25" fmla="*/ 58 h 106"/>
                <a:gd name="T26" fmla="*/ 32 w 87"/>
                <a:gd name="T27" fmla="*/ 60 h 106"/>
                <a:gd name="T28" fmla="*/ 21 w 87"/>
                <a:gd name="T29" fmla="*/ 54 h 106"/>
                <a:gd name="T30" fmla="*/ 14 w 87"/>
                <a:gd name="T31" fmla="*/ 66 h 106"/>
                <a:gd name="T32" fmla="*/ 40 w 87"/>
                <a:gd name="T33" fmla="*/ 27 h 106"/>
                <a:gd name="T34" fmla="*/ 25 w 87"/>
                <a:gd name="T35" fmla="*/ 4 h 106"/>
                <a:gd name="T36" fmla="*/ 2 w 87"/>
                <a:gd name="T37" fmla="*/ 20 h 106"/>
                <a:gd name="T38" fmla="*/ 17 w 87"/>
                <a:gd name="T39" fmla="*/ 42 h 106"/>
                <a:gd name="T40" fmla="*/ 32 w 87"/>
                <a:gd name="T41" fmla="*/ 39 h 106"/>
                <a:gd name="T42" fmla="*/ 41 w 87"/>
                <a:gd name="T43" fmla="*/ 48 h 106"/>
                <a:gd name="T44" fmla="*/ 45 w 87"/>
                <a:gd name="T45" fmla="*/ 44 h 106"/>
                <a:gd name="T46" fmla="*/ 36 w 87"/>
                <a:gd name="T47" fmla="*/ 35 h 106"/>
                <a:gd name="T48" fmla="*/ 40 w 87"/>
                <a:gd name="T49" fmla="*/ 27 h 106"/>
                <a:gd name="T50" fmla="*/ 57 w 87"/>
                <a:gd name="T51" fmla="*/ 46 h 106"/>
                <a:gd name="T52" fmla="*/ 43 w 87"/>
                <a:gd name="T53" fmla="*/ 50 h 106"/>
                <a:gd name="T54" fmla="*/ 48 w 87"/>
                <a:gd name="T55" fmla="*/ 64 h 106"/>
                <a:gd name="T56" fmla="*/ 62 w 87"/>
                <a:gd name="T57" fmla="*/ 60 h 106"/>
                <a:gd name="T58" fmla="*/ 57 w 87"/>
                <a:gd name="T59" fmla="*/ 46 h 106"/>
                <a:gd name="T60" fmla="*/ 78 w 87"/>
                <a:gd name="T61" fmla="*/ 3 h 106"/>
                <a:gd name="T62" fmla="*/ 60 w 87"/>
                <a:gd name="T63" fmla="*/ 9 h 106"/>
                <a:gd name="T64" fmla="*/ 64 w 87"/>
                <a:gd name="T65" fmla="*/ 27 h 106"/>
                <a:gd name="T66" fmla="*/ 56 w 87"/>
                <a:gd name="T67" fmla="*/ 43 h 106"/>
                <a:gd name="T68" fmla="*/ 58 w 87"/>
                <a:gd name="T69" fmla="*/ 43 h 106"/>
                <a:gd name="T70" fmla="*/ 59 w 87"/>
                <a:gd name="T71" fmla="*/ 44 h 106"/>
                <a:gd name="T72" fmla="*/ 67 w 87"/>
                <a:gd name="T73" fmla="*/ 28 h 106"/>
                <a:gd name="T74" fmla="*/ 84 w 87"/>
                <a:gd name="T75" fmla="*/ 21 h 106"/>
                <a:gd name="T76" fmla="*/ 78 w 87"/>
                <a:gd name="T77" fmla="*/ 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7" h="106">
                  <a:moveTo>
                    <a:pt x="59" y="98"/>
                  </a:moveTo>
                  <a:cubicBezTo>
                    <a:pt x="62" y="104"/>
                    <a:pt x="71" y="106"/>
                    <a:pt x="77" y="103"/>
                  </a:cubicBezTo>
                  <a:cubicBezTo>
                    <a:pt x="83" y="99"/>
                    <a:pt x="86" y="91"/>
                    <a:pt x="82" y="84"/>
                  </a:cubicBezTo>
                  <a:cubicBezTo>
                    <a:pt x="79" y="78"/>
                    <a:pt x="71" y="76"/>
                    <a:pt x="65" y="79"/>
                  </a:cubicBezTo>
                  <a:cubicBezTo>
                    <a:pt x="58" y="67"/>
                    <a:pt x="58" y="67"/>
                    <a:pt x="58" y="67"/>
                  </a:cubicBezTo>
                  <a:cubicBezTo>
                    <a:pt x="57" y="67"/>
                    <a:pt x="56" y="67"/>
                    <a:pt x="55" y="68"/>
                  </a:cubicBezTo>
                  <a:cubicBezTo>
                    <a:pt x="63" y="80"/>
                    <a:pt x="63" y="80"/>
                    <a:pt x="63" y="80"/>
                  </a:cubicBezTo>
                  <a:cubicBezTo>
                    <a:pt x="57" y="84"/>
                    <a:pt x="55" y="92"/>
                    <a:pt x="59" y="98"/>
                  </a:cubicBezTo>
                  <a:moveTo>
                    <a:pt x="14" y="66"/>
                  </a:moveTo>
                  <a:cubicBezTo>
                    <a:pt x="15" y="71"/>
                    <a:pt x="21" y="74"/>
                    <a:pt x="26" y="73"/>
                  </a:cubicBezTo>
                  <a:cubicBezTo>
                    <a:pt x="31" y="72"/>
                    <a:pt x="34" y="67"/>
                    <a:pt x="33" y="62"/>
                  </a:cubicBezTo>
                  <a:cubicBezTo>
                    <a:pt x="40" y="60"/>
                    <a:pt x="40" y="60"/>
                    <a:pt x="40" y="60"/>
                  </a:cubicBezTo>
                  <a:cubicBezTo>
                    <a:pt x="40" y="59"/>
                    <a:pt x="40" y="58"/>
                    <a:pt x="40" y="58"/>
                  </a:cubicBezTo>
                  <a:cubicBezTo>
                    <a:pt x="32" y="60"/>
                    <a:pt x="32" y="60"/>
                    <a:pt x="32" y="60"/>
                  </a:cubicBezTo>
                  <a:cubicBezTo>
                    <a:pt x="31" y="55"/>
                    <a:pt x="26" y="52"/>
                    <a:pt x="21" y="54"/>
                  </a:cubicBezTo>
                  <a:cubicBezTo>
                    <a:pt x="15" y="55"/>
                    <a:pt x="12" y="61"/>
                    <a:pt x="14" y="66"/>
                  </a:cubicBezTo>
                  <a:moveTo>
                    <a:pt x="40" y="27"/>
                  </a:moveTo>
                  <a:cubicBezTo>
                    <a:pt x="42" y="17"/>
                    <a:pt x="35" y="6"/>
                    <a:pt x="25" y="4"/>
                  </a:cubicBezTo>
                  <a:cubicBezTo>
                    <a:pt x="14" y="2"/>
                    <a:pt x="4" y="9"/>
                    <a:pt x="2" y="20"/>
                  </a:cubicBezTo>
                  <a:cubicBezTo>
                    <a:pt x="0" y="30"/>
                    <a:pt x="7" y="40"/>
                    <a:pt x="17" y="42"/>
                  </a:cubicBezTo>
                  <a:cubicBezTo>
                    <a:pt x="22" y="43"/>
                    <a:pt x="28" y="42"/>
                    <a:pt x="32" y="39"/>
                  </a:cubicBezTo>
                  <a:cubicBezTo>
                    <a:pt x="41" y="48"/>
                    <a:pt x="41" y="48"/>
                    <a:pt x="41" y="48"/>
                  </a:cubicBezTo>
                  <a:cubicBezTo>
                    <a:pt x="42" y="47"/>
                    <a:pt x="44" y="45"/>
                    <a:pt x="45" y="44"/>
                  </a:cubicBezTo>
                  <a:cubicBezTo>
                    <a:pt x="36" y="35"/>
                    <a:pt x="36" y="35"/>
                    <a:pt x="36" y="35"/>
                  </a:cubicBezTo>
                  <a:cubicBezTo>
                    <a:pt x="38" y="33"/>
                    <a:pt x="39" y="30"/>
                    <a:pt x="40" y="27"/>
                  </a:cubicBezTo>
                  <a:moveTo>
                    <a:pt x="57" y="46"/>
                  </a:moveTo>
                  <a:cubicBezTo>
                    <a:pt x="52" y="43"/>
                    <a:pt x="46" y="45"/>
                    <a:pt x="43" y="50"/>
                  </a:cubicBezTo>
                  <a:cubicBezTo>
                    <a:pt x="41" y="56"/>
                    <a:pt x="43" y="62"/>
                    <a:pt x="48" y="64"/>
                  </a:cubicBezTo>
                  <a:cubicBezTo>
                    <a:pt x="53" y="67"/>
                    <a:pt x="59" y="65"/>
                    <a:pt x="62" y="60"/>
                  </a:cubicBezTo>
                  <a:cubicBezTo>
                    <a:pt x="64" y="55"/>
                    <a:pt x="62" y="49"/>
                    <a:pt x="57" y="46"/>
                  </a:cubicBezTo>
                  <a:moveTo>
                    <a:pt x="78" y="3"/>
                  </a:moveTo>
                  <a:cubicBezTo>
                    <a:pt x="71" y="0"/>
                    <a:pt x="63" y="3"/>
                    <a:pt x="60" y="9"/>
                  </a:cubicBezTo>
                  <a:cubicBezTo>
                    <a:pt x="57" y="16"/>
                    <a:pt x="59" y="23"/>
                    <a:pt x="64" y="27"/>
                  </a:cubicBezTo>
                  <a:cubicBezTo>
                    <a:pt x="56" y="43"/>
                    <a:pt x="56" y="43"/>
                    <a:pt x="56" y="43"/>
                  </a:cubicBezTo>
                  <a:cubicBezTo>
                    <a:pt x="57" y="43"/>
                    <a:pt x="58" y="43"/>
                    <a:pt x="58" y="43"/>
                  </a:cubicBezTo>
                  <a:cubicBezTo>
                    <a:pt x="59" y="43"/>
                    <a:pt x="59" y="44"/>
                    <a:pt x="59" y="44"/>
                  </a:cubicBezTo>
                  <a:cubicBezTo>
                    <a:pt x="67" y="28"/>
                    <a:pt x="67" y="28"/>
                    <a:pt x="67" y="28"/>
                  </a:cubicBezTo>
                  <a:cubicBezTo>
                    <a:pt x="73" y="30"/>
                    <a:pt x="81" y="28"/>
                    <a:pt x="84" y="21"/>
                  </a:cubicBezTo>
                  <a:cubicBezTo>
                    <a:pt x="87" y="15"/>
                    <a:pt x="84" y="7"/>
                    <a:pt x="78"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4"/>
            <p:cNvSpPr>
              <a:spLocks/>
            </p:cNvSpPr>
            <p:nvPr userDrawn="1"/>
          </p:nvSpPr>
          <p:spPr bwMode="auto">
            <a:xfrm>
              <a:off x="7311" y="3595"/>
              <a:ext cx="282" cy="282"/>
            </a:xfrm>
            <a:custGeom>
              <a:avLst/>
              <a:gdLst>
                <a:gd name="T0" fmla="*/ 282 w 282"/>
                <a:gd name="T1" fmla="*/ 10 h 282"/>
                <a:gd name="T2" fmla="*/ 282 w 282"/>
                <a:gd name="T3" fmla="*/ 273 h 282"/>
                <a:gd name="T4" fmla="*/ 282 w 282"/>
                <a:gd name="T5" fmla="*/ 282 h 282"/>
                <a:gd name="T6" fmla="*/ 272 w 282"/>
                <a:gd name="T7" fmla="*/ 282 h 282"/>
                <a:gd name="T8" fmla="*/ 9 w 282"/>
                <a:gd name="T9" fmla="*/ 282 h 282"/>
                <a:gd name="T10" fmla="*/ 0 w 282"/>
                <a:gd name="T11" fmla="*/ 282 h 282"/>
                <a:gd name="T12" fmla="*/ 0 w 282"/>
                <a:gd name="T13" fmla="*/ 273 h 282"/>
                <a:gd name="T14" fmla="*/ 0 w 282"/>
                <a:gd name="T15" fmla="*/ 10 h 282"/>
                <a:gd name="T16" fmla="*/ 0 w 282"/>
                <a:gd name="T17" fmla="*/ 0 h 282"/>
                <a:gd name="T18" fmla="*/ 9 w 282"/>
                <a:gd name="T19" fmla="*/ 0 h 282"/>
                <a:gd name="T20" fmla="*/ 272 w 282"/>
                <a:gd name="T21" fmla="*/ 0 h 282"/>
                <a:gd name="T22" fmla="*/ 282 w 282"/>
                <a:gd name="T23" fmla="*/ 0 h 282"/>
                <a:gd name="T24" fmla="*/ 282 w 282"/>
                <a:gd name="T25" fmla="*/ 1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2" h="282">
                  <a:moveTo>
                    <a:pt x="282" y="10"/>
                  </a:moveTo>
                  <a:lnTo>
                    <a:pt x="282" y="273"/>
                  </a:lnTo>
                  <a:lnTo>
                    <a:pt x="282" y="282"/>
                  </a:lnTo>
                  <a:lnTo>
                    <a:pt x="272" y="282"/>
                  </a:lnTo>
                  <a:lnTo>
                    <a:pt x="9" y="282"/>
                  </a:lnTo>
                  <a:lnTo>
                    <a:pt x="0" y="282"/>
                  </a:lnTo>
                  <a:lnTo>
                    <a:pt x="0" y="273"/>
                  </a:lnTo>
                  <a:lnTo>
                    <a:pt x="0" y="10"/>
                  </a:lnTo>
                  <a:lnTo>
                    <a:pt x="0" y="0"/>
                  </a:lnTo>
                  <a:lnTo>
                    <a:pt x="9" y="0"/>
                  </a:lnTo>
                  <a:lnTo>
                    <a:pt x="272" y="0"/>
                  </a:lnTo>
                  <a:lnTo>
                    <a:pt x="282" y="0"/>
                  </a:lnTo>
                  <a:lnTo>
                    <a:pt x="282" y="1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5"/>
            <p:cNvSpPr>
              <a:spLocks/>
            </p:cNvSpPr>
            <p:nvPr userDrawn="1"/>
          </p:nvSpPr>
          <p:spPr bwMode="auto">
            <a:xfrm>
              <a:off x="7311" y="3595"/>
              <a:ext cx="282" cy="282"/>
            </a:xfrm>
            <a:custGeom>
              <a:avLst/>
              <a:gdLst>
                <a:gd name="T0" fmla="*/ 282 w 282"/>
                <a:gd name="T1" fmla="*/ 10 h 282"/>
                <a:gd name="T2" fmla="*/ 282 w 282"/>
                <a:gd name="T3" fmla="*/ 273 h 282"/>
                <a:gd name="T4" fmla="*/ 282 w 282"/>
                <a:gd name="T5" fmla="*/ 282 h 282"/>
                <a:gd name="T6" fmla="*/ 272 w 282"/>
                <a:gd name="T7" fmla="*/ 282 h 282"/>
                <a:gd name="T8" fmla="*/ 9 w 282"/>
                <a:gd name="T9" fmla="*/ 282 h 282"/>
                <a:gd name="T10" fmla="*/ 0 w 282"/>
                <a:gd name="T11" fmla="*/ 282 h 282"/>
                <a:gd name="T12" fmla="*/ 0 w 282"/>
                <a:gd name="T13" fmla="*/ 273 h 282"/>
                <a:gd name="T14" fmla="*/ 0 w 282"/>
                <a:gd name="T15" fmla="*/ 10 h 282"/>
                <a:gd name="T16" fmla="*/ 0 w 282"/>
                <a:gd name="T17" fmla="*/ 0 h 282"/>
                <a:gd name="T18" fmla="*/ 9 w 282"/>
                <a:gd name="T19" fmla="*/ 0 h 282"/>
                <a:gd name="T20" fmla="*/ 272 w 282"/>
                <a:gd name="T21" fmla="*/ 0 h 282"/>
                <a:gd name="T22" fmla="*/ 282 w 282"/>
                <a:gd name="T23" fmla="*/ 0 h 282"/>
                <a:gd name="T24" fmla="*/ 282 w 282"/>
                <a:gd name="T25" fmla="*/ 1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2" h="282">
                  <a:moveTo>
                    <a:pt x="282" y="10"/>
                  </a:moveTo>
                  <a:lnTo>
                    <a:pt x="282" y="273"/>
                  </a:lnTo>
                  <a:lnTo>
                    <a:pt x="282" y="282"/>
                  </a:lnTo>
                  <a:lnTo>
                    <a:pt x="272" y="282"/>
                  </a:lnTo>
                  <a:lnTo>
                    <a:pt x="9" y="282"/>
                  </a:lnTo>
                  <a:lnTo>
                    <a:pt x="0" y="282"/>
                  </a:lnTo>
                  <a:lnTo>
                    <a:pt x="0" y="273"/>
                  </a:lnTo>
                  <a:lnTo>
                    <a:pt x="0" y="10"/>
                  </a:lnTo>
                  <a:lnTo>
                    <a:pt x="0" y="0"/>
                  </a:lnTo>
                  <a:lnTo>
                    <a:pt x="9" y="0"/>
                  </a:lnTo>
                  <a:lnTo>
                    <a:pt x="272" y="0"/>
                  </a:lnTo>
                  <a:lnTo>
                    <a:pt x="282" y="0"/>
                  </a:lnTo>
                  <a:lnTo>
                    <a:pt x="282" y="10"/>
                  </a:lnTo>
                  <a:close/>
                </a:path>
              </a:pathLst>
            </a:custGeom>
            <a:noFill/>
            <a:ln w="301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6"/>
            <p:cNvSpPr>
              <a:spLocks/>
            </p:cNvSpPr>
            <p:nvPr userDrawn="1"/>
          </p:nvSpPr>
          <p:spPr bwMode="auto">
            <a:xfrm>
              <a:off x="7370" y="3665"/>
              <a:ext cx="163" cy="160"/>
            </a:xfrm>
            <a:custGeom>
              <a:avLst/>
              <a:gdLst>
                <a:gd name="T0" fmla="*/ 60 w 68"/>
                <a:gd name="T1" fmla="*/ 0 h 67"/>
                <a:gd name="T2" fmla="*/ 9 w 68"/>
                <a:gd name="T3" fmla="*/ 0 h 67"/>
                <a:gd name="T4" fmla="*/ 0 w 68"/>
                <a:gd name="T5" fmla="*/ 9 h 67"/>
                <a:gd name="T6" fmla="*/ 0 w 68"/>
                <a:gd name="T7" fmla="*/ 41 h 67"/>
                <a:gd name="T8" fmla="*/ 9 w 68"/>
                <a:gd name="T9" fmla="*/ 50 h 67"/>
                <a:gd name="T10" fmla="*/ 21 w 68"/>
                <a:gd name="T11" fmla="*/ 50 h 67"/>
                <a:gd name="T12" fmla="*/ 47 w 68"/>
                <a:gd name="T13" fmla="*/ 67 h 67"/>
                <a:gd name="T14" fmla="*/ 41 w 68"/>
                <a:gd name="T15" fmla="*/ 50 h 67"/>
                <a:gd name="T16" fmla="*/ 60 w 68"/>
                <a:gd name="T17" fmla="*/ 50 h 67"/>
                <a:gd name="T18" fmla="*/ 68 w 68"/>
                <a:gd name="T19" fmla="*/ 41 h 67"/>
                <a:gd name="T20" fmla="*/ 68 w 68"/>
                <a:gd name="T21" fmla="*/ 9 h 67"/>
                <a:gd name="T22" fmla="*/ 60 w 68"/>
                <a:gd name="T23"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 h="67">
                  <a:moveTo>
                    <a:pt x="60" y="0"/>
                  </a:moveTo>
                  <a:cubicBezTo>
                    <a:pt x="9" y="0"/>
                    <a:pt x="9" y="0"/>
                    <a:pt x="9" y="0"/>
                  </a:cubicBezTo>
                  <a:cubicBezTo>
                    <a:pt x="4" y="0"/>
                    <a:pt x="0" y="4"/>
                    <a:pt x="0" y="9"/>
                  </a:cubicBezTo>
                  <a:cubicBezTo>
                    <a:pt x="0" y="41"/>
                    <a:pt x="0" y="41"/>
                    <a:pt x="0" y="41"/>
                  </a:cubicBezTo>
                  <a:cubicBezTo>
                    <a:pt x="0" y="46"/>
                    <a:pt x="4" y="50"/>
                    <a:pt x="9" y="50"/>
                  </a:cubicBezTo>
                  <a:cubicBezTo>
                    <a:pt x="21" y="50"/>
                    <a:pt x="21" y="50"/>
                    <a:pt x="21" y="50"/>
                  </a:cubicBezTo>
                  <a:cubicBezTo>
                    <a:pt x="47" y="67"/>
                    <a:pt x="47" y="67"/>
                    <a:pt x="47" y="67"/>
                  </a:cubicBezTo>
                  <a:cubicBezTo>
                    <a:pt x="41" y="50"/>
                    <a:pt x="41" y="50"/>
                    <a:pt x="41" y="50"/>
                  </a:cubicBezTo>
                  <a:cubicBezTo>
                    <a:pt x="60" y="50"/>
                    <a:pt x="60" y="50"/>
                    <a:pt x="60" y="50"/>
                  </a:cubicBezTo>
                  <a:cubicBezTo>
                    <a:pt x="64" y="50"/>
                    <a:pt x="68" y="46"/>
                    <a:pt x="68" y="41"/>
                  </a:cubicBezTo>
                  <a:cubicBezTo>
                    <a:pt x="68" y="9"/>
                    <a:pt x="68" y="9"/>
                    <a:pt x="68" y="9"/>
                  </a:cubicBezTo>
                  <a:cubicBezTo>
                    <a:pt x="68" y="4"/>
                    <a:pt x="64" y="0"/>
                    <a:pt x="6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7"/>
            <p:cNvSpPr>
              <a:spLocks/>
            </p:cNvSpPr>
            <p:nvPr userDrawn="1"/>
          </p:nvSpPr>
          <p:spPr bwMode="auto">
            <a:xfrm>
              <a:off x="7425" y="3877"/>
              <a:ext cx="247" cy="246"/>
            </a:xfrm>
            <a:custGeom>
              <a:avLst/>
              <a:gdLst>
                <a:gd name="T0" fmla="*/ 247 w 247"/>
                <a:gd name="T1" fmla="*/ 10 h 246"/>
                <a:gd name="T2" fmla="*/ 247 w 247"/>
                <a:gd name="T3" fmla="*/ 237 h 246"/>
                <a:gd name="T4" fmla="*/ 247 w 247"/>
                <a:gd name="T5" fmla="*/ 246 h 246"/>
                <a:gd name="T6" fmla="*/ 237 w 247"/>
                <a:gd name="T7" fmla="*/ 246 h 246"/>
                <a:gd name="T8" fmla="*/ 10 w 247"/>
                <a:gd name="T9" fmla="*/ 246 h 246"/>
                <a:gd name="T10" fmla="*/ 0 w 247"/>
                <a:gd name="T11" fmla="*/ 246 h 246"/>
                <a:gd name="T12" fmla="*/ 0 w 247"/>
                <a:gd name="T13" fmla="*/ 237 h 246"/>
                <a:gd name="T14" fmla="*/ 0 w 247"/>
                <a:gd name="T15" fmla="*/ 10 h 246"/>
                <a:gd name="T16" fmla="*/ 0 w 247"/>
                <a:gd name="T17" fmla="*/ 0 h 246"/>
                <a:gd name="T18" fmla="*/ 10 w 247"/>
                <a:gd name="T19" fmla="*/ 0 h 246"/>
                <a:gd name="T20" fmla="*/ 237 w 247"/>
                <a:gd name="T21" fmla="*/ 0 h 246"/>
                <a:gd name="T22" fmla="*/ 247 w 247"/>
                <a:gd name="T23" fmla="*/ 0 h 246"/>
                <a:gd name="T24" fmla="*/ 247 w 247"/>
                <a:gd name="T25" fmla="*/ 1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7" h="246">
                  <a:moveTo>
                    <a:pt x="247" y="10"/>
                  </a:moveTo>
                  <a:lnTo>
                    <a:pt x="247" y="237"/>
                  </a:lnTo>
                  <a:lnTo>
                    <a:pt x="247" y="246"/>
                  </a:lnTo>
                  <a:lnTo>
                    <a:pt x="237" y="246"/>
                  </a:lnTo>
                  <a:lnTo>
                    <a:pt x="10" y="246"/>
                  </a:lnTo>
                  <a:lnTo>
                    <a:pt x="0" y="246"/>
                  </a:lnTo>
                  <a:lnTo>
                    <a:pt x="0" y="237"/>
                  </a:lnTo>
                  <a:lnTo>
                    <a:pt x="0" y="10"/>
                  </a:lnTo>
                  <a:lnTo>
                    <a:pt x="0" y="0"/>
                  </a:lnTo>
                  <a:lnTo>
                    <a:pt x="10" y="0"/>
                  </a:lnTo>
                  <a:lnTo>
                    <a:pt x="237" y="0"/>
                  </a:lnTo>
                  <a:lnTo>
                    <a:pt x="247" y="0"/>
                  </a:lnTo>
                  <a:lnTo>
                    <a:pt x="247" y="1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8"/>
            <p:cNvSpPr>
              <a:spLocks/>
            </p:cNvSpPr>
            <p:nvPr userDrawn="1"/>
          </p:nvSpPr>
          <p:spPr bwMode="auto">
            <a:xfrm>
              <a:off x="7425" y="3877"/>
              <a:ext cx="247" cy="246"/>
            </a:xfrm>
            <a:custGeom>
              <a:avLst/>
              <a:gdLst>
                <a:gd name="T0" fmla="*/ 247 w 247"/>
                <a:gd name="T1" fmla="*/ 10 h 246"/>
                <a:gd name="T2" fmla="*/ 247 w 247"/>
                <a:gd name="T3" fmla="*/ 237 h 246"/>
                <a:gd name="T4" fmla="*/ 247 w 247"/>
                <a:gd name="T5" fmla="*/ 246 h 246"/>
                <a:gd name="T6" fmla="*/ 237 w 247"/>
                <a:gd name="T7" fmla="*/ 246 h 246"/>
                <a:gd name="T8" fmla="*/ 10 w 247"/>
                <a:gd name="T9" fmla="*/ 246 h 246"/>
                <a:gd name="T10" fmla="*/ 0 w 247"/>
                <a:gd name="T11" fmla="*/ 246 h 246"/>
                <a:gd name="T12" fmla="*/ 0 w 247"/>
                <a:gd name="T13" fmla="*/ 237 h 246"/>
                <a:gd name="T14" fmla="*/ 0 w 247"/>
                <a:gd name="T15" fmla="*/ 10 h 246"/>
                <a:gd name="T16" fmla="*/ 0 w 247"/>
                <a:gd name="T17" fmla="*/ 0 h 246"/>
                <a:gd name="T18" fmla="*/ 10 w 247"/>
                <a:gd name="T19" fmla="*/ 0 h 246"/>
                <a:gd name="T20" fmla="*/ 237 w 247"/>
                <a:gd name="T21" fmla="*/ 0 h 246"/>
                <a:gd name="T22" fmla="*/ 247 w 247"/>
                <a:gd name="T23" fmla="*/ 0 h 246"/>
                <a:gd name="T24" fmla="*/ 247 w 247"/>
                <a:gd name="T25" fmla="*/ 1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7" h="246">
                  <a:moveTo>
                    <a:pt x="247" y="10"/>
                  </a:moveTo>
                  <a:lnTo>
                    <a:pt x="247" y="237"/>
                  </a:lnTo>
                  <a:lnTo>
                    <a:pt x="247" y="246"/>
                  </a:lnTo>
                  <a:lnTo>
                    <a:pt x="237" y="246"/>
                  </a:lnTo>
                  <a:lnTo>
                    <a:pt x="10" y="246"/>
                  </a:lnTo>
                  <a:lnTo>
                    <a:pt x="0" y="246"/>
                  </a:lnTo>
                  <a:lnTo>
                    <a:pt x="0" y="237"/>
                  </a:lnTo>
                  <a:lnTo>
                    <a:pt x="0" y="10"/>
                  </a:lnTo>
                  <a:lnTo>
                    <a:pt x="0" y="0"/>
                  </a:lnTo>
                  <a:lnTo>
                    <a:pt x="10" y="0"/>
                  </a:lnTo>
                  <a:lnTo>
                    <a:pt x="237" y="0"/>
                  </a:lnTo>
                  <a:lnTo>
                    <a:pt x="247" y="0"/>
                  </a:lnTo>
                  <a:lnTo>
                    <a:pt x="247" y="10"/>
                  </a:lnTo>
                  <a:close/>
                </a:path>
              </a:pathLst>
            </a:custGeom>
            <a:noFill/>
            <a:ln w="301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9"/>
            <p:cNvSpPr>
              <a:spLocks/>
            </p:cNvSpPr>
            <p:nvPr userDrawn="1"/>
          </p:nvSpPr>
          <p:spPr bwMode="auto">
            <a:xfrm>
              <a:off x="7464" y="3959"/>
              <a:ext cx="172" cy="83"/>
            </a:xfrm>
            <a:custGeom>
              <a:avLst/>
              <a:gdLst>
                <a:gd name="T0" fmla="*/ 59 w 72"/>
                <a:gd name="T1" fmla="*/ 9 h 35"/>
                <a:gd name="T2" fmla="*/ 52 w 72"/>
                <a:gd name="T3" fmla="*/ 11 h 35"/>
                <a:gd name="T4" fmla="*/ 34 w 72"/>
                <a:gd name="T5" fmla="*/ 0 h 35"/>
                <a:gd name="T6" fmla="*/ 14 w 72"/>
                <a:gd name="T7" fmla="*/ 15 h 35"/>
                <a:gd name="T8" fmla="*/ 10 w 72"/>
                <a:gd name="T9" fmla="*/ 15 h 35"/>
                <a:gd name="T10" fmla="*/ 0 w 72"/>
                <a:gd name="T11" fmla="*/ 25 h 35"/>
                <a:gd name="T12" fmla="*/ 10 w 72"/>
                <a:gd name="T13" fmla="*/ 35 h 35"/>
                <a:gd name="T14" fmla="*/ 59 w 72"/>
                <a:gd name="T15" fmla="*/ 35 h 35"/>
                <a:gd name="T16" fmla="*/ 72 w 72"/>
                <a:gd name="T17" fmla="*/ 22 h 35"/>
                <a:gd name="T18" fmla="*/ 59 w 72"/>
                <a:gd name="T19" fmla="*/ 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35">
                  <a:moveTo>
                    <a:pt x="59" y="9"/>
                  </a:moveTo>
                  <a:cubicBezTo>
                    <a:pt x="56" y="9"/>
                    <a:pt x="54" y="10"/>
                    <a:pt x="52" y="11"/>
                  </a:cubicBezTo>
                  <a:cubicBezTo>
                    <a:pt x="49" y="5"/>
                    <a:pt x="42" y="0"/>
                    <a:pt x="34" y="0"/>
                  </a:cubicBezTo>
                  <a:cubicBezTo>
                    <a:pt x="24" y="0"/>
                    <a:pt x="16" y="7"/>
                    <a:pt x="14" y="15"/>
                  </a:cubicBezTo>
                  <a:cubicBezTo>
                    <a:pt x="13" y="15"/>
                    <a:pt x="12" y="15"/>
                    <a:pt x="10" y="15"/>
                  </a:cubicBezTo>
                  <a:cubicBezTo>
                    <a:pt x="5" y="15"/>
                    <a:pt x="0" y="19"/>
                    <a:pt x="0" y="25"/>
                  </a:cubicBezTo>
                  <a:cubicBezTo>
                    <a:pt x="0" y="30"/>
                    <a:pt x="5" y="35"/>
                    <a:pt x="10" y="35"/>
                  </a:cubicBezTo>
                  <a:cubicBezTo>
                    <a:pt x="59" y="35"/>
                    <a:pt x="59" y="35"/>
                    <a:pt x="59" y="35"/>
                  </a:cubicBezTo>
                  <a:cubicBezTo>
                    <a:pt x="66" y="35"/>
                    <a:pt x="72" y="29"/>
                    <a:pt x="72" y="22"/>
                  </a:cubicBezTo>
                  <a:cubicBezTo>
                    <a:pt x="72" y="15"/>
                    <a:pt x="66" y="9"/>
                    <a:pt x="59" y="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AutoShape 3"/>
          <p:cNvSpPr>
            <a:spLocks noChangeAspect="1" noChangeArrowheads="1" noTextEdit="1"/>
          </p:cNvSpPr>
          <p:nvPr userDrawn="1"/>
        </p:nvSpPr>
        <p:spPr bwMode="auto">
          <a:xfrm>
            <a:off x="11331575" y="5890113"/>
            <a:ext cx="828675"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174816850"/>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18" name="Rectangle 17"/>
          <p:cNvSpPr/>
          <p:nvPr userDrawn="1"/>
        </p:nvSpPr>
        <p:spPr bwMode="auto">
          <a:xfrm>
            <a:off x="0" y="6697663"/>
            <a:ext cx="12436475" cy="296862"/>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9" name="Group 8"/>
          <p:cNvGrpSpPr>
            <a:grpSpLocks noChangeAspect="1"/>
          </p:cNvGrpSpPr>
          <p:nvPr userDrawn="1"/>
        </p:nvGrpSpPr>
        <p:grpSpPr bwMode="auto">
          <a:xfrm>
            <a:off x="11515725" y="6199686"/>
            <a:ext cx="646113" cy="682764"/>
            <a:chOff x="7062" y="3586"/>
            <a:chExt cx="617" cy="652"/>
          </a:xfrm>
        </p:grpSpPr>
        <p:sp>
          <p:nvSpPr>
            <p:cNvPr id="34" name="AutoShape 7"/>
            <p:cNvSpPr>
              <a:spLocks noChangeAspect="1" noChangeArrowheads="1" noTextEdit="1"/>
            </p:cNvSpPr>
            <p:nvPr userDrawn="1"/>
          </p:nvSpPr>
          <p:spPr bwMode="auto">
            <a:xfrm>
              <a:off x="7062" y="3586"/>
              <a:ext cx="617" cy="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9"/>
            <p:cNvSpPr>
              <a:spLocks/>
            </p:cNvSpPr>
            <p:nvPr userDrawn="1"/>
          </p:nvSpPr>
          <p:spPr bwMode="auto">
            <a:xfrm>
              <a:off x="7191" y="3758"/>
              <a:ext cx="117" cy="119"/>
            </a:xfrm>
            <a:custGeom>
              <a:avLst/>
              <a:gdLst>
                <a:gd name="T0" fmla="*/ 117 w 117"/>
                <a:gd name="T1" fmla="*/ 9 h 119"/>
                <a:gd name="T2" fmla="*/ 117 w 117"/>
                <a:gd name="T3" fmla="*/ 110 h 119"/>
                <a:gd name="T4" fmla="*/ 117 w 117"/>
                <a:gd name="T5" fmla="*/ 119 h 119"/>
                <a:gd name="T6" fmla="*/ 108 w 117"/>
                <a:gd name="T7" fmla="*/ 119 h 119"/>
                <a:gd name="T8" fmla="*/ 10 w 117"/>
                <a:gd name="T9" fmla="*/ 119 h 119"/>
                <a:gd name="T10" fmla="*/ 0 w 117"/>
                <a:gd name="T11" fmla="*/ 119 h 119"/>
                <a:gd name="T12" fmla="*/ 0 w 117"/>
                <a:gd name="T13" fmla="*/ 110 h 119"/>
                <a:gd name="T14" fmla="*/ 0 w 117"/>
                <a:gd name="T15" fmla="*/ 9 h 119"/>
                <a:gd name="T16" fmla="*/ 0 w 117"/>
                <a:gd name="T17" fmla="*/ 0 h 119"/>
                <a:gd name="T18" fmla="*/ 10 w 117"/>
                <a:gd name="T19" fmla="*/ 0 h 119"/>
                <a:gd name="T20" fmla="*/ 108 w 117"/>
                <a:gd name="T21" fmla="*/ 0 h 119"/>
                <a:gd name="T22" fmla="*/ 117 w 117"/>
                <a:gd name="T23" fmla="*/ 0 h 119"/>
                <a:gd name="T24" fmla="*/ 117 w 117"/>
                <a:gd name="T25" fmla="*/ 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 h="119">
                  <a:moveTo>
                    <a:pt x="117" y="9"/>
                  </a:moveTo>
                  <a:lnTo>
                    <a:pt x="117" y="110"/>
                  </a:lnTo>
                  <a:lnTo>
                    <a:pt x="117" y="119"/>
                  </a:lnTo>
                  <a:lnTo>
                    <a:pt x="108" y="119"/>
                  </a:lnTo>
                  <a:lnTo>
                    <a:pt x="10" y="119"/>
                  </a:lnTo>
                  <a:lnTo>
                    <a:pt x="0" y="119"/>
                  </a:lnTo>
                  <a:lnTo>
                    <a:pt x="0" y="110"/>
                  </a:lnTo>
                  <a:lnTo>
                    <a:pt x="0" y="9"/>
                  </a:lnTo>
                  <a:lnTo>
                    <a:pt x="0" y="0"/>
                  </a:lnTo>
                  <a:lnTo>
                    <a:pt x="10" y="0"/>
                  </a:lnTo>
                  <a:lnTo>
                    <a:pt x="108" y="0"/>
                  </a:lnTo>
                  <a:lnTo>
                    <a:pt x="117" y="0"/>
                  </a:lnTo>
                  <a:lnTo>
                    <a:pt x="117" y="9"/>
                  </a:lnTo>
                  <a:close/>
                </a:path>
              </a:pathLst>
            </a:custGeom>
            <a:solidFill>
              <a:srgbClr val="0054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10"/>
            <p:cNvSpPr>
              <a:spLocks/>
            </p:cNvSpPr>
            <p:nvPr userDrawn="1"/>
          </p:nvSpPr>
          <p:spPr bwMode="auto">
            <a:xfrm>
              <a:off x="7191" y="3758"/>
              <a:ext cx="117" cy="119"/>
            </a:xfrm>
            <a:custGeom>
              <a:avLst/>
              <a:gdLst>
                <a:gd name="T0" fmla="*/ 117 w 117"/>
                <a:gd name="T1" fmla="*/ 9 h 119"/>
                <a:gd name="T2" fmla="*/ 117 w 117"/>
                <a:gd name="T3" fmla="*/ 110 h 119"/>
                <a:gd name="T4" fmla="*/ 117 w 117"/>
                <a:gd name="T5" fmla="*/ 119 h 119"/>
                <a:gd name="T6" fmla="*/ 108 w 117"/>
                <a:gd name="T7" fmla="*/ 119 h 119"/>
                <a:gd name="T8" fmla="*/ 10 w 117"/>
                <a:gd name="T9" fmla="*/ 119 h 119"/>
                <a:gd name="T10" fmla="*/ 0 w 117"/>
                <a:gd name="T11" fmla="*/ 119 h 119"/>
                <a:gd name="T12" fmla="*/ 0 w 117"/>
                <a:gd name="T13" fmla="*/ 110 h 119"/>
                <a:gd name="T14" fmla="*/ 0 w 117"/>
                <a:gd name="T15" fmla="*/ 9 h 119"/>
                <a:gd name="T16" fmla="*/ 0 w 117"/>
                <a:gd name="T17" fmla="*/ 0 h 119"/>
                <a:gd name="T18" fmla="*/ 10 w 117"/>
                <a:gd name="T19" fmla="*/ 0 h 119"/>
                <a:gd name="T20" fmla="*/ 108 w 117"/>
                <a:gd name="T21" fmla="*/ 0 h 119"/>
                <a:gd name="T22" fmla="*/ 117 w 117"/>
                <a:gd name="T23" fmla="*/ 0 h 119"/>
                <a:gd name="T24" fmla="*/ 117 w 117"/>
                <a:gd name="T25" fmla="*/ 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 h="119">
                  <a:moveTo>
                    <a:pt x="117" y="9"/>
                  </a:moveTo>
                  <a:lnTo>
                    <a:pt x="117" y="110"/>
                  </a:lnTo>
                  <a:lnTo>
                    <a:pt x="117" y="119"/>
                  </a:lnTo>
                  <a:lnTo>
                    <a:pt x="108" y="119"/>
                  </a:lnTo>
                  <a:lnTo>
                    <a:pt x="10" y="119"/>
                  </a:lnTo>
                  <a:lnTo>
                    <a:pt x="0" y="119"/>
                  </a:lnTo>
                  <a:lnTo>
                    <a:pt x="0" y="110"/>
                  </a:lnTo>
                  <a:lnTo>
                    <a:pt x="0" y="9"/>
                  </a:lnTo>
                  <a:lnTo>
                    <a:pt x="0" y="0"/>
                  </a:lnTo>
                  <a:lnTo>
                    <a:pt x="10" y="0"/>
                  </a:lnTo>
                  <a:lnTo>
                    <a:pt x="108" y="0"/>
                  </a:lnTo>
                  <a:lnTo>
                    <a:pt x="117" y="0"/>
                  </a:lnTo>
                  <a:lnTo>
                    <a:pt x="117" y="9"/>
                  </a:lnTo>
                  <a:close/>
                </a:path>
              </a:pathLst>
            </a:custGeom>
            <a:noFill/>
            <a:ln w="301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Freeform 11"/>
            <p:cNvSpPr>
              <a:spLocks/>
            </p:cNvSpPr>
            <p:nvPr userDrawn="1"/>
          </p:nvSpPr>
          <p:spPr bwMode="auto">
            <a:xfrm>
              <a:off x="7074" y="3877"/>
              <a:ext cx="351" cy="352"/>
            </a:xfrm>
            <a:custGeom>
              <a:avLst/>
              <a:gdLst>
                <a:gd name="T0" fmla="*/ 351 w 351"/>
                <a:gd name="T1" fmla="*/ 10 h 352"/>
                <a:gd name="T2" fmla="*/ 351 w 351"/>
                <a:gd name="T3" fmla="*/ 342 h 352"/>
                <a:gd name="T4" fmla="*/ 351 w 351"/>
                <a:gd name="T5" fmla="*/ 352 h 352"/>
                <a:gd name="T6" fmla="*/ 342 w 351"/>
                <a:gd name="T7" fmla="*/ 352 h 352"/>
                <a:gd name="T8" fmla="*/ 9 w 351"/>
                <a:gd name="T9" fmla="*/ 352 h 352"/>
                <a:gd name="T10" fmla="*/ 0 w 351"/>
                <a:gd name="T11" fmla="*/ 352 h 352"/>
                <a:gd name="T12" fmla="*/ 0 w 351"/>
                <a:gd name="T13" fmla="*/ 342 h 352"/>
                <a:gd name="T14" fmla="*/ 0 w 351"/>
                <a:gd name="T15" fmla="*/ 10 h 352"/>
                <a:gd name="T16" fmla="*/ 0 w 351"/>
                <a:gd name="T17" fmla="*/ 0 h 352"/>
                <a:gd name="T18" fmla="*/ 9 w 351"/>
                <a:gd name="T19" fmla="*/ 0 h 352"/>
                <a:gd name="T20" fmla="*/ 342 w 351"/>
                <a:gd name="T21" fmla="*/ 0 h 352"/>
                <a:gd name="T22" fmla="*/ 351 w 351"/>
                <a:gd name="T23" fmla="*/ 0 h 352"/>
                <a:gd name="T24" fmla="*/ 351 w 351"/>
                <a:gd name="T25" fmla="*/ 1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1" h="352">
                  <a:moveTo>
                    <a:pt x="351" y="10"/>
                  </a:moveTo>
                  <a:lnTo>
                    <a:pt x="351" y="342"/>
                  </a:lnTo>
                  <a:lnTo>
                    <a:pt x="351" y="352"/>
                  </a:lnTo>
                  <a:lnTo>
                    <a:pt x="342" y="352"/>
                  </a:lnTo>
                  <a:lnTo>
                    <a:pt x="9" y="352"/>
                  </a:lnTo>
                  <a:lnTo>
                    <a:pt x="0" y="352"/>
                  </a:lnTo>
                  <a:lnTo>
                    <a:pt x="0" y="342"/>
                  </a:lnTo>
                  <a:lnTo>
                    <a:pt x="0" y="10"/>
                  </a:lnTo>
                  <a:lnTo>
                    <a:pt x="0" y="0"/>
                  </a:lnTo>
                  <a:lnTo>
                    <a:pt x="9" y="0"/>
                  </a:lnTo>
                  <a:lnTo>
                    <a:pt x="342" y="0"/>
                  </a:lnTo>
                  <a:lnTo>
                    <a:pt x="351" y="0"/>
                  </a:lnTo>
                  <a:lnTo>
                    <a:pt x="351" y="1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12"/>
            <p:cNvSpPr>
              <a:spLocks/>
            </p:cNvSpPr>
            <p:nvPr userDrawn="1"/>
          </p:nvSpPr>
          <p:spPr bwMode="auto">
            <a:xfrm>
              <a:off x="7074" y="3877"/>
              <a:ext cx="351" cy="352"/>
            </a:xfrm>
            <a:custGeom>
              <a:avLst/>
              <a:gdLst>
                <a:gd name="T0" fmla="*/ 351 w 351"/>
                <a:gd name="T1" fmla="*/ 10 h 352"/>
                <a:gd name="T2" fmla="*/ 351 w 351"/>
                <a:gd name="T3" fmla="*/ 342 h 352"/>
                <a:gd name="T4" fmla="*/ 351 w 351"/>
                <a:gd name="T5" fmla="*/ 352 h 352"/>
                <a:gd name="T6" fmla="*/ 342 w 351"/>
                <a:gd name="T7" fmla="*/ 352 h 352"/>
                <a:gd name="T8" fmla="*/ 9 w 351"/>
                <a:gd name="T9" fmla="*/ 352 h 352"/>
                <a:gd name="T10" fmla="*/ 0 w 351"/>
                <a:gd name="T11" fmla="*/ 352 h 352"/>
                <a:gd name="T12" fmla="*/ 0 w 351"/>
                <a:gd name="T13" fmla="*/ 342 h 352"/>
                <a:gd name="T14" fmla="*/ 0 w 351"/>
                <a:gd name="T15" fmla="*/ 10 h 352"/>
                <a:gd name="T16" fmla="*/ 0 w 351"/>
                <a:gd name="T17" fmla="*/ 0 h 352"/>
                <a:gd name="T18" fmla="*/ 9 w 351"/>
                <a:gd name="T19" fmla="*/ 0 h 352"/>
                <a:gd name="T20" fmla="*/ 342 w 351"/>
                <a:gd name="T21" fmla="*/ 0 h 352"/>
                <a:gd name="T22" fmla="*/ 351 w 351"/>
                <a:gd name="T23" fmla="*/ 0 h 352"/>
                <a:gd name="T24" fmla="*/ 351 w 351"/>
                <a:gd name="T25" fmla="*/ 1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1" h="352">
                  <a:moveTo>
                    <a:pt x="351" y="10"/>
                  </a:moveTo>
                  <a:lnTo>
                    <a:pt x="351" y="342"/>
                  </a:lnTo>
                  <a:lnTo>
                    <a:pt x="351" y="352"/>
                  </a:lnTo>
                  <a:lnTo>
                    <a:pt x="342" y="352"/>
                  </a:lnTo>
                  <a:lnTo>
                    <a:pt x="9" y="352"/>
                  </a:lnTo>
                  <a:lnTo>
                    <a:pt x="0" y="352"/>
                  </a:lnTo>
                  <a:lnTo>
                    <a:pt x="0" y="342"/>
                  </a:lnTo>
                  <a:lnTo>
                    <a:pt x="0" y="10"/>
                  </a:lnTo>
                  <a:lnTo>
                    <a:pt x="0" y="0"/>
                  </a:lnTo>
                  <a:lnTo>
                    <a:pt x="9" y="0"/>
                  </a:lnTo>
                  <a:lnTo>
                    <a:pt x="342" y="0"/>
                  </a:lnTo>
                  <a:lnTo>
                    <a:pt x="351" y="0"/>
                  </a:lnTo>
                  <a:lnTo>
                    <a:pt x="351" y="10"/>
                  </a:lnTo>
                  <a:close/>
                </a:path>
              </a:pathLst>
            </a:custGeom>
            <a:noFill/>
            <a:ln w="301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Freeform 13"/>
            <p:cNvSpPr>
              <a:spLocks noEditPoints="1"/>
            </p:cNvSpPr>
            <p:nvPr userDrawn="1"/>
          </p:nvSpPr>
          <p:spPr bwMode="auto">
            <a:xfrm>
              <a:off x="7131" y="3937"/>
              <a:ext cx="208" cy="253"/>
            </a:xfrm>
            <a:custGeom>
              <a:avLst/>
              <a:gdLst>
                <a:gd name="T0" fmla="*/ 59 w 87"/>
                <a:gd name="T1" fmla="*/ 98 h 106"/>
                <a:gd name="T2" fmla="*/ 77 w 87"/>
                <a:gd name="T3" fmla="*/ 103 h 106"/>
                <a:gd name="T4" fmla="*/ 82 w 87"/>
                <a:gd name="T5" fmla="*/ 84 h 106"/>
                <a:gd name="T6" fmla="*/ 65 w 87"/>
                <a:gd name="T7" fmla="*/ 79 h 106"/>
                <a:gd name="T8" fmla="*/ 58 w 87"/>
                <a:gd name="T9" fmla="*/ 67 h 106"/>
                <a:gd name="T10" fmla="*/ 55 w 87"/>
                <a:gd name="T11" fmla="*/ 68 h 106"/>
                <a:gd name="T12" fmla="*/ 63 w 87"/>
                <a:gd name="T13" fmla="*/ 80 h 106"/>
                <a:gd name="T14" fmla="*/ 59 w 87"/>
                <a:gd name="T15" fmla="*/ 98 h 106"/>
                <a:gd name="T16" fmla="*/ 14 w 87"/>
                <a:gd name="T17" fmla="*/ 66 h 106"/>
                <a:gd name="T18" fmla="*/ 26 w 87"/>
                <a:gd name="T19" fmla="*/ 73 h 106"/>
                <a:gd name="T20" fmla="*/ 33 w 87"/>
                <a:gd name="T21" fmla="*/ 62 h 106"/>
                <a:gd name="T22" fmla="*/ 40 w 87"/>
                <a:gd name="T23" fmla="*/ 60 h 106"/>
                <a:gd name="T24" fmla="*/ 40 w 87"/>
                <a:gd name="T25" fmla="*/ 58 h 106"/>
                <a:gd name="T26" fmla="*/ 32 w 87"/>
                <a:gd name="T27" fmla="*/ 60 h 106"/>
                <a:gd name="T28" fmla="*/ 21 w 87"/>
                <a:gd name="T29" fmla="*/ 54 h 106"/>
                <a:gd name="T30" fmla="*/ 14 w 87"/>
                <a:gd name="T31" fmla="*/ 66 h 106"/>
                <a:gd name="T32" fmla="*/ 40 w 87"/>
                <a:gd name="T33" fmla="*/ 27 h 106"/>
                <a:gd name="T34" fmla="*/ 25 w 87"/>
                <a:gd name="T35" fmla="*/ 4 h 106"/>
                <a:gd name="T36" fmla="*/ 2 w 87"/>
                <a:gd name="T37" fmla="*/ 20 h 106"/>
                <a:gd name="T38" fmla="*/ 17 w 87"/>
                <a:gd name="T39" fmla="*/ 42 h 106"/>
                <a:gd name="T40" fmla="*/ 32 w 87"/>
                <a:gd name="T41" fmla="*/ 39 h 106"/>
                <a:gd name="T42" fmla="*/ 41 w 87"/>
                <a:gd name="T43" fmla="*/ 48 h 106"/>
                <a:gd name="T44" fmla="*/ 45 w 87"/>
                <a:gd name="T45" fmla="*/ 44 h 106"/>
                <a:gd name="T46" fmla="*/ 36 w 87"/>
                <a:gd name="T47" fmla="*/ 35 h 106"/>
                <a:gd name="T48" fmla="*/ 40 w 87"/>
                <a:gd name="T49" fmla="*/ 27 h 106"/>
                <a:gd name="T50" fmla="*/ 57 w 87"/>
                <a:gd name="T51" fmla="*/ 46 h 106"/>
                <a:gd name="T52" fmla="*/ 43 w 87"/>
                <a:gd name="T53" fmla="*/ 50 h 106"/>
                <a:gd name="T54" fmla="*/ 48 w 87"/>
                <a:gd name="T55" fmla="*/ 64 h 106"/>
                <a:gd name="T56" fmla="*/ 62 w 87"/>
                <a:gd name="T57" fmla="*/ 60 h 106"/>
                <a:gd name="T58" fmla="*/ 57 w 87"/>
                <a:gd name="T59" fmla="*/ 46 h 106"/>
                <a:gd name="T60" fmla="*/ 78 w 87"/>
                <a:gd name="T61" fmla="*/ 3 h 106"/>
                <a:gd name="T62" fmla="*/ 60 w 87"/>
                <a:gd name="T63" fmla="*/ 9 h 106"/>
                <a:gd name="T64" fmla="*/ 64 w 87"/>
                <a:gd name="T65" fmla="*/ 27 h 106"/>
                <a:gd name="T66" fmla="*/ 56 w 87"/>
                <a:gd name="T67" fmla="*/ 43 h 106"/>
                <a:gd name="T68" fmla="*/ 58 w 87"/>
                <a:gd name="T69" fmla="*/ 43 h 106"/>
                <a:gd name="T70" fmla="*/ 59 w 87"/>
                <a:gd name="T71" fmla="*/ 44 h 106"/>
                <a:gd name="T72" fmla="*/ 67 w 87"/>
                <a:gd name="T73" fmla="*/ 28 h 106"/>
                <a:gd name="T74" fmla="*/ 84 w 87"/>
                <a:gd name="T75" fmla="*/ 21 h 106"/>
                <a:gd name="T76" fmla="*/ 78 w 87"/>
                <a:gd name="T77" fmla="*/ 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7" h="106">
                  <a:moveTo>
                    <a:pt x="59" y="98"/>
                  </a:moveTo>
                  <a:cubicBezTo>
                    <a:pt x="62" y="104"/>
                    <a:pt x="71" y="106"/>
                    <a:pt x="77" y="103"/>
                  </a:cubicBezTo>
                  <a:cubicBezTo>
                    <a:pt x="83" y="99"/>
                    <a:pt x="86" y="91"/>
                    <a:pt x="82" y="84"/>
                  </a:cubicBezTo>
                  <a:cubicBezTo>
                    <a:pt x="79" y="78"/>
                    <a:pt x="71" y="76"/>
                    <a:pt x="65" y="79"/>
                  </a:cubicBezTo>
                  <a:cubicBezTo>
                    <a:pt x="58" y="67"/>
                    <a:pt x="58" y="67"/>
                    <a:pt x="58" y="67"/>
                  </a:cubicBezTo>
                  <a:cubicBezTo>
                    <a:pt x="57" y="67"/>
                    <a:pt x="56" y="67"/>
                    <a:pt x="55" y="68"/>
                  </a:cubicBezTo>
                  <a:cubicBezTo>
                    <a:pt x="63" y="80"/>
                    <a:pt x="63" y="80"/>
                    <a:pt x="63" y="80"/>
                  </a:cubicBezTo>
                  <a:cubicBezTo>
                    <a:pt x="57" y="84"/>
                    <a:pt x="55" y="92"/>
                    <a:pt x="59" y="98"/>
                  </a:cubicBezTo>
                  <a:moveTo>
                    <a:pt x="14" y="66"/>
                  </a:moveTo>
                  <a:cubicBezTo>
                    <a:pt x="15" y="71"/>
                    <a:pt x="21" y="74"/>
                    <a:pt x="26" y="73"/>
                  </a:cubicBezTo>
                  <a:cubicBezTo>
                    <a:pt x="31" y="72"/>
                    <a:pt x="34" y="67"/>
                    <a:pt x="33" y="62"/>
                  </a:cubicBezTo>
                  <a:cubicBezTo>
                    <a:pt x="40" y="60"/>
                    <a:pt x="40" y="60"/>
                    <a:pt x="40" y="60"/>
                  </a:cubicBezTo>
                  <a:cubicBezTo>
                    <a:pt x="40" y="59"/>
                    <a:pt x="40" y="58"/>
                    <a:pt x="40" y="58"/>
                  </a:cubicBezTo>
                  <a:cubicBezTo>
                    <a:pt x="32" y="60"/>
                    <a:pt x="32" y="60"/>
                    <a:pt x="32" y="60"/>
                  </a:cubicBezTo>
                  <a:cubicBezTo>
                    <a:pt x="31" y="55"/>
                    <a:pt x="26" y="52"/>
                    <a:pt x="21" y="54"/>
                  </a:cubicBezTo>
                  <a:cubicBezTo>
                    <a:pt x="15" y="55"/>
                    <a:pt x="12" y="61"/>
                    <a:pt x="14" y="66"/>
                  </a:cubicBezTo>
                  <a:moveTo>
                    <a:pt x="40" y="27"/>
                  </a:moveTo>
                  <a:cubicBezTo>
                    <a:pt x="42" y="17"/>
                    <a:pt x="35" y="6"/>
                    <a:pt x="25" y="4"/>
                  </a:cubicBezTo>
                  <a:cubicBezTo>
                    <a:pt x="14" y="2"/>
                    <a:pt x="4" y="9"/>
                    <a:pt x="2" y="20"/>
                  </a:cubicBezTo>
                  <a:cubicBezTo>
                    <a:pt x="0" y="30"/>
                    <a:pt x="7" y="40"/>
                    <a:pt x="17" y="42"/>
                  </a:cubicBezTo>
                  <a:cubicBezTo>
                    <a:pt x="22" y="43"/>
                    <a:pt x="28" y="42"/>
                    <a:pt x="32" y="39"/>
                  </a:cubicBezTo>
                  <a:cubicBezTo>
                    <a:pt x="41" y="48"/>
                    <a:pt x="41" y="48"/>
                    <a:pt x="41" y="48"/>
                  </a:cubicBezTo>
                  <a:cubicBezTo>
                    <a:pt x="42" y="47"/>
                    <a:pt x="44" y="45"/>
                    <a:pt x="45" y="44"/>
                  </a:cubicBezTo>
                  <a:cubicBezTo>
                    <a:pt x="36" y="35"/>
                    <a:pt x="36" y="35"/>
                    <a:pt x="36" y="35"/>
                  </a:cubicBezTo>
                  <a:cubicBezTo>
                    <a:pt x="38" y="33"/>
                    <a:pt x="39" y="30"/>
                    <a:pt x="40" y="27"/>
                  </a:cubicBezTo>
                  <a:moveTo>
                    <a:pt x="57" y="46"/>
                  </a:moveTo>
                  <a:cubicBezTo>
                    <a:pt x="52" y="43"/>
                    <a:pt x="46" y="45"/>
                    <a:pt x="43" y="50"/>
                  </a:cubicBezTo>
                  <a:cubicBezTo>
                    <a:pt x="41" y="56"/>
                    <a:pt x="43" y="62"/>
                    <a:pt x="48" y="64"/>
                  </a:cubicBezTo>
                  <a:cubicBezTo>
                    <a:pt x="53" y="67"/>
                    <a:pt x="59" y="65"/>
                    <a:pt x="62" y="60"/>
                  </a:cubicBezTo>
                  <a:cubicBezTo>
                    <a:pt x="64" y="55"/>
                    <a:pt x="62" y="49"/>
                    <a:pt x="57" y="46"/>
                  </a:cubicBezTo>
                  <a:moveTo>
                    <a:pt x="78" y="3"/>
                  </a:moveTo>
                  <a:cubicBezTo>
                    <a:pt x="71" y="0"/>
                    <a:pt x="63" y="3"/>
                    <a:pt x="60" y="9"/>
                  </a:cubicBezTo>
                  <a:cubicBezTo>
                    <a:pt x="57" y="16"/>
                    <a:pt x="59" y="23"/>
                    <a:pt x="64" y="27"/>
                  </a:cubicBezTo>
                  <a:cubicBezTo>
                    <a:pt x="56" y="43"/>
                    <a:pt x="56" y="43"/>
                    <a:pt x="56" y="43"/>
                  </a:cubicBezTo>
                  <a:cubicBezTo>
                    <a:pt x="57" y="43"/>
                    <a:pt x="58" y="43"/>
                    <a:pt x="58" y="43"/>
                  </a:cubicBezTo>
                  <a:cubicBezTo>
                    <a:pt x="59" y="43"/>
                    <a:pt x="59" y="44"/>
                    <a:pt x="59" y="44"/>
                  </a:cubicBezTo>
                  <a:cubicBezTo>
                    <a:pt x="67" y="28"/>
                    <a:pt x="67" y="28"/>
                    <a:pt x="67" y="28"/>
                  </a:cubicBezTo>
                  <a:cubicBezTo>
                    <a:pt x="73" y="30"/>
                    <a:pt x="81" y="28"/>
                    <a:pt x="84" y="21"/>
                  </a:cubicBezTo>
                  <a:cubicBezTo>
                    <a:pt x="87" y="15"/>
                    <a:pt x="84" y="7"/>
                    <a:pt x="78"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4"/>
            <p:cNvSpPr>
              <a:spLocks/>
            </p:cNvSpPr>
            <p:nvPr userDrawn="1"/>
          </p:nvSpPr>
          <p:spPr bwMode="auto">
            <a:xfrm>
              <a:off x="7311" y="3595"/>
              <a:ext cx="282" cy="282"/>
            </a:xfrm>
            <a:custGeom>
              <a:avLst/>
              <a:gdLst>
                <a:gd name="T0" fmla="*/ 282 w 282"/>
                <a:gd name="T1" fmla="*/ 10 h 282"/>
                <a:gd name="T2" fmla="*/ 282 w 282"/>
                <a:gd name="T3" fmla="*/ 273 h 282"/>
                <a:gd name="T4" fmla="*/ 282 w 282"/>
                <a:gd name="T5" fmla="*/ 282 h 282"/>
                <a:gd name="T6" fmla="*/ 272 w 282"/>
                <a:gd name="T7" fmla="*/ 282 h 282"/>
                <a:gd name="T8" fmla="*/ 9 w 282"/>
                <a:gd name="T9" fmla="*/ 282 h 282"/>
                <a:gd name="T10" fmla="*/ 0 w 282"/>
                <a:gd name="T11" fmla="*/ 282 h 282"/>
                <a:gd name="T12" fmla="*/ 0 w 282"/>
                <a:gd name="T13" fmla="*/ 273 h 282"/>
                <a:gd name="T14" fmla="*/ 0 w 282"/>
                <a:gd name="T15" fmla="*/ 10 h 282"/>
                <a:gd name="T16" fmla="*/ 0 w 282"/>
                <a:gd name="T17" fmla="*/ 0 h 282"/>
                <a:gd name="T18" fmla="*/ 9 w 282"/>
                <a:gd name="T19" fmla="*/ 0 h 282"/>
                <a:gd name="T20" fmla="*/ 272 w 282"/>
                <a:gd name="T21" fmla="*/ 0 h 282"/>
                <a:gd name="T22" fmla="*/ 282 w 282"/>
                <a:gd name="T23" fmla="*/ 0 h 282"/>
                <a:gd name="T24" fmla="*/ 282 w 282"/>
                <a:gd name="T25" fmla="*/ 1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2" h="282">
                  <a:moveTo>
                    <a:pt x="282" y="10"/>
                  </a:moveTo>
                  <a:lnTo>
                    <a:pt x="282" y="273"/>
                  </a:lnTo>
                  <a:lnTo>
                    <a:pt x="282" y="282"/>
                  </a:lnTo>
                  <a:lnTo>
                    <a:pt x="272" y="282"/>
                  </a:lnTo>
                  <a:lnTo>
                    <a:pt x="9" y="282"/>
                  </a:lnTo>
                  <a:lnTo>
                    <a:pt x="0" y="282"/>
                  </a:lnTo>
                  <a:lnTo>
                    <a:pt x="0" y="273"/>
                  </a:lnTo>
                  <a:lnTo>
                    <a:pt x="0" y="10"/>
                  </a:lnTo>
                  <a:lnTo>
                    <a:pt x="0" y="0"/>
                  </a:lnTo>
                  <a:lnTo>
                    <a:pt x="9" y="0"/>
                  </a:lnTo>
                  <a:lnTo>
                    <a:pt x="272" y="0"/>
                  </a:lnTo>
                  <a:lnTo>
                    <a:pt x="282" y="0"/>
                  </a:lnTo>
                  <a:lnTo>
                    <a:pt x="282" y="1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15"/>
            <p:cNvSpPr>
              <a:spLocks/>
            </p:cNvSpPr>
            <p:nvPr userDrawn="1"/>
          </p:nvSpPr>
          <p:spPr bwMode="auto">
            <a:xfrm>
              <a:off x="7311" y="3595"/>
              <a:ext cx="282" cy="282"/>
            </a:xfrm>
            <a:custGeom>
              <a:avLst/>
              <a:gdLst>
                <a:gd name="T0" fmla="*/ 282 w 282"/>
                <a:gd name="T1" fmla="*/ 10 h 282"/>
                <a:gd name="T2" fmla="*/ 282 w 282"/>
                <a:gd name="T3" fmla="*/ 273 h 282"/>
                <a:gd name="T4" fmla="*/ 282 w 282"/>
                <a:gd name="T5" fmla="*/ 282 h 282"/>
                <a:gd name="T6" fmla="*/ 272 w 282"/>
                <a:gd name="T7" fmla="*/ 282 h 282"/>
                <a:gd name="T8" fmla="*/ 9 w 282"/>
                <a:gd name="T9" fmla="*/ 282 h 282"/>
                <a:gd name="T10" fmla="*/ 0 w 282"/>
                <a:gd name="T11" fmla="*/ 282 h 282"/>
                <a:gd name="T12" fmla="*/ 0 w 282"/>
                <a:gd name="T13" fmla="*/ 273 h 282"/>
                <a:gd name="T14" fmla="*/ 0 w 282"/>
                <a:gd name="T15" fmla="*/ 10 h 282"/>
                <a:gd name="T16" fmla="*/ 0 w 282"/>
                <a:gd name="T17" fmla="*/ 0 h 282"/>
                <a:gd name="T18" fmla="*/ 9 w 282"/>
                <a:gd name="T19" fmla="*/ 0 h 282"/>
                <a:gd name="T20" fmla="*/ 272 w 282"/>
                <a:gd name="T21" fmla="*/ 0 h 282"/>
                <a:gd name="T22" fmla="*/ 282 w 282"/>
                <a:gd name="T23" fmla="*/ 0 h 282"/>
                <a:gd name="T24" fmla="*/ 282 w 282"/>
                <a:gd name="T25" fmla="*/ 1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2" h="282">
                  <a:moveTo>
                    <a:pt x="282" y="10"/>
                  </a:moveTo>
                  <a:lnTo>
                    <a:pt x="282" y="273"/>
                  </a:lnTo>
                  <a:lnTo>
                    <a:pt x="282" y="282"/>
                  </a:lnTo>
                  <a:lnTo>
                    <a:pt x="272" y="282"/>
                  </a:lnTo>
                  <a:lnTo>
                    <a:pt x="9" y="282"/>
                  </a:lnTo>
                  <a:lnTo>
                    <a:pt x="0" y="282"/>
                  </a:lnTo>
                  <a:lnTo>
                    <a:pt x="0" y="273"/>
                  </a:lnTo>
                  <a:lnTo>
                    <a:pt x="0" y="10"/>
                  </a:lnTo>
                  <a:lnTo>
                    <a:pt x="0" y="0"/>
                  </a:lnTo>
                  <a:lnTo>
                    <a:pt x="9" y="0"/>
                  </a:lnTo>
                  <a:lnTo>
                    <a:pt x="272" y="0"/>
                  </a:lnTo>
                  <a:lnTo>
                    <a:pt x="282" y="0"/>
                  </a:lnTo>
                  <a:lnTo>
                    <a:pt x="282" y="10"/>
                  </a:lnTo>
                  <a:close/>
                </a:path>
              </a:pathLst>
            </a:custGeom>
            <a:noFill/>
            <a:ln w="301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16"/>
            <p:cNvSpPr>
              <a:spLocks/>
            </p:cNvSpPr>
            <p:nvPr userDrawn="1"/>
          </p:nvSpPr>
          <p:spPr bwMode="auto">
            <a:xfrm>
              <a:off x="7370" y="3665"/>
              <a:ext cx="163" cy="160"/>
            </a:xfrm>
            <a:custGeom>
              <a:avLst/>
              <a:gdLst>
                <a:gd name="T0" fmla="*/ 60 w 68"/>
                <a:gd name="T1" fmla="*/ 0 h 67"/>
                <a:gd name="T2" fmla="*/ 9 w 68"/>
                <a:gd name="T3" fmla="*/ 0 h 67"/>
                <a:gd name="T4" fmla="*/ 0 w 68"/>
                <a:gd name="T5" fmla="*/ 9 h 67"/>
                <a:gd name="T6" fmla="*/ 0 w 68"/>
                <a:gd name="T7" fmla="*/ 41 h 67"/>
                <a:gd name="T8" fmla="*/ 9 w 68"/>
                <a:gd name="T9" fmla="*/ 50 h 67"/>
                <a:gd name="T10" fmla="*/ 21 w 68"/>
                <a:gd name="T11" fmla="*/ 50 h 67"/>
                <a:gd name="T12" fmla="*/ 47 w 68"/>
                <a:gd name="T13" fmla="*/ 67 h 67"/>
                <a:gd name="T14" fmla="*/ 41 w 68"/>
                <a:gd name="T15" fmla="*/ 50 h 67"/>
                <a:gd name="T16" fmla="*/ 60 w 68"/>
                <a:gd name="T17" fmla="*/ 50 h 67"/>
                <a:gd name="T18" fmla="*/ 68 w 68"/>
                <a:gd name="T19" fmla="*/ 41 h 67"/>
                <a:gd name="T20" fmla="*/ 68 w 68"/>
                <a:gd name="T21" fmla="*/ 9 h 67"/>
                <a:gd name="T22" fmla="*/ 60 w 68"/>
                <a:gd name="T23"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 h="67">
                  <a:moveTo>
                    <a:pt x="60" y="0"/>
                  </a:moveTo>
                  <a:cubicBezTo>
                    <a:pt x="9" y="0"/>
                    <a:pt x="9" y="0"/>
                    <a:pt x="9" y="0"/>
                  </a:cubicBezTo>
                  <a:cubicBezTo>
                    <a:pt x="4" y="0"/>
                    <a:pt x="0" y="4"/>
                    <a:pt x="0" y="9"/>
                  </a:cubicBezTo>
                  <a:cubicBezTo>
                    <a:pt x="0" y="41"/>
                    <a:pt x="0" y="41"/>
                    <a:pt x="0" y="41"/>
                  </a:cubicBezTo>
                  <a:cubicBezTo>
                    <a:pt x="0" y="46"/>
                    <a:pt x="4" y="50"/>
                    <a:pt x="9" y="50"/>
                  </a:cubicBezTo>
                  <a:cubicBezTo>
                    <a:pt x="21" y="50"/>
                    <a:pt x="21" y="50"/>
                    <a:pt x="21" y="50"/>
                  </a:cubicBezTo>
                  <a:cubicBezTo>
                    <a:pt x="47" y="67"/>
                    <a:pt x="47" y="67"/>
                    <a:pt x="47" y="67"/>
                  </a:cubicBezTo>
                  <a:cubicBezTo>
                    <a:pt x="41" y="50"/>
                    <a:pt x="41" y="50"/>
                    <a:pt x="41" y="50"/>
                  </a:cubicBezTo>
                  <a:cubicBezTo>
                    <a:pt x="60" y="50"/>
                    <a:pt x="60" y="50"/>
                    <a:pt x="60" y="50"/>
                  </a:cubicBezTo>
                  <a:cubicBezTo>
                    <a:pt x="64" y="50"/>
                    <a:pt x="68" y="46"/>
                    <a:pt x="68" y="41"/>
                  </a:cubicBezTo>
                  <a:cubicBezTo>
                    <a:pt x="68" y="9"/>
                    <a:pt x="68" y="9"/>
                    <a:pt x="68" y="9"/>
                  </a:cubicBezTo>
                  <a:cubicBezTo>
                    <a:pt x="68" y="4"/>
                    <a:pt x="64" y="0"/>
                    <a:pt x="6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17"/>
            <p:cNvSpPr>
              <a:spLocks/>
            </p:cNvSpPr>
            <p:nvPr userDrawn="1"/>
          </p:nvSpPr>
          <p:spPr bwMode="auto">
            <a:xfrm>
              <a:off x="7425" y="3877"/>
              <a:ext cx="247" cy="246"/>
            </a:xfrm>
            <a:custGeom>
              <a:avLst/>
              <a:gdLst>
                <a:gd name="T0" fmla="*/ 247 w 247"/>
                <a:gd name="T1" fmla="*/ 10 h 246"/>
                <a:gd name="T2" fmla="*/ 247 w 247"/>
                <a:gd name="T3" fmla="*/ 237 h 246"/>
                <a:gd name="T4" fmla="*/ 247 w 247"/>
                <a:gd name="T5" fmla="*/ 246 h 246"/>
                <a:gd name="T6" fmla="*/ 237 w 247"/>
                <a:gd name="T7" fmla="*/ 246 h 246"/>
                <a:gd name="T8" fmla="*/ 10 w 247"/>
                <a:gd name="T9" fmla="*/ 246 h 246"/>
                <a:gd name="T10" fmla="*/ 0 w 247"/>
                <a:gd name="T11" fmla="*/ 246 h 246"/>
                <a:gd name="T12" fmla="*/ 0 w 247"/>
                <a:gd name="T13" fmla="*/ 237 h 246"/>
                <a:gd name="T14" fmla="*/ 0 w 247"/>
                <a:gd name="T15" fmla="*/ 10 h 246"/>
                <a:gd name="T16" fmla="*/ 0 w 247"/>
                <a:gd name="T17" fmla="*/ 0 h 246"/>
                <a:gd name="T18" fmla="*/ 10 w 247"/>
                <a:gd name="T19" fmla="*/ 0 h 246"/>
                <a:gd name="T20" fmla="*/ 237 w 247"/>
                <a:gd name="T21" fmla="*/ 0 h 246"/>
                <a:gd name="T22" fmla="*/ 247 w 247"/>
                <a:gd name="T23" fmla="*/ 0 h 246"/>
                <a:gd name="T24" fmla="*/ 247 w 247"/>
                <a:gd name="T25" fmla="*/ 1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7" h="246">
                  <a:moveTo>
                    <a:pt x="247" y="10"/>
                  </a:moveTo>
                  <a:lnTo>
                    <a:pt x="247" y="237"/>
                  </a:lnTo>
                  <a:lnTo>
                    <a:pt x="247" y="246"/>
                  </a:lnTo>
                  <a:lnTo>
                    <a:pt x="237" y="246"/>
                  </a:lnTo>
                  <a:lnTo>
                    <a:pt x="10" y="246"/>
                  </a:lnTo>
                  <a:lnTo>
                    <a:pt x="0" y="246"/>
                  </a:lnTo>
                  <a:lnTo>
                    <a:pt x="0" y="237"/>
                  </a:lnTo>
                  <a:lnTo>
                    <a:pt x="0" y="10"/>
                  </a:lnTo>
                  <a:lnTo>
                    <a:pt x="0" y="0"/>
                  </a:lnTo>
                  <a:lnTo>
                    <a:pt x="10" y="0"/>
                  </a:lnTo>
                  <a:lnTo>
                    <a:pt x="237" y="0"/>
                  </a:lnTo>
                  <a:lnTo>
                    <a:pt x="247" y="0"/>
                  </a:lnTo>
                  <a:lnTo>
                    <a:pt x="247" y="1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8"/>
            <p:cNvSpPr>
              <a:spLocks/>
            </p:cNvSpPr>
            <p:nvPr userDrawn="1"/>
          </p:nvSpPr>
          <p:spPr bwMode="auto">
            <a:xfrm>
              <a:off x="7425" y="3877"/>
              <a:ext cx="247" cy="246"/>
            </a:xfrm>
            <a:custGeom>
              <a:avLst/>
              <a:gdLst>
                <a:gd name="T0" fmla="*/ 247 w 247"/>
                <a:gd name="T1" fmla="*/ 10 h 246"/>
                <a:gd name="T2" fmla="*/ 247 w 247"/>
                <a:gd name="T3" fmla="*/ 237 h 246"/>
                <a:gd name="T4" fmla="*/ 247 w 247"/>
                <a:gd name="T5" fmla="*/ 246 h 246"/>
                <a:gd name="T6" fmla="*/ 237 w 247"/>
                <a:gd name="T7" fmla="*/ 246 h 246"/>
                <a:gd name="T8" fmla="*/ 10 w 247"/>
                <a:gd name="T9" fmla="*/ 246 h 246"/>
                <a:gd name="T10" fmla="*/ 0 w 247"/>
                <a:gd name="T11" fmla="*/ 246 h 246"/>
                <a:gd name="T12" fmla="*/ 0 w 247"/>
                <a:gd name="T13" fmla="*/ 237 h 246"/>
                <a:gd name="T14" fmla="*/ 0 w 247"/>
                <a:gd name="T15" fmla="*/ 10 h 246"/>
                <a:gd name="T16" fmla="*/ 0 w 247"/>
                <a:gd name="T17" fmla="*/ 0 h 246"/>
                <a:gd name="T18" fmla="*/ 10 w 247"/>
                <a:gd name="T19" fmla="*/ 0 h 246"/>
                <a:gd name="T20" fmla="*/ 237 w 247"/>
                <a:gd name="T21" fmla="*/ 0 h 246"/>
                <a:gd name="T22" fmla="*/ 247 w 247"/>
                <a:gd name="T23" fmla="*/ 0 h 246"/>
                <a:gd name="T24" fmla="*/ 247 w 247"/>
                <a:gd name="T25" fmla="*/ 1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7" h="246">
                  <a:moveTo>
                    <a:pt x="247" y="10"/>
                  </a:moveTo>
                  <a:lnTo>
                    <a:pt x="247" y="237"/>
                  </a:lnTo>
                  <a:lnTo>
                    <a:pt x="247" y="246"/>
                  </a:lnTo>
                  <a:lnTo>
                    <a:pt x="237" y="246"/>
                  </a:lnTo>
                  <a:lnTo>
                    <a:pt x="10" y="246"/>
                  </a:lnTo>
                  <a:lnTo>
                    <a:pt x="0" y="246"/>
                  </a:lnTo>
                  <a:lnTo>
                    <a:pt x="0" y="237"/>
                  </a:lnTo>
                  <a:lnTo>
                    <a:pt x="0" y="10"/>
                  </a:lnTo>
                  <a:lnTo>
                    <a:pt x="0" y="0"/>
                  </a:lnTo>
                  <a:lnTo>
                    <a:pt x="10" y="0"/>
                  </a:lnTo>
                  <a:lnTo>
                    <a:pt x="237" y="0"/>
                  </a:lnTo>
                  <a:lnTo>
                    <a:pt x="247" y="0"/>
                  </a:lnTo>
                  <a:lnTo>
                    <a:pt x="247" y="10"/>
                  </a:lnTo>
                  <a:close/>
                </a:path>
              </a:pathLst>
            </a:custGeom>
            <a:noFill/>
            <a:ln w="301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19"/>
            <p:cNvSpPr>
              <a:spLocks/>
            </p:cNvSpPr>
            <p:nvPr userDrawn="1"/>
          </p:nvSpPr>
          <p:spPr bwMode="auto">
            <a:xfrm>
              <a:off x="7464" y="3959"/>
              <a:ext cx="172" cy="83"/>
            </a:xfrm>
            <a:custGeom>
              <a:avLst/>
              <a:gdLst>
                <a:gd name="T0" fmla="*/ 59 w 72"/>
                <a:gd name="T1" fmla="*/ 9 h 35"/>
                <a:gd name="T2" fmla="*/ 52 w 72"/>
                <a:gd name="T3" fmla="*/ 11 h 35"/>
                <a:gd name="T4" fmla="*/ 34 w 72"/>
                <a:gd name="T5" fmla="*/ 0 h 35"/>
                <a:gd name="T6" fmla="*/ 14 w 72"/>
                <a:gd name="T7" fmla="*/ 15 h 35"/>
                <a:gd name="T8" fmla="*/ 10 w 72"/>
                <a:gd name="T9" fmla="*/ 15 h 35"/>
                <a:gd name="T10" fmla="*/ 0 w 72"/>
                <a:gd name="T11" fmla="*/ 25 h 35"/>
                <a:gd name="T12" fmla="*/ 10 w 72"/>
                <a:gd name="T13" fmla="*/ 35 h 35"/>
                <a:gd name="T14" fmla="*/ 59 w 72"/>
                <a:gd name="T15" fmla="*/ 35 h 35"/>
                <a:gd name="T16" fmla="*/ 72 w 72"/>
                <a:gd name="T17" fmla="*/ 22 h 35"/>
                <a:gd name="T18" fmla="*/ 59 w 72"/>
                <a:gd name="T19" fmla="*/ 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35">
                  <a:moveTo>
                    <a:pt x="59" y="9"/>
                  </a:moveTo>
                  <a:cubicBezTo>
                    <a:pt x="56" y="9"/>
                    <a:pt x="54" y="10"/>
                    <a:pt x="52" y="11"/>
                  </a:cubicBezTo>
                  <a:cubicBezTo>
                    <a:pt x="49" y="5"/>
                    <a:pt x="42" y="0"/>
                    <a:pt x="34" y="0"/>
                  </a:cubicBezTo>
                  <a:cubicBezTo>
                    <a:pt x="24" y="0"/>
                    <a:pt x="16" y="7"/>
                    <a:pt x="14" y="15"/>
                  </a:cubicBezTo>
                  <a:cubicBezTo>
                    <a:pt x="13" y="15"/>
                    <a:pt x="12" y="15"/>
                    <a:pt x="10" y="15"/>
                  </a:cubicBezTo>
                  <a:cubicBezTo>
                    <a:pt x="5" y="15"/>
                    <a:pt x="0" y="19"/>
                    <a:pt x="0" y="25"/>
                  </a:cubicBezTo>
                  <a:cubicBezTo>
                    <a:pt x="0" y="30"/>
                    <a:pt x="5" y="35"/>
                    <a:pt x="10" y="35"/>
                  </a:cubicBezTo>
                  <a:cubicBezTo>
                    <a:pt x="59" y="35"/>
                    <a:pt x="59" y="35"/>
                    <a:pt x="59" y="35"/>
                  </a:cubicBezTo>
                  <a:cubicBezTo>
                    <a:pt x="66" y="35"/>
                    <a:pt x="72" y="29"/>
                    <a:pt x="72" y="22"/>
                  </a:cubicBezTo>
                  <a:cubicBezTo>
                    <a:pt x="72" y="15"/>
                    <a:pt x="66" y="9"/>
                    <a:pt x="59" y="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8" name="Rectangle 17"/>
          <p:cNvSpPr/>
          <p:nvPr userDrawn="1"/>
        </p:nvSpPr>
        <p:spPr bwMode="auto">
          <a:xfrm>
            <a:off x="0" y="6697663"/>
            <a:ext cx="12436475" cy="296862"/>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9" name="Group 8"/>
          <p:cNvGrpSpPr>
            <a:grpSpLocks noChangeAspect="1"/>
          </p:cNvGrpSpPr>
          <p:nvPr userDrawn="1"/>
        </p:nvGrpSpPr>
        <p:grpSpPr bwMode="auto">
          <a:xfrm>
            <a:off x="11515725" y="6199686"/>
            <a:ext cx="646113" cy="682764"/>
            <a:chOff x="7062" y="3586"/>
            <a:chExt cx="617" cy="652"/>
          </a:xfrm>
        </p:grpSpPr>
        <p:sp>
          <p:nvSpPr>
            <p:cNvPr id="20" name="AutoShape 7"/>
            <p:cNvSpPr>
              <a:spLocks noChangeAspect="1" noChangeArrowheads="1" noTextEdit="1"/>
            </p:cNvSpPr>
            <p:nvPr userDrawn="1"/>
          </p:nvSpPr>
          <p:spPr bwMode="auto">
            <a:xfrm>
              <a:off x="7062" y="3586"/>
              <a:ext cx="617" cy="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9"/>
            <p:cNvSpPr>
              <a:spLocks/>
            </p:cNvSpPr>
            <p:nvPr userDrawn="1"/>
          </p:nvSpPr>
          <p:spPr bwMode="auto">
            <a:xfrm>
              <a:off x="7191" y="3758"/>
              <a:ext cx="117" cy="119"/>
            </a:xfrm>
            <a:custGeom>
              <a:avLst/>
              <a:gdLst>
                <a:gd name="T0" fmla="*/ 117 w 117"/>
                <a:gd name="T1" fmla="*/ 9 h 119"/>
                <a:gd name="T2" fmla="*/ 117 w 117"/>
                <a:gd name="T3" fmla="*/ 110 h 119"/>
                <a:gd name="T4" fmla="*/ 117 w 117"/>
                <a:gd name="T5" fmla="*/ 119 h 119"/>
                <a:gd name="T6" fmla="*/ 108 w 117"/>
                <a:gd name="T7" fmla="*/ 119 h 119"/>
                <a:gd name="T8" fmla="*/ 10 w 117"/>
                <a:gd name="T9" fmla="*/ 119 h 119"/>
                <a:gd name="T10" fmla="*/ 0 w 117"/>
                <a:gd name="T11" fmla="*/ 119 h 119"/>
                <a:gd name="T12" fmla="*/ 0 w 117"/>
                <a:gd name="T13" fmla="*/ 110 h 119"/>
                <a:gd name="T14" fmla="*/ 0 w 117"/>
                <a:gd name="T15" fmla="*/ 9 h 119"/>
                <a:gd name="T16" fmla="*/ 0 w 117"/>
                <a:gd name="T17" fmla="*/ 0 h 119"/>
                <a:gd name="T18" fmla="*/ 10 w 117"/>
                <a:gd name="T19" fmla="*/ 0 h 119"/>
                <a:gd name="T20" fmla="*/ 108 w 117"/>
                <a:gd name="T21" fmla="*/ 0 h 119"/>
                <a:gd name="T22" fmla="*/ 117 w 117"/>
                <a:gd name="T23" fmla="*/ 0 h 119"/>
                <a:gd name="T24" fmla="*/ 117 w 117"/>
                <a:gd name="T25" fmla="*/ 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 h="119">
                  <a:moveTo>
                    <a:pt x="117" y="9"/>
                  </a:moveTo>
                  <a:lnTo>
                    <a:pt x="117" y="110"/>
                  </a:lnTo>
                  <a:lnTo>
                    <a:pt x="117" y="119"/>
                  </a:lnTo>
                  <a:lnTo>
                    <a:pt x="108" y="119"/>
                  </a:lnTo>
                  <a:lnTo>
                    <a:pt x="10" y="119"/>
                  </a:lnTo>
                  <a:lnTo>
                    <a:pt x="0" y="119"/>
                  </a:lnTo>
                  <a:lnTo>
                    <a:pt x="0" y="110"/>
                  </a:lnTo>
                  <a:lnTo>
                    <a:pt x="0" y="9"/>
                  </a:lnTo>
                  <a:lnTo>
                    <a:pt x="0" y="0"/>
                  </a:lnTo>
                  <a:lnTo>
                    <a:pt x="10" y="0"/>
                  </a:lnTo>
                  <a:lnTo>
                    <a:pt x="108" y="0"/>
                  </a:lnTo>
                  <a:lnTo>
                    <a:pt x="117" y="0"/>
                  </a:lnTo>
                  <a:lnTo>
                    <a:pt x="117" y="9"/>
                  </a:lnTo>
                  <a:close/>
                </a:path>
              </a:pathLst>
            </a:custGeom>
            <a:solidFill>
              <a:srgbClr val="0054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10"/>
            <p:cNvSpPr>
              <a:spLocks/>
            </p:cNvSpPr>
            <p:nvPr userDrawn="1"/>
          </p:nvSpPr>
          <p:spPr bwMode="auto">
            <a:xfrm>
              <a:off x="7191" y="3758"/>
              <a:ext cx="117" cy="119"/>
            </a:xfrm>
            <a:custGeom>
              <a:avLst/>
              <a:gdLst>
                <a:gd name="T0" fmla="*/ 117 w 117"/>
                <a:gd name="T1" fmla="*/ 9 h 119"/>
                <a:gd name="T2" fmla="*/ 117 w 117"/>
                <a:gd name="T3" fmla="*/ 110 h 119"/>
                <a:gd name="T4" fmla="*/ 117 w 117"/>
                <a:gd name="T5" fmla="*/ 119 h 119"/>
                <a:gd name="T6" fmla="*/ 108 w 117"/>
                <a:gd name="T7" fmla="*/ 119 h 119"/>
                <a:gd name="T8" fmla="*/ 10 w 117"/>
                <a:gd name="T9" fmla="*/ 119 h 119"/>
                <a:gd name="T10" fmla="*/ 0 w 117"/>
                <a:gd name="T11" fmla="*/ 119 h 119"/>
                <a:gd name="T12" fmla="*/ 0 w 117"/>
                <a:gd name="T13" fmla="*/ 110 h 119"/>
                <a:gd name="T14" fmla="*/ 0 w 117"/>
                <a:gd name="T15" fmla="*/ 9 h 119"/>
                <a:gd name="T16" fmla="*/ 0 w 117"/>
                <a:gd name="T17" fmla="*/ 0 h 119"/>
                <a:gd name="T18" fmla="*/ 10 w 117"/>
                <a:gd name="T19" fmla="*/ 0 h 119"/>
                <a:gd name="T20" fmla="*/ 108 w 117"/>
                <a:gd name="T21" fmla="*/ 0 h 119"/>
                <a:gd name="T22" fmla="*/ 117 w 117"/>
                <a:gd name="T23" fmla="*/ 0 h 119"/>
                <a:gd name="T24" fmla="*/ 117 w 117"/>
                <a:gd name="T25" fmla="*/ 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 h="119">
                  <a:moveTo>
                    <a:pt x="117" y="9"/>
                  </a:moveTo>
                  <a:lnTo>
                    <a:pt x="117" y="110"/>
                  </a:lnTo>
                  <a:lnTo>
                    <a:pt x="117" y="119"/>
                  </a:lnTo>
                  <a:lnTo>
                    <a:pt x="108" y="119"/>
                  </a:lnTo>
                  <a:lnTo>
                    <a:pt x="10" y="119"/>
                  </a:lnTo>
                  <a:lnTo>
                    <a:pt x="0" y="119"/>
                  </a:lnTo>
                  <a:lnTo>
                    <a:pt x="0" y="110"/>
                  </a:lnTo>
                  <a:lnTo>
                    <a:pt x="0" y="9"/>
                  </a:lnTo>
                  <a:lnTo>
                    <a:pt x="0" y="0"/>
                  </a:lnTo>
                  <a:lnTo>
                    <a:pt x="10" y="0"/>
                  </a:lnTo>
                  <a:lnTo>
                    <a:pt x="108" y="0"/>
                  </a:lnTo>
                  <a:lnTo>
                    <a:pt x="117" y="0"/>
                  </a:lnTo>
                  <a:lnTo>
                    <a:pt x="117" y="9"/>
                  </a:lnTo>
                  <a:close/>
                </a:path>
              </a:pathLst>
            </a:custGeom>
            <a:noFill/>
            <a:ln w="301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Freeform 11"/>
            <p:cNvSpPr>
              <a:spLocks/>
            </p:cNvSpPr>
            <p:nvPr userDrawn="1"/>
          </p:nvSpPr>
          <p:spPr bwMode="auto">
            <a:xfrm>
              <a:off x="7074" y="3877"/>
              <a:ext cx="351" cy="352"/>
            </a:xfrm>
            <a:custGeom>
              <a:avLst/>
              <a:gdLst>
                <a:gd name="T0" fmla="*/ 351 w 351"/>
                <a:gd name="T1" fmla="*/ 10 h 352"/>
                <a:gd name="T2" fmla="*/ 351 w 351"/>
                <a:gd name="T3" fmla="*/ 342 h 352"/>
                <a:gd name="T4" fmla="*/ 351 w 351"/>
                <a:gd name="T5" fmla="*/ 352 h 352"/>
                <a:gd name="T6" fmla="*/ 342 w 351"/>
                <a:gd name="T7" fmla="*/ 352 h 352"/>
                <a:gd name="T8" fmla="*/ 9 w 351"/>
                <a:gd name="T9" fmla="*/ 352 h 352"/>
                <a:gd name="T10" fmla="*/ 0 w 351"/>
                <a:gd name="T11" fmla="*/ 352 h 352"/>
                <a:gd name="T12" fmla="*/ 0 w 351"/>
                <a:gd name="T13" fmla="*/ 342 h 352"/>
                <a:gd name="T14" fmla="*/ 0 w 351"/>
                <a:gd name="T15" fmla="*/ 10 h 352"/>
                <a:gd name="T16" fmla="*/ 0 w 351"/>
                <a:gd name="T17" fmla="*/ 0 h 352"/>
                <a:gd name="T18" fmla="*/ 9 w 351"/>
                <a:gd name="T19" fmla="*/ 0 h 352"/>
                <a:gd name="T20" fmla="*/ 342 w 351"/>
                <a:gd name="T21" fmla="*/ 0 h 352"/>
                <a:gd name="T22" fmla="*/ 351 w 351"/>
                <a:gd name="T23" fmla="*/ 0 h 352"/>
                <a:gd name="T24" fmla="*/ 351 w 351"/>
                <a:gd name="T25" fmla="*/ 1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1" h="352">
                  <a:moveTo>
                    <a:pt x="351" y="10"/>
                  </a:moveTo>
                  <a:lnTo>
                    <a:pt x="351" y="342"/>
                  </a:lnTo>
                  <a:lnTo>
                    <a:pt x="351" y="352"/>
                  </a:lnTo>
                  <a:lnTo>
                    <a:pt x="342" y="352"/>
                  </a:lnTo>
                  <a:lnTo>
                    <a:pt x="9" y="352"/>
                  </a:lnTo>
                  <a:lnTo>
                    <a:pt x="0" y="352"/>
                  </a:lnTo>
                  <a:lnTo>
                    <a:pt x="0" y="342"/>
                  </a:lnTo>
                  <a:lnTo>
                    <a:pt x="0" y="10"/>
                  </a:lnTo>
                  <a:lnTo>
                    <a:pt x="0" y="0"/>
                  </a:lnTo>
                  <a:lnTo>
                    <a:pt x="9" y="0"/>
                  </a:lnTo>
                  <a:lnTo>
                    <a:pt x="342" y="0"/>
                  </a:lnTo>
                  <a:lnTo>
                    <a:pt x="351" y="0"/>
                  </a:lnTo>
                  <a:lnTo>
                    <a:pt x="351" y="1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12"/>
            <p:cNvSpPr>
              <a:spLocks/>
            </p:cNvSpPr>
            <p:nvPr userDrawn="1"/>
          </p:nvSpPr>
          <p:spPr bwMode="auto">
            <a:xfrm>
              <a:off x="7074" y="3877"/>
              <a:ext cx="351" cy="352"/>
            </a:xfrm>
            <a:custGeom>
              <a:avLst/>
              <a:gdLst>
                <a:gd name="T0" fmla="*/ 351 w 351"/>
                <a:gd name="T1" fmla="*/ 10 h 352"/>
                <a:gd name="T2" fmla="*/ 351 w 351"/>
                <a:gd name="T3" fmla="*/ 342 h 352"/>
                <a:gd name="T4" fmla="*/ 351 w 351"/>
                <a:gd name="T5" fmla="*/ 352 h 352"/>
                <a:gd name="T6" fmla="*/ 342 w 351"/>
                <a:gd name="T7" fmla="*/ 352 h 352"/>
                <a:gd name="T8" fmla="*/ 9 w 351"/>
                <a:gd name="T9" fmla="*/ 352 h 352"/>
                <a:gd name="T10" fmla="*/ 0 w 351"/>
                <a:gd name="T11" fmla="*/ 352 h 352"/>
                <a:gd name="T12" fmla="*/ 0 w 351"/>
                <a:gd name="T13" fmla="*/ 342 h 352"/>
                <a:gd name="T14" fmla="*/ 0 w 351"/>
                <a:gd name="T15" fmla="*/ 10 h 352"/>
                <a:gd name="T16" fmla="*/ 0 w 351"/>
                <a:gd name="T17" fmla="*/ 0 h 352"/>
                <a:gd name="T18" fmla="*/ 9 w 351"/>
                <a:gd name="T19" fmla="*/ 0 h 352"/>
                <a:gd name="T20" fmla="*/ 342 w 351"/>
                <a:gd name="T21" fmla="*/ 0 h 352"/>
                <a:gd name="T22" fmla="*/ 351 w 351"/>
                <a:gd name="T23" fmla="*/ 0 h 352"/>
                <a:gd name="T24" fmla="*/ 351 w 351"/>
                <a:gd name="T25" fmla="*/ 1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1" h="352">
                  <a:moveTo>
                    <a:pt x="351" y="10"/>
                  </a:moveTo>
                  <a:lnTo>
                    <a:pt x="351" y="342"/>
                  </a:lnTo>
                  <a:lnTo>
                    <a:pt x="351" y="352"/>
                  </a:lnTo>
                  <a:lnTo>
                    <a:pt x="342" y="352"/>
                  </a:lnTo>
                  <a:lnTo>
                    <a:pt x="9" y="352"/>
                  </a:lnTo>
                  <a:lnTo>
                    <a:pt x="0" y="352"/>
                  </a:lnTo>
                  <a:lnTo>
                    <a:pt x="0" y="342"/>
                  </a:lnTo>
                  <a:lnTo>
                    <a:pt x="0" y="10"/>
                  </a:lnTo>
                  <a:lnTo>
                    <a:pt x="0" y="0"/>
                  </a:lnTo>
                  <a:lnTo>
                    <a:pt x="9" y="0"/>
                  </a:lnTo>
                  <a:lnTo>
                    <a:pt x="342" y="0"/>
                  </a:lnTo>
                  <a:lnTo>
                    <a:pt x="351" y="0"/>
                  </a:lnTo>
                  <a:lnTo>
                    <a:pt x="351" y="10"/>
                  </a:lnTo>
                  <a:close/>
                </a:path>
              </a:pathLst>
            </a:custGeom>
            <a:noFill/>
            <a:ln w="301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Freeform 13"/>
            <p:cNvSpPr>
              <a:spLocks noEditPoints="1"/>
            </p:cNvSpPr>
            <p:nvPr userDrawn="1"/>
          </p:nvSpPr>
          <p:spPr bwMode="auto">
            <a:xfrm>
              <a:off x="7131" y="3937"/>
              <a:ext cx="208" cy="253"/>
            </a:xfrm>
            <a:custGeom>
              <a:avLst/>
              <a:gdLst>
                <a:gd name="T0" fmla="*/ 59 w 87"/>
                <a:gd name="T1" fmla="*/ 98 h 106"/>
                <a:gd name="T2" fmla="*/ 77 w 87"/>
                <a:gd name="T3" fmla="*/ 103 h 106"/>
                <a:gd name="T4" fmla="*/ 82 w 87"/>
                <a:gd name="T5" fmla="*/ 84 h 106"/>
                <a:gd name="T6" fmla="*/ 65 w 87"/>
                <a:gd name="T7" fmla="*/ 79 h 106"/>
                <a:gd name="T8" fmla="*/ 58 w 87"/>
                <a:gd name="T9" fmla="*/ 67 h 106"/>
                <a:gd name="T10" fmla="*/ 55 w 87"/>
                <a:gd name="T11" fmla="*/ 68 h 106"/>
                <a:gd name="T12" fmla="*/ 63 w 87"/>
                <a:gd name="T13" fmla="*/ 80 h 106"/>
                <a:gd name="T14" fmla="*/ 59 w 87"/>
                <a:gd name="T15" fmla="*/ 98 h 106"/>
                <a:gd name="T16" fmla="*/ 14 w 87"/>
                <a:gd name="T17" fmla="*/ 66 h 106"/>
                <a:gd name="T18" fmla="*/ 26 w 87"/>
                <a:gd name="T19" fmla="*/ 73 h 106"/>
                <a:gd name="T20" fmla="*/ 33 w 87"/>
                <a:gd name="T21" fmla="*/ 62 h 106"/>
                <a:gd name="T22" fmla="*/ 40 w 87"/>
                <a:gd name="T23" fmla="*/ 60 h 106"/>
                <a:gd name="T24" fmla="*/ 40 w 87"/>
                <a:gd name="T25" fmla="*/ 58 h 106"/>
                <a:gd name="T26" fmla="*/ 32 w 87"/>
                <a:gd name="T27" fmla="*/ 60 h 106"/>
                <a:gd name="T28" fmla="*/ 21 w 87"/>
                <a:gd name="T29" fmla="*/ 54 h 106"/>
                <a:gd name="T30" fmla="*/ 14 w 87"/>
                <a:gd name="T31" fmla="*/ 66 h 106"/>
                <a:gd name="T32" fmla="*/ 40 w 87"/>
                <a:gd name="T33" fmla="*/ 27 h 106"/>
                <a:gd name="T34" fmla="*/ 25 w 87"/>
                <a:gd name="T35" fmla="*/ 4 h 106"/>
                <a:gd name="T36" fmla="*/ 2 w 87"/>
                <a:gd name="T37" fmla="*/ 20 h 106"/>
                <a:gd name="T38" fmla="*/ 17 w 87"/>
                <a:gd name="T39" fmla="*/ 42 h 106"/>
                <a:gd name="T40" fmla="*/ 32 w 87"/>
                <a:gd name="T41" fmla="*/ 39 h 106"/>
                <a:gd name="T42" fmla="*/ 41 w 87"/>
                <a:gd name="T43" fmla="*/ 48 h 106"/>
                <a:gd name="T44" fmla="*/ 45 w 87"/>
                <a:gd name="T45" fmla="*/ 44 h 106"/>
                <a:gd name="T46" fmla="*/ 36 w 87"/>
                <a:gd name="T47" fmla="*/ 35 h 106"/>
                <a:gd name="T48" fmla="*/ 40 w 87"/>
                <a:gd name="T49" fmla="*/ 27 h 106"/>
                <a:gd name="T50" fmla="*/ 57 w 87"/>
                <a:gd name="T51" fmla="*/ 46 h 106"/>
                <a:gd name="T52" fmla="*/ 43 w 87"/>
                <a:gd name="T53" fmla="*/ 50 h 106"/>
                <a:gd name="T54" fmla="*/ 48 w 87"/>
                <a:gd name="T55" fmla="*/ 64 h 106"/>
                <a:gd name="T56" fmla="*/ 62 w 87"/>
                <a:gd name="T57" fmla="*/ 60 h 106"/>
                <a:gd name="T58" fmla="*/ 57 w 87"/>
                <a:gd name="T59" fmla="*/ 46 h 106"/>
                <a:gd name="T60" fmla="*/ 78 w 87"/>
                <a:gd name="T61" fmla="*/ 3 h 106"/>
                <a:gd name="T62" fmla="*/ 60 w 87"/>
                <a:gd name="T63" fmla="*/ 9 h 106"/>
                <a:gd name="T64" fmla="*/ 64 w 87"/>
                <a:gd name="T65" fmla="*/ 27 h 106"/>
                <a:gd name="T66" fmla="*/ 56 w 87"/>
                <a:gd name="T67" fmla="*/ 43 h 106"/>
                <a:gd name="T68" fmla="*/ 58 w 87"/>
                <a:gd name="T69" fmla="*/ 43 h 106"/>
                <a:gd name="T70" fmla="*/ 59 w 87"/>
                <a:gd name="T71" fmla="*/ 44 h 106"/>
                <a:gd name="T72" fmla="*/ 67 w 87"/>
                <a:gd name="T73" fmla="*/ 28 h 106"/>
                <a:gd name="T74" fmla="*/ 84 w 87"/>
                <a:gd name="T75" fmla="*/ 21 h 106"/>
                <a:gd name="T76" fmla="*/ 78 w 87"/>
                <a:gd name="T77" fmla="*/ 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7" h="106">
                  <a:moveTo>
                    <a:pt x="59" y="98"/>
                  </a:moveTo>
                  <a:cubicBezTo>
                    <a:pt x="62" y="104"/>
                    <a:pt x="71" y="106"/>
                    <a:pt x="77" y="103"/>
                  </a:cubicBezTo>
                  <a:cubicBezTo>
                    <a:pt x="83" y="99"/>
                    <a:pt x="86" y="91"/>
                    <a:pt x="82" y="84"/>
                  </a:cubicBezTo>
                  <a:cubicBezTo>
                    <a:pt x="79" y="78"/>
                    <a:pt x="71" y="76"/>
                    <a:pt x="65" y="79"/>
                  </a:cubicBezTo>
                  <a:cubicBezTo>
                    <a:pt x="58" y="67"/>
                    <a:pt x="58" y="67"/>
                    <a:pt x="58" y="67"/>
                  </a:cubicBezTo>
                  <a:cubicBezTo>
                    <a:pt x="57" y="67"/>
                    <a:pt x="56" y="67"/>
                    <a:pt x="55" y="68"/>
                  </a:cubicBezTo>
                  <a:cubicBezTo>
                    <a:pt x="63" y="80"/>
                    <a:pt x="63" y="80"/>
                    <a:pt x="63" y="80"/>
                  </a:cubicBezTo>
                  <a:cubicBezTo>
                    <a:pt x="57" y="84"/>
                    <a:pt x="55" y="92"/>
                    <a:pt x="59" y="98"/>
                  </a:cubicBezTo>
                  <a:moveTo>
                    <a:pt x="14" y="66"/>
                  </a:moveTo>
                  <a:cubicBezTo>
                    <a:pt x="15" y="71"/>
                    <a:pt x="21" y="74"/>
                    <a:pt x="26" y="73"/>
                  </a:cubicBezTo>
                  <a:cubicBezTo>
                    <a:pt x="31" y="72"/>
                    <a:pt x="34" y="67"/>
                    <a:pt x="33" y="62"/>
                  </a:cubicBezTo>
                  <a:cubicBezTo>
                    <a:pt x="40" y="60"/>
                    <a:pt x="40" y="60"/>
                    <a:pt x="40" y="60"/>
                  </a:cubicBezTo>
                  <a:cubicBezTo>
                    <a:pt x="40" y="59"/>
                    <a:pt x="40" y="58"/>
                    <a:pt x="40" y="58"/>
                  </a:cubicBezTo>
                  <a:cubicBezTo>
                    <a:pt x="32" y="60"/>
                    <a:pt x="32" y="60"/>
                    <a:pt x="32" y="60"/>
                  </a:cubicBezTo>
                  <a:cubicBezTo>
                    <a:pt x="31" y="55"/>
                    <a:pt x="26" y="52"/>
                    <a:pt x="21" y="54"/>
                  </a:cubicBezTo>
                  <a:cubicBezTo>
                    <a:pt x="15" y="55"/>
                    <a:pt x="12" y="61"/>
                    <a:pt x="14" y="66"/>
                  </a:cubicBezTo>
                  <a:moveTo>
                    <a:pt x="40" y="27"/>
                  </a:moveTo>
                  <a:cubicBezTo>
                    <a:pt x="42" y="17"/>
                    <a:pt x="35" y="6"/>
                    <a:pt x="25" y="4"/>
                  </a:cubicBezTo>
                  <a:cubicBezTo>
                    <a:pt x="14" y="2"/>
                    <a:pt x="4" y="9"/>
                    <a:pt x="2" y="20"/>
                  </a:cubicBezTo>
                  <a:cubicBezTo>
                    <a:pt x="0" y="30"/>
                    <a:pt x="7" y="40"/>
                    <a:pt x="17" y="42"/>
                  </a:cubicBezTo>
                  <a:cubicBezTo>
                    <a:pt x="22" y="43"/>
                    <a:pt x="28" y="42"/>
                    <a:pt x="32" y="39"/>
                  </a:cubicBezTo>
                  <a:cubicBezTo>
                    <a:pt x="41" y="48"/>
                    <a:pt x="41" y="48"/>
                    <a:pt x="41" y="48"/>
                  </a:cubicBezTo>
                  <a:cubicBezTo>
                    <a:pt x="42" y="47"/>
                    <a:pt x="44" y="45"/>
                    <a:pt x="45" y="44"/>
                  </a:cubicBezTo>
                  <a:cubicBezTo>
                    <a:pt x="36" y="35"/>
                    <a:pt x="36" y="35"/>
                    <a:pt x="36" y="35"/>
                  </a:cubicBezTo>
                  <a:cubicBezTo>
                    <a:pt x="38" y="33"/>
                    <a:pt x="39" y="30"/>
                    <a:pt x="40" y="27"/>
                  </a:cubicBezTo>
                  <a:moveTo>
                    <a:pt x="57" y="46"/>
                  </a:moveTo>
                  <a:cubicBezTo>
                    <a:pt x="52" y="43"/>
                    <a:pt x="46" y="45"/>
                    <a:pt x="43" y="50"/>
                  </a:cubicBezTo>
                  <a:cubicBezTo>
                    <a:pt x="41" y="56"/>
                    <a:pt x="43" y="62"/>
                    <a:pt x="48" y="64"/>
                  </a:cubicBezTo>
                  <a:cubicBezTo>
                    <a:pt x="53" y="67"/>
                    <a:pt x="59" y="65"/>
                    <a:pt x="62" y="60"/>
                  </a:cubicBezTo>
                  <a:cubicBezTo>
                    <a:pt x="64" y="55"/>
                    <a:pt x="62" y="49"/>
                    <a:pt x="57" y="46"/>
                  </a:cubicBezTo>
                  <a:moveTo>
                    <a:pt x="78" y="3"/>
                  </a:moveTo>
                  <a:cubicBezTo>
                    <a:pt x="71" y="0"/>
                    <a:pt x="63" y="3"/>
                    <a:pt x="60" y="9"/>
                  </a:cubicBezTo>
                  <a:cubicBezTo>
                    <a:pt x="57" y="16"/>
                    <a:pt x="59" y="23"/>
                    <a:pt x="64" y="27"/>
                  </a:cubicBezTo>
                  <a:cubicBezTo>
                    <a:pt x="56" y="43"/>
                    <a:pt x="56" y="43"/>
                    <a:pt x="56" y="43"/>
                  </a:cubicBezTo>
                  <a:cubicBezTo>
                    <a:pt x="57" y="43"/>
                    <a:pt x="58" y="43"/>
                    <a:pt x="58" y="43"/>
                  </a:cubicBezTo>
                  <a:cubicBezTo>
                    <a:pt x="59" y="43"/>
                    <a:pt x="59" y="44"/>
                    <a:pt x="59" y="44"/>
                  </a:cubicBezTo>
                  <a:cubicBezTo>
                    <a:pt x="67" y="28"/>
                    <a:pt x="67" y="28"/>
                    <a:pt x="67" y="28"/>
                  </a:cubicBezTo>
                  <a:cubicBezTo>
                    <a:pt x="73" y="30"/>
                    <a:pt x="81" y="28"/>
                    <a:pt x="84" y="21"/>
                  </a:cubicBezTo>
                  <a:cubicBezTo>
                    <a:pt x="87" y="15"/>
                    <a:pt x="84" y="7"/>
                    <a:pt x="78"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4"/>
            <p:cNvSpPr>
              <a:spLocks/>
            </p:cNvSpPr>
            <p:nvPr userDrawn="1"/>
          </p:nvSpPr>
          <p:spPr bwMode="auto">
            <a:xfrm>
              <a:off x="7311" y="3595"/>
              <a:ext cx="282" cy="282"/>
            </a:xfrm>
            <a:custGeom>
              <a:avLst/>
              <a:gdLst>
                <a:gd name="T0" fmla="*/ 282 w 282"/>
                <a:gd name="T1" fmla="*/ 10 h 282"/>
                <a:gd name="T2" fmla="*/ 282 w 282"/>
                <a:gd name="T3" fmla="*/ 273 h 282"/>
                <a:gd name="T4" fmla="*/ 282 w 282"/>
                <a:gd name="T5" fmla="*/ 282 h 282"/>
                <a:gd name="T6" fmla="*/ 272 w 282"/>
                <a:gd name="T7" fmla="*/ 282 h 282"/>
                <a:gd name="T8" fmla="*/ 9 w 282"/>
                <a:gd name="T9" fmla="*/ 282 h 282"/>
                <a:gd name="T10" fmla="*/ 0 w 282"/>
                <a:gd name="T11" fmla="*/ 282 h 282"/>
                <a:gd name="T12" fmla="*/ 0 w 282"/>
                <a:gd name="T13" fmla="*/ 273 h 282"/>
                <a:gd name="T14" fmla="*/ 0 w 282"/>
                <a:gd name="T15" fmla="*/ 10 h 282"/>
                <a:gd name="T16" fmla="*/ 0 w 282"/>
                <a:gd name="T17" fmla="*/ 0 h 282"/>
                <a:gd name="T18" fmla="*/ 9 w 282"/>
                <a:gd name="T19" fmla="*/ 0 h 282"/>
                <a:gd name="T20" fmla="*/ 272 w 282"/>
                <a:gd name="T21" fmla="*/ 0 h 282"/>
                <a:gd name="T22" fmla="*/ 282 w 282"/>
                <a:gd name="T23" fmla="*/ 0 h 282"/>
                <a:gd name="T24" fmla="*/ 282 w 282"/>
                <a:gd name="T25" fmla="*/ 1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2" h="282">
                  <a:moveTo>
                    <a:pt x="282" y="10"/>
                  </a:moveTo>
                  <a:lnTo>
                    <a:pt x="282" y="273"/>
                  </a:lnTo>
                  <a:lnTo>
                    <a:pt x="282" y="282"/>
                  </a:lnTo>
                  <a:lnTo>
                    <a:pt x="272" y="282"/>
                  </a:lnTo>
                  <a:lnTo>
                    <a:pt x="9" y="282"/>
                  </a:lnTo>
                  <a:lnTo>
                    <a:pt x="0" y="282"/>
                  </a:lnTo>
                  <a:lnTo>
                    <a:pt x="0" y="273"/>
                  </a:lnTo>
                  <a:lnTo>
                    <a:pt x="0" y="10"/>
                  </a:lnTo>
                  <a:lnTo>
                    <a:pt x="0" y="0"/>
                  </a:lnTo>
                  <a:lnTo>
                    <a:pt x="9" y="0"/>
                  </a:lnTo>
                  <a:lnTo>
                    <a:pt x="272" y="0"/>
                  </a:lnTo>
                  <a:lnTo>
                    <a:pt x="282" y="0"/>
                  </a:lnTo>
                  <a:lnTo>
                    <a:pt x="282" y="1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15"/>
            <p:cNvSpPr>
              <a:spLocks/>
            </p:cNvSpPr>
            <p:nvPr userDrawn="1"/>
          </p:nvSpPr>
          <p:spPr bwMode="auto">
            <a:xfrm>
              <a:off x="7311" y="3595"/>
              <a:ext cx="282" cy="282"/>
            </a:xfrm>
            <a:custGeom>
              <a:avLst/>
              <a:gdLst>
                <a:gd name="T0" fmla="*/ 282 w 282"/>
                <a:gd name="T1" fmla="*/ 10 h 282"/>
                <a:gd name="T2" fmla="*/ 282 w 282"/>
                <a:gd name="T3" fmla="*/ 273 h 282"/>
                <a:gd name="T4" fmla="*/ 282 w 282"/>
                <a:gd name="T5" fmla="*/ 282 h 282"/>
                <a:gd name="T6" fmla="*/ 272 w 282"/>
                <a:gd name="T7" fmla="*/ 282 h 282"/>
                <a:gd name="T8" fmla="*/ 9 w 282"/>
                <a:gd name="T9" fmla="*/ 282 h 282"/>
                <a:gd name="T10" fmla="*/ 0 w 282"/>
                <a:gd name="T11" fmla="*/ 282 h 282"/>
                <a:gd name="T12" fmla="*/ 0 w 282"/>
                <a:gd name="T13" fmla="*/ 273 h 282"/>
                <a:gd name="T14" fmla="*/ 0 w 282"/>
                <a:gd name="T15" fmla="*/ 10 h 282"/>
                <a:gd name="T16" fmla="*/ 0 w 282"/>
                <a:gd name="T17" fmla="*/ 0 h 282"/>
                <a:gd name="T18" fmla="*/ 9 w 282"/>
                <a:gd name="T19" fmla="*/ 0 h 282"/>
                <a:gd name="T20" fmla="*/ 272 w 282"/>
                <a:gd name="T21" fmla="*/ 0 h 282"/>
                <a:gd name="T22" fmla="*/ 282 w 282"/>
                <a:gd name="T23" fmla="*/ 0 h 282"/>
                <a:gd name="T24" fmla="*/ 282 w 282"/>
                <a:gd name="T25" fmla="*/ 1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2" h="282">
                  <a:moveTo>
                    <a:pt x="282" y="10"/>
                  </a:moveTo>
                  <a:lnTo>
                    <a:pt x="282" y="273"/>
                  </a:lnTo>
                  <a:lnTo>
                    <a:pt x="282" y="282"/>
                  </a:lnTo>
                  <a:lnTo>
                    <a:pt x="272" y="282"/>
                  </a:lnTo>
                  <a:lnTo>
                    <a:pt x="9" y="282"/>
                  </a:lnTo>
                  <a:lnTo>
                    <a:pt x="0" y="282"/>
                  </a:lnTo>
                  <a:lnTo>
                    <a:pt x="0" y="273"/>
                  </a:lnTo>
                  <a:lnTo>
                    <a:pt x="0" y="10"/>
                  </a:lnTo>
                  <a:lnTo>
                    <a:pt x="0" y="0"/>
                  </a:lnTo>
                  <a:lnTo>
                    <a:pt x="9" y="0"/>
                  </a:lnTo>
                  <a:lnTo>
                    <a:pt x="272" y="0"/>
                  </a:lnTo>
                  <a:lnTo>
                    <a:pt x="282" y="0"/>
                  </a:lnTo>
                  <a:lnTo>
                    <a:pt x="282" y="10"/>
                  </a:lnTo>
                  <a:close/>
                </a:path>
              </a:pathLst>
            </a:custGeom>
            <a:noFill/>
            <a:ln w="301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16"/>
            <p:cNvSpPr>
              <a:spLocks/>
            </p:cNvSpPr>
            <p:nvPr userDrawn="1"/>
          </p:nvSpPr>
          <p:spPr bwMode="auto">
            <a:xfrm>
              <a:off x="7370" y="3665"/>
              <a:ext cx="163" cy="160"/>
            </a:xfrm>
            <a:custGeom>
              <a:avLst/>
              <a:gdLst>
                <a:gd name="T0" fmla="*/ 60 w 68"/>
                <a:gd name="T1" fmla="*/ 0 h 67"/>
                <a:gd name="T2" fmla="*/ 9 w 68"/>
                <a:gd name="T3" fmla="*/ 0 h 67"/>
                <a:gd name="T4" fmla="*/ 0 w 68"/>
                <a:gd name="T5" fmla="*/ 9 h 67"/>
                <a:gd name="T6" fmla="*/ 0 w 68"/>
                <a:gd name="T7" fmla="*/ 41 h 67"/>
                <a:gd name="T8" fmla="*/ 9 w 68"/>
                <a:gd name="T9" fmla="*/ 50 h 67"/>
                <a:gd name="T10" fmla="*/ 21 w 68"/>
                <a:gd name="T11" fmla="*/ 50 h 67"/>
                <a:gd name="T12" fmla="*/ 47 w 68"/>
                <a:gd name="T13" fmla="*/ 67 h 67"/>
                <a:gd name="T14" fmla="*/ 41 w 68"/>
                <a:gd name="T15" fmla="*/ 50 h 67"/>
                <a:gd name="T16" fmla="*/ 60 w 68"/>
                <a:gd name="T17" fmla="*/ 50 h 67"/>
                <a:gd name="T18" fmla="*/ 68 w 68"/>
                <a:gd name="T19" fmla="*/ 41 h 67"/>
                <a:gd name="T20" fmla="*/ 68 w 68"/>
                <a:gd name="T21" fmla="*/ 9 h 67"/>
                <a:gd name="T22" fmla="*/ 60 w 68"/>
                <a:gd name="T23"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 h="67">
                  <a:moveTo>
                    <a:pt x="60" y="0"/>
                  </a:moveTo>
                  <a:cubicBezTo>
                    <a:pt x="9" y="0"/>
                    <a:pt x="9" y="0"/>
                    <a:pt x="9" y="0"/>
                  </a:cubicBezTo>
                  <a:cubicBezTo>
                    <a:pt x="4" y="0"/>
                    <a:pt x="0" y="4"/>
                    <a:pt x="0" y="9"/>
                  </a:cubicBezTo>
                  <a:cubicBezTo>
                    <a:pt x="0" y="41"/>
                    <a:pt x="0" y="41"/>
                    <a:pt x="0" y="41"/>
                  </a:cubicBezTo>
                  <a:cubicBezTo>
                    <a:pt x="0" y="46"/>
                    <a:pt x="4" y="50"/>
                    <a:pt x="9" y="50"/>
                  </a:cubicBezTo>
                  <a:cubicBezTo>
                    <a:pt x="21" y="50"/>
                    <a:pt x="21" y="50"/>
                    <a:pt x="21" y="50"/>
                  </a:cubicBezTo>
                  <a:cubicBezTo>
                    <a:pt x="47" y="67"/>
                    <a:pt x="47" y="67"/>
                    <a:pt x="47" y="67"/>
                  </a:cubicBezTo>
                  <a:cubicBezTo>
                    <a:pt x="41" y="50"/>
                    <a:pt x="41" y="50"/>
                    <a:pt x="41" y="50"/>
                  </a:cubicBezTo>
                  <a:cubicBezTo>
                    <a:pt x="60" y="50"/>
                    <a:pt x="60" y="50"/>
                    <a:pt x="60" y="50"/>
                  </a:cubicBezTo>
                  <a:cubicBezTo>
                    <a:pt x="64" y="50"/>
                    <a:pt x="68" y="46"/>
                    <a:pt x="68" y="41"/>
                  </a:cubicBezTo>
                  <a:cubicBezTo>
                    <a:pt x="68" y="9"/>
                    <a:pt x="68" y="9"/>
                    <a:pt x="68" y="9"/>
                  </a:cubicBezTo>
                  <a:cubicBezTo>
                    <a:pt x="68" y="4"/>
                    <a:pt x="64" y="0"/>
                    <a:pt x="6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17"/>
            <p:cNvSpPr>
              <a:spLocks/>
            </p:cNvSpPr>
            <p:nvPr userDrawn="1"/>
          </p:nvSpPr>
          <p:spPr bwMode="auto">
            <a:xfrm>
              <a:off x="7425" y="3877"/>
              <a:ext cx="247" cy="246"/>
            </a:xfrm>
            <a:custGeom>
              <a:avLst/>
              <a:gdLst>
                <a:gd name="T0" fmla="*/ 247 w 247"/>
                <a:gd name="T1" fmla="*/ 10 h 246"/>
                <a:gd name="T2" fmla="*/ 247 w 247"/>
                <a:gd name="T3" fmla="*/ 237 h 246"/>
                <a:gd name="T4" fmla="*/ 247 w 247"/>
                <a:gd name="T5" fmla="*/ 246 h 246"/>
                <a:gd name="T6" fmla="*/ 237 w 247"/>
                <a:gd name="T7" fmla="*/ 246 h 246"/>
                <a:gd name="T8" fmla="*/ 10 w 247"/>
                <a:gd name="T9" fmla="*/ 246 h 246"/>
                <a:gd name="T10" fmla="*/ 0 w 247"/>
                <a:gd name="T11" fmla="*/ 246 h 246"/>
                <a:gd name="T12" fmla="*/ 0 w 247"/>
                <a:gd name="T13" fmla="*/ 237 h 246"/>
                <a:gd name="T14" fmla="*/ 0 w 247"/>
                <a:gd name="T15" fmla="*/ 10 h 246"/>
                <a:gd name="T16" fmla="*/ 0 w 247"/>
                <a:gd name="T17" fmla="*/ 0 h 246"/>
                <a:gd name="T18" fmla="*/ 10 w 247"/>
                <a:gd name="T19" fmla="*/ 0 h 246"/>
                <a:gd name="T20" fmla="*/ 237 w 247"/>
                <a:gd name="T21" fmla="*/ 0 h 246"/>
                <a:gd name="T22" fmla="*/ 247 w 247"/>
                <a:gd name="T23" fmla="*/ 0 h 246"/>
                <a:gd name="T24" fmla="*/ 247 w 247"/>
                <a:gd name="T25" fmla="*/ 1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7" h="246">
                  <a:moveTo>
                    <a:pt x="247" y="10"/>
                  </a:moveTo>
                  <a:lnTo>
                    <a:pt x="247" y="237"/>
                  </a:lnTo>
                  <a:lnTo>
                    <a:pt x="247" y="246"/>
                  </a:lnTo>
                  <a:lnTo>
                    <a:pt x="237" y="246"/>
                  </a:lnTo>
                  <a:lnTo>
                    <a:pt x="10" y="246"/>
                  </a:lnTo>
                  <a:lnTo>
                    <a:pt x="0" y="246"/>
                  </a:lnTo>
                  <a:lnTo>
                    <a:pt x="0" y="237"/>
                  </a:lnTo>
                  <a:lnTo>
                    <a:pt x="0" y="10"/>
                  </a:lnTo>
                  <a:lnTo>
                    <a:pt x="0" y="0"/>
                  </a:lnTo>
                  <a:lnTo>
                    <a:pt x="10" y="0"/>
                  </a:lnTo>
                  <a:lnTo>
                    <a:pt x="237" y="0"/>
                  </a:lnTo>
                  <a:lnTo>
                    <a:pt x="247" y="0"/>
                  </a:lnTo>
                  <a:lnTo>
                    <a:pt x="247" y="1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8"/>
            <p:cNvSpPr>
              <a:spLocks/>
            </p:cNvSpPr>
            <p:nvPr userDrawn="1"/>
          </p:nvSpPr>
          <p:spPr bwMode="auto">
            <a:xfrm>
              <a:off x="7425" y="3877"/>
              <a:ext cx="247" cy="246"/>
            </a:xfrm>
            <a:custGeom>
              <a:avLst/>
              <a:gdLst>
                <a:gd name="T0" fmla="*/ 247 w 247"/>
                <a:gd name="T1" fmla="*/ 10 h 246"/>
                <a:gd name="T2" fmla="*/ 247 w 247"/>
                <a:gd name="T3" fmla="*/ 237 h 246"/>
                <a:gd name="T4" fmla="*/ 247 w 247"/>
                <a:gd name="T5" fmla="*/ 246 h 246"/>
                <a:gd name="T6" fmla="*/ 237 w 247"/>
                <a:gd name="T7" fmla="*/ 246 h 246"/>
                <a:gd name="T8" fmla="*/ 10 w 247"/>
                <a:gd name="T9" fmla="*/ 246 h 246"/>
                <a:gd name="T10" fmla="*/ 0 w 247"/>
                <a:gd name="T11" fmla="*/ 246 h 246"/>
                <a:gd name="T12" fmla="*/ 0 w 247"/>
                <a:gd name="T13" fmla="*/ 237 h 246"/>
                <a:gd name="T14" fmla="*/ 0 w 247"/>
                <a:gd name="T15" fmla="*/ 10 h 246"/>
                <a:gd name="T16" fmla="*/ 0 w 247"/>
                <a:gd name="T17" fmla="*/ 0 h 246"/>
                <a:gd name="T18" fmla="*/ 10 w 247"/>
                <a:gd name="T19" fmla="*/ 0 h 246"/>
                <a:gd name="T20" fmla="*/ 237 w 247"/>
                <a:gd name="T21" fmla="*/ 0 h 246"/>
                <a:gd name="T22" fmla="*/ 247 w 247"/>
                <a:gd name="T23" fmla="*/ 0 h 246"/>
                <a:gd name="T24" fmla="*/ 247 w 247"/>
                <a:gd name="T25" fmla="*/ 1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7" h="246">
                  <a:moveTo>
                    <a:pt x="247" y="10"/>
                  </a:moveTo>
                  <a:lnTo>
                    <a:pt x="247" y="237"/>
                  </a:lnTo>
                  <a:lnTo>
                    <a:pt x="247" y="246"/>
                  </a:lnTo>
                  <a:lnTo>
                    <a:pt x="237" y="246"/>
                  </a:lnTo>
                  <a:lnTo>
                    <a:pt x="10" y="246"/>
                  </a:lnTo>
                  <a:lnTo>
                    <a:pt x="0" y="246"/>
                  </a:lnTo>
                  <a:lnTo>
                    <a:pt x="0" y="237"/>
                  </a:lnTo>
                  <a:lnTo>
                    <a:pt x="0" y="10"/>
                  </a:lnTo>
                  <a:lnTo>
                    <a:pt x="0" y="0"/>
                  </a:lnTo>
                  <a:lnTo>
                    <a:pt x="10" y="0"/>
                  </a:lnTo>
                  <a:lnTo>
                    <a:pt x="237" y="0"/>
                  </a:lnTo>
                  <a:lnTo>
                    <a:pt x="247" y="0"/>
                  </a:lnTo>
                  <a:lnTo>
                    <a:pt x="247" y="10"/>
                  </a:lnTo>
                  <a:close/>
                </a:path>
              </a:pathLst>
            </a:custGeom>
            <a:noFill/>
            <a:ln w="301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19"/>
            <p:cNvSpPr>
              <a:spLocks/>
            </p:cNvSpPr>
            <p:nvPr userDrawn="1"/>
          </p:nvSpPr>
          <p:spPr bwMode="auto">
            <a:xfrm>
              <a:off x="7464" y="3959"/>
              <a:ext cx="172" cy="83"/>
            </a:xfrm>
            <a:custGeom>
              <a:avLst/>
              <a:gdLst>
                <a:gd name="T0" fmla="*/ 59 w 72"/>
                <a:gd name="T1" fmla="*/ 9 h 35"/>
                <a:gd name="T2" fmla="*/ 52 w 72"/>
                <a:gd name="T3" fmla="*/ 11 h 35"/>
                <a:gd name="T4" fmla="*/ 34 w 72"/>
                <a:gd name="T5" fmla="*/ 0 h 35"/>
                <a:gd name="T6" fmla="*/ 14 w 72"/>
                <a:gd name="T7" fmla="*/ 15 h 35"/>
                <a:gd name="T8" fmla="*/ 10 w 72"/>
                <a:gd name="T9" fmla="*/ 15 h 35"/>
                <a:gd name="T10" fmla="*/ 0 w 72"/>
                <a:gd name="T11" fmla="*/ 25 h 35"/>
                <a:gd name="T12" fmla="*/ 10 w 72"/>
                <a:gd name="T13" fmla="*/ 35 h 35"/>
                <a:gd name="T14" fmla="*/ 59 w 72"/>
                <a:gd name="T15" fmla="*/ 35 h 35"/>
                <a:gd name="T16" fmla="*/ 72 w 72"/>
                <a:gd name="T17" fmla="*/ 22 h 35"/>
                <a:gd name="T18" fmla="*/ 59 w 72"/>
                <a:gd name="T19" fmla="*/ 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35">
                  <a:moveTo>
                    <a:pt x="59" y="9"/>
                  </a:moveTo>
                  <a:cubicBezTo>
                    <a:pt x="56" y="9"/>
                    <a:pt x="54" y="10"/>
                    <a:pt x="52" y="11"/>
                  </a:cubicBezTo>
                  <a:cubicBezTo>
                    <a:pt x="49" y="5"/>
                    <a:pt x="42" y="0"/>
                    <a:pt x="34" y="0"/>
                  </a:cubicBezTo>
                  <a:cubicBezTo>
                    <a:pt x="24" y="0"/>
                    <a:pt x="16" y="7"/>
                    <a:pt x="14" y="15"/>
                  </a:cubicBezTo>
                  <a:cubicBezTo>
                    <a:pt x="13" y="15"/>
                    <a:pt x="12" y="15"/>
                    <a:pt x="10" y="15"/>
                  </a:cubicBezTo>
                  <a:cubicBezTo>
                    <a:pt x="5" y="15"/>
                    <a:pt x="0" y="19"/>
                    <a:pt x="0" y="25"/>
                  </a:cubicBezTo>
                  <a:cubicBezTo>
                    <a:pt x="0" y="30"/>
                    <a:pt x="5" y="35"/>
                    <a:pt x="10" y="35"/>
                  </a:cubicBezTo>
                  <a:cubicBezTo>
                    <a:pt x="59" y="35"/>
                    <a:pt x="59" y="35"/>
                    <a:pt x="59" y="35"/>
                  </a:cubicBezTo>
                  <a:cubicBezTo>
                    <a:pt x="66" y="35"/>
                    <a:pt x="72" y="29"/>
                    <a:pt x="72" y="22"/>
                  </a:cubicBezTo>
                  <a:cubicBezTo>
                    <a:pt x="72" y="15"/>
                    <a:pt x="66" y="9"/>
                    <a:pt x="59" y="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18" name="Rectangle 17"/>
          <p:cNvSpPr/>
          <p:nvPr userDrawn="1"/>
        </p:nvSpPr>
        <p:spPr bwMode="auto">
          <a:xfrm>
            <a:off x="0" y="6697663"/>
            <a:ext cx="12436475" cy="296862"/>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9" name="Group 8"/>
          <p:cNvGrpSpPr>
            <a:grpSpLocks noChangeAspect="1"/>
          </p:cNvGrpSpPr>
          <p:nvPr userDrawn="1"/>
        </p:nvGrpSpPr>
        <p:grpSpPr bwMode="auto">
          <a:xfrm>
            <a:off x="11515725" y="6199686"/>
            <a:ext cx="646113" cy="682764"/>
            <a:chOff x="7062" y="3586"/>
            <a:chExt cx="617" cy="652"/>
          </a:xfrm>
        </p:grpSpPr>
        <p:sp>
          <p:nvSpPr>
            <p:cNvPr id="20" name="AutoShape 7"/>
            <p:cNvSpPr>
              <a:spLocks noChangeAspect="1" noChangeArrowheads="1" noTextEdit="1"/>
            </p:cNvSpPr>
            <p:nvPr userDrawn="1"/>
          </p:nvSpPr>
          <p:spPr bwMode="auto">
            <a:xfrm>
              <a:off x="7062" y="3586"/>
              <a:ext cx="617" cy="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9"/>
            <p:cNvSpPr>
              <a:spLocks/>
            </p:cNvSpPr>
            <p:nvPr userDrawn="1"/>
          </p:nvSpPr>
          <p:spPr bwMode="auto">
            <a:xfrm>
              <a:off x="7191" y="3758"/>
              <a:ext cx="117" cy="119"/>
            </a:xfrm>
            <a:custGeom>
              <a:avLst/>
              <a:gdLst>
                <a:gd name="T0" fmla="*/ 117 w 117"/>
                <a:gd name="T1" fmla="*/ 9 h 119"/>
                <a:gd name="T2" fmla="*/ 117 w 117"/>
                <a:gd name="T3" fmla="*/ 110 h 119"/>
                <a:gd name="T4" fmla="*/ 117 w 117"/>
                <a:gd name="T5" fmla="*/ 119 h 119"/>
                <a:gd name="T6" fmla="*/ 108 w 117"/>
                <a:gd name="T7" fmla="*/ 119 h 119"/>
                <a:gd name="T8" fmla="*/ 10 w 117"/>
                <a:gd name="T9" fmla="*/ 119 h 119"/>
                <a:gd name="T10" fmla="*/ 0 w 117"/>
                <a:gd name="T11" fmla="*/ 119 h 119"/>
                <a:gd name="T12" fmla="*/ 0 w 117"/>
                <a:gd name="T13" fmla="*/ 110 h 119"/>
                <a:gd name="T14" fmla="*/ 0 w 117"/>
                <a:gd name="T15" fmla="*/ 9 h 119"/>
                <a:gd name="T16" fmla="*/ 0 w 117"/>
                <a:gd name="T17" fmla="*/ 0 h 119"/>
                <a:gd name="T18" fmla="*/ 10 w 117"/>
                <a:gd name="T19" fmla="*/ 0 h 119"/>
                <a:gd name="T20" fmla="*/ 108 w 117"/>
                <a:gd name="T21" fmla="*/ 0 h 119"/>
                <a:gd name="T22" fmla="*/ 117 w 117"/>
                <a:gd name="T23" fmla="*/ 0 h 119"/>
                <a:gd name="T24" fmla="*/ 117 w 117"/>
                <a:gd name="T25" fmla="*/ 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 h="119">
                  <a:moveTo>
                    <a:pt x="117" y="9"/>
                  </a:moveTo>
                  <a:lnTo>
                    <a:pt x="117" y="110"/>
                  </a:lnTo>
                  <a:lnTo>
                    <a:pt x="117" y="119"/>
                  </a:lnTo>
                  <a:lnTo>
                    <a:pt x="108" y="119"/>
                  </a:lnTo>
                  <a:lnTo>
                    <a:pt x="10" y="119"/>
                  </a:lnTo>
                  <a:lnTo>
                    <a:pt x="0" y="119"/>
                  </a:lnTo>
                  <a:lnTo>
                    <a:pt x="0" y="110"/>
                  </a:lnTo>
                  <a:lnTo>
                    <a:pt x="0" y="9"/>
                  </a:lnTo>
                  <a:lnTo>
                    <a:pt x="0" y="0"/>
                  </a:lnTo>
                  <a:lnTo>
                    <a:pt x="10" y="0"/>
                  </a:lnTo>
                  <a:lnTo>
                    <a:pt x="108" y="0"/>
                  </a:lnTo>
                  <a:lnTo>
                    <a:pt x="117" y="0"/>
                  </a:lnTo>
                  <a:lnTo>
                    <a:pt x="117" y="9"/>
                  </a:lnTo>
                  <a:close/>
                </a:path>
              </a:pathLst>
            </a:custGeom>
            <a:solidFill>
              <a:srgbClr val="0054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10"/>
            <p:cNvSpPr>
              <a:spLocks/>
            </p:cNvSpPr>
            <p:nvPr userDrawn="1"/>
          </p:nvSpPr>
          <p:spPr bwMode="auto">
            <a:xfrm>
              <a:off x="7191" y="3758"/>
              <a:ext cx="117" cy="119"/>
            </a:xfrm>
            <a:custGeom>
              <a:avLst/>
              <a:gdLst>
                <a:gd name="T0" fmla="*/ 117 w 117"/>
                <a:gd name="T1" fmla="*/ 9 h 119"/>
                <a:gd name="T2" fmla="*/ 117 w 117"/>
                <a:gd name="T3" fmla="*/ 110 h 119"/>
                <a:gd name="T4" fmla="*/ 117 w 117"/>
                <a:gd name="T5" fmla="*/ 119 h 119"/>
                <a:gd name="T6" fmla="*/ 108 w 117"/>
                <a:gd name="T7" fmla="*/ 119 h 119"/>
                <a:gd name="T8" fmla="*/ 10 w 117"/>
                <a:gd name="T9" fmla="*/ 119 h 119"/>
                <a:gd name="T10" fmla="*/ 0 w 117"/>
                <a:gd name="T11" fmla="*/ 119 h 119"/>
                <a:gd name="T12" fmla="*/ 0 w 117"/>
                <a:gd name="T13" fmla="*/ 110 h 119"/>
                <a:gd name="T14" fmla="*/ 0 w 117"/>
                <a:gd name="T15" fmla="*/ 9 h 119"/>
                <a:gd name="T16" fmla="*/ 0 w 117"/>
                <a:gd name="T17" fmla="*/ 0 h 119"/>
                <a:gd name="T18" fmla="*/ 10 w 117"/>
                <a:gd name="T19" fmla="*/ 0 h 119"/>
                <a:gd name="T20" fmla="*/ 108 w 117"/>
                <a:gd name="T21" fmla="*/ 0 h 119"/>
                <a:gd name="T22" fmla="*/ 117 w 117"/>
                <a:gd name="T23" fmla="*/ 0 h 119"/>
                <a:gd name="T24" fmla="*/ 117 w 117"/>
                <a:gd name="T25" fmla="*/ 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 h="119">
                  <a:moveTo>
                    <a:pt x="117" y="9"/>
                  </a:moveTo>
                  <a:lnTo>
                    <a:pt x="117" y="110"/>
                  </a:lnTo>
                  <a:lnTo>
                    <a:pt x="117" y="119"/>
                  </a:lnTo>
                  <a:lnTo>
                    <a:pt x="108" y="119"/>
                  </a:lnTo>
                  <a:lnTo>
                    <a:pt x="10" y="119"/>
                  </a:lnTo>
                  <a:lnTo>
                    <a:pt x="0" y="119"/>
                  </a:lnTo>
                  <a:lnTo>
                    <a:pt x="0" y="110"/>
                  </a:lnTo>
                  <a:lnTo>
                    <a:pt x="0" y="9"/>
                  </a:lnTo>
                  <a:lnTo>
                    <a:pt x="0" y="0"/>
                  </a:lnTo>
                  <a:lnTo>
                    <a:pt x="10" y="0"/>
                  </a:lnTo>
                  <a:lnTo>
                    <a:pt x="108" y="0"/>
                  </a:lnTo>
                  <a:lnTo>
                    <a:pt x="117" y="0"/>
                  </a:lnTo>
                  <a:lnTo>
                    <a:pt x="117" y="9"/>
                  </a:lnTo>
                  <a:close/>
                </a:path>
              </a:pathLst>
            </a:custGeom>
            <a:noFill/>
            <a:ln w="301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Freeform 11"/>
            <p:cNvSpPr>
              <a:spLocks/>
            </p:cNvSpPr>
            <p:nvPr userDrawn="1"/>
          </p:nvSpPr>
          <p:spPr bwMode="auto">
            <a:xfrm>
              <a:off x="7074" y="3877"/>
              <a:ext cx="351" cy="352"/>
            </a:xfrm>
            <a:custGeom>
              <a:avLst/>
              <a:gdLst>
                <a:gd name="T0" fmla="*/ 351 w 351"/>
                <a:gd name="T1" fmla="*/ 10 h 352"/>
                <a:gd name="T2" fmla="*/ 351 w 351"/>
                <a:gd name="T3" fmla="*/ 342 h 352"/>
                <a:gd name="T4" fmla="*/ 351 w 351"/>
                <a:gd name="T5" fmla="*/ 352 h 352"/>
                <a:gd name="T6" fmla="*/ 342 w 351"/>
                <a:gd name="T7" fmla="*/ 352 h 352"/>
                <a:gd name="T8" fmla="*/ 9 w 351"/>
                <a:gd name="T9" fmla="*/ 352 h 352"/>
                <a:gd name="T10" fmla="*/ 0 w 351"/>
                <a:gd name="T11" fmla="*/ 352 h 352"/>
                <a:gd name="T12" fmla="*/ 0 w 351"/>
                <a:gd name="T13" fmla="*/ 342 h 352"/>
                <a:gd name="T14" fmla="*/ 0 w 351"/>
                <a:gd name="T15" fmla="*/ 10 h 352"/>
                <a:gd name="T16" fmla="*/ 0 w 351"/>
                <a:gd name="T17" fmla="*/ 0 h 352"/>
                <a:gd name="T18" fmla="*/ 9 w 351"/>
                <a:gd name="T19" fmla="*/ 0 h 352"/>
                <a:gd name="T20" fmla="*/ 342 w 351"/>
                <a:gd name="T21" fmla="*/ 0 h 352"/>
                <a:gd name="T22" fmla="*/ 351 w 351"/>
                <a:gd name="T23" fmla="*/ 0 h 352"/>
                <a:gd name="T24" fmla="*/ 351 w 351"/>
                <a:gd name="T25" fmla="*/ 1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1" h="352">
                  <a:moveTo>
                    <a:pt x="351" y="10"/>
                  </a:moveTo>
                  <a:lnTo>
                    <a:pt x="351" y="342"/>
                  </a:lnTo>
                  <a:lnTo>
                    <a:pt x="351" y="352"/>
                  </a:lnTo>
                  <a:lnTo>
                    <a:pt x="342" y="352"/>
                  </a:lnTo>
                  <a:lnTo>
                    <a:pt x="9" y="352"/>
                  </a:lnTo>
                  <a:lnTo>
                    <a:pt x="0" y="352"/>
                  </a:lnTo>
                  <a:lnTo>
                    <a:pt x="0" y="342"/>
                  </a:lnTo>
                  <a:lnTo>
                    <a:pt x="0" y="10"/>
                  </a:lnTo>
                  <a:lnTo>
                    <a:pt x="0" y="0"/>
                  </a:lnTo>
                  <a:lnTo>
                    <a:pt x="9" y="0"/>
                  </a:lnTo>
                  <a:lnTo>
                    <a:pt x="342" y="0"/>
                  </a:lnTo>
                  <a:lnTo>
                    <a:pt x="351" y="0"/>
                  </a:lnTo>
                  <a:lnTo>
                    <a:pt x="351" y="1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12"/>
            <p:cNvSpPr>
              <a:spLocks/>
            </p:cNvSpPr>
            <p:nvPr userDrawn="1"/>
          </p:nvSpPr>
          <p:spPr bwMode="auto">
            <a:xfrm>
              <a:off x="7074" y="3877"/>
              <a:ext cx="351" cy="352"/>
            </a:xfrm>
            <a:custGeom>
              <a:avLst/>
              <a:gdLst>
                <a:gd name="T0" fmla="*/ 351 w 351"/>
                <a:gd name="T1" fmla="*/ 10 h 352"/>
                <a:gd name="T2" fmla="*/ 351 w 351"/>
                <a:gd name="T3" fmla="*/ 342 h 352"/>
                <a:gd name="T4" fmla="*/ 351 w 351"/>
                <a:gd name="T5" fmla="*/ 352 h 352"/>
                <a:gd name="T6" fmla="*/ 342 w 351"/>
                <a:gd name="T7" fmla="*/ 352 h 352"/>
                <a:gd name="T8" fmla="*/ 9 w 351"/>
                <a:gd name="T9" fmla="*/ 352 h 352"/>
                <a:gd name="T10" fmla="*/ 0 w 351"/>
                <a:gd name="T11" fmla="*/ 352 h 352"/>
                <a:gd name="T12" fmla="*/ 0 w 351"/>
                <a:gd name="T13" fmla="*/ 342 h 352"/>
                <a:gd name="T14" fmla="*/ 0 w 351"/>
                <a:gd name="T15" fmla="*/ 10 h 352"/>
                <a:gd name="T16" fmla="*/ 0 w 351"/>
                <a:gd name="T17" fmla="*/ 0 h 352"/>
                <a:gd name="T18" fmla="*/ 9 w 351"/>
                <a:gd name="T19" fmla="*/ 0 h 352"/>
                <a:gd name="T20" fmla="*/ 342 w 351"/>
                <a:gd name="T21" fmla="*/ 0 h 352"/>
                <a:gd name="T22" fmla="*/ 351 w 351"/>
                <a:gd name="T23" fmla="*/ 0 h 352"/>
                <a:gd name="T24" fmla="*/ 351 w 351"/>
                <a:gd name="T25" fmla="*/ 1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1" h="352">
                  <a:moveTo>
                    <a:pt x="351" y="10"/>
                  </a:moveTo>
                  <a:lnTo>
                    <a:pt x="351" y="342"/>
                  </a:lnTo>
                  <a:lnTo>
                    <a:pt x="351" y="352"/>
                  </a:lnTo>
                  <a:lnTo>
                    <a:pt x="342" y="352"/>
                  </a:lnTo>
                  <a:lnTo>
                    <a:pt x="9" y="352"/>
                  </a:lnTo>
                  <a:lnTo>
                    <a:pt x="0" y="352"/>
                  </a:lnTo>
                  <a:lnTo>
                    <a:pt x="0" y="342"/>
                  </a:lnTo>
                  <a:lnTo>
                    <a:pt x="0" y="10"/>
                  </a:lnTo>
                  <a:lnTo>
                    <a:pt x="0" y="0"/>
                  </a:lnTo>
                  <a:lnTo>
                    <a:pt x="9" y="0"/>
                  </a:lnTo>
                  <a:lnTo>
                    <a:pt x="342" y="0"/>
                  </a:lnTo>
                  <a:lnTo>
                    <a:pt x="351" y="0"/>
                  </a:lnTo>
                  <a:lnTo>
                    <a:pt x="351" y="10"/>
                  </a:lnTo>
                  <a:close/>
                </a:path>
              </a:pathLst>
            </a:custGeom>
            <a:noFill/>
            <a:ln w="301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Freeform 13"/>
            <p:cNvSpPr>
              <a:spLocks noEditPoints="1"/>
            </p:cNvSpPr>
            <p:nvPr userDrawn="1"/>
          </p:nvSpPr>
          <p:spPr bwMode="auto">
            <a:xfrm>
              <a:off x="7131" y="3937"/>
              <a:ext cx="208" cy="253"/>
            </a:xfrm>
            <a:custGeom>
              <a:avLst/>
              <a:gdLst>
                <a:gd name="T0" fmla="*/ 59 w 87"/>
                <a:gd name="T1" fmla="*/ 98 h 106"/>
                <a:gd name="T2" fmla="*/ 77 w 87"/>
                <a:gd name="T3" fmla="*/ 103 h 106"/>
                <a:gd name="T4" fmla="*/ 82 w 87"/>
                <a:gd name="T5" fmla="*/ 84 h 106"/>
                <a:gd name="T6" fmla="*/ 65 w 87"/>
                <a:gd name="T7" fmla="*/ 79 h 106"/>
                <a:gd name="T8" fmla="*/ 58 w 87"/>
                <a:gd name="T9" fmla="*/ 67 h 106"/>
                <a:gd name="T10" fmla="*/ 55 w 87"/>
                <a:gd name="T11" fmla="*/ 68 h 106"/>
                <a:gd name="T12" fmla="*/ 63 w 87"/>
                <a:gd name="T13" fmla="*/ 80 h 106"/>
                <a:gd name="T14" fmla="*/ 59 w 87"/>
                <a:gd name="T15" fmla="*/ 98 h 106"/>
                <a:gd name="T16" fmla="*/ 14 w 87"/>
                <a:gd name="T17" fmla="*/ 66 h 106"/>
                <a:gd name="T18" fmla="*/ 26 w 87"/>
                <a:gd name="T19" fmla="*/ 73 h 106"/>
                <a:gd name="T20" fmla="*/ 33 w 87"/>
                <a:gd name="T21" fmla="*/ 62 h 106"/>
                <a:gd name="T22" fmla="*/ 40 w 87"/>
                <a:gd name="T23" fmla="*/ 60 h 106"/>
                <a:gd name="T24" fmla="*/ 40 w 87"/>
                <a:gd name="T25" fmla="*/ 58 h 106"/>
                <a:gd name="T26" fmla="*/ 32 w 87"/>
                <a:gd name="T27" fmla="*/ 60 h 106"/>
                <a:gd name="T28" fmla="*/ 21 w 87"/>
                <a:gd name="T29" fmla="*/ 54 h 106"/>
                <a:gd name="T30" fmla="*/ 14 w 87"/>
                <a:gd name="T31" fmla="*/ 66 h 106"/>
                <a:gd name="T32" fmla="*/ 40 w 87"/>
                <a:gd name="T33" fmla="*/ 27 h 106"/>
                <a:gd name="T34" fmla="*/ 25 w 87"/>
                <a:gd name="T35" fmla="*/ 4 h 106"/>
                <a:gd name="T36" fmla="*/ 2 w 87"/>
                <a:gd name="T37" fmla="*/ 20 h 106"/>
                <a:gd name="T38" fmla="*/ 17 w 87"/>
                <a:gd name="T39" fmla="*/ 42 h 106"/>
                <a:gd name="T40" fmla="*/ 32 w 87"/>
                <a:gd name="T41" fmla="*/ 39 h 106"/>
                <a:gd name="T42" fmla="*/ 41 w 87"/>
                <a:gd name="T43" fmla="*/ 48 h 106"/>
                <a:gd name="T44" fmla="*/ 45 w 87"/>
                <a:gd name="T45" fmla="*/ 44 h 106"/>
                <a:gd name="T46" fmla="*/ 36 w 87"/>
                <a:gd name="T47" fmla="*/ 35 h 106"/>
                <a:gd name="T48" fmla="*/ 40 w 87"/>
                <a:gd name="T49" fmla="*/ 27 h 106"/>
                <a:gd name="T50" fmla="*/ 57 w 87"/>
                <a:gd name="T51" fmla="*/ 46 h 106"/>
                <a:gd name="T52" fmla="*/ 43 w 87"/>
                <a:gd name="T53" fmla="*/ 50 h 106"/>
                <a:gd name="T54" fmla="*/ 48 w 87"/>
                <a:gd name="T55" fmla="*/ 64 h 106"/>
                <a:gd name="T56" fmla="*/ 62 w 87"/>
                <a:gd name="T57" fmla="*/ 60 h 106"/>
                <a:gd name="T58" fmla="*/ 57 w 87"/>
                <a:gd name="T59" fmla="*/ 46 h 106"/>
                <a:gd name="T60" fmla="*/ 78 w 87"/>
                <a:gd name="T61" fmla="*/ 3 h 106"/>
                <a:gd name="T62" fmla="*/ 60 w 87"/>
                <a:gd name="T63" fmla="*/ 9 h 106"/>
                <a:gd name="T64" fmla="*/ 64 w 87"/>
                <a:gd name="T65" fmla="*/ 27 h 106"/>
                <a:gd name="T66" fmla="*/ 56 w 87"/>
                <a:gd name="T67" fmla="*/ 43 h 106"/>
                <a:gd name="T68" fmla="*/ 58 w 87"/>
                <a:gd name="T69" fmla="*/ 43 h 106"/>
                <a:gd name="T70" fmla="*/ 59 w 87"/>
                <a:gd name="T71" fmla="*/ 44 h 106"/>
                <a:gd name="T72" fmla="*/ 67 w 87"/>
                <a:gd name="T73" fmla="*/ 28 h 106"/>
                <a:gd name="T74" fmla="*/ 84 w 87"/>
                <a:gd name="T75" fmla="*/ 21 h 106"/>
                <a:gd name="T76" fmla="*/ 78 w 87"/>
                <a:gd name="T77" fmla="*/ 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7" h="106">
                  <a:moveTo>
                    <a:pt x="59" y="98"/>
                  </a:moveTo>
                  <a:cubicBezTo>
                    <a:pt x="62" y="104"/>
                    <a:pt x="71" y="106"/>
                    <a:pt x="77" y="103"/>
                  </a:cubicBezTo>
                  <a:cubicBezTo>
                    <a:pt x="83" y="99"/>
                    <a:pt x="86" y="91"/>
                    <a:pt x="82" y="84"/>
                  </a:cubicBezTo>
                  <a:cubicBezTo>
                    <a:pt x="79" y="78"/>
                    <a:pt x="71" y="76"/>
                    <a:pt x="65" y="79"/>
                  </a:cubicBezTo>
                  <a:cubicBezTo>
                    <a:pt x="58" y="67"/>
                    <a:pt x="58" y="67"/>
                    <a:pt x="58" y="67"/>
                  </a:cubicBezTo>
                  <a:cubicBezTo>
                    <a:pt x="57" y="67"/>
                    <a:pt x="56" y="67"/>
                    <a:pt x="55" y="68"/>
                  </a:cubicBezTo>
                  <a:cubicBezTo>
                    <a:pt x="63" y="80"/>
                    <a:pt x="63" y="80"/>
                    <a:pt x="63" y="80"/>
                  </a:cubicBezTo>
                  <a:cubicBezTo>
                    <a:pt x="57" y="84"/>
                    <a:pt x="55" y="92"/>
                    <a:pt x="59" y="98"/>
                  </a:cubicBezTo>
                  <a:moveTo>
                    <a:pt x="14" y="66"/>
                  </a:moveTo>
                  <a:cubicBezTo>
                    <a:pt x="15" y="71"/>
                    <a:pt x="21" y="74"/>
                    <a:pt x="26" y="73"/>
                  </a:cubicBezTo>
                  <a:cubicBezTo>
                    <a:pt x="31" y="72"/>
                    <a:pt x="34" y="67"/>
                    <a:pt x="33" y="62"/>
                  </a:cubicBezTo>
                  <a:cubicBezTo>
                    <a:pt x="40" y="60"/>
                    <a:pt x="40" y="60"/>
                    <a:pt x="40" y="60"/>
                  </a:cubicBezTo>
                  <a:cubicBezTo>
                    <a:pt x="40" y="59"/>
                    <a:pt x="40" y="58"/>
                    <a:pt x="40" y="58"/>
                  </a:cubicBezTo>
                  <a:cubicBezTo>
                    <a:pt x="32" y="60"/>
                    <a:pt x="32" y="60"/>
                    <a:pt x="32" y="60"/>
                  </a:cubicBezTo>
                  <a:cubicBezTo>
                    <a:pt x="31" y="55"/>
                    <a:pt x="26" y="52"/>
                    <a:pt x="21" y="54"/>
                  </a:cubicBezTo>
                  <a:cubicBezTo>
                    <a:pt x="15" y="55"/>
                    <a:pt x="12" y="61"/>
                    <a:pt x="14" y="66"/>
                  </a:cubicBezTo>
                  <a:moveTo>
                    <a:pt x="40" y="27"/>
                  </a:moveTo>
                  <a:cubicBezTo>
                    <a:pt x="42" y="17"/>
                    <a:pt x="35" y="6"/>
                    <a:pt x="25" y="4"/>
                  </a:cubicBezTo>
                  <a:cubicBezTo>
                    <a:pt x="14" y="2"/>
                    <a:pt x="4" y="9"/>
                    <a:pt x="2" y="20"/>
                  </a:cubicBezTo>
                  <a:cubicBezTo>
                    <a:pt x="0" y="30"/>
                    <a:pt x="7" y="40"/>
                    <a:pt x="17" y="42"/>
                  </a:cubicBezTo>
                  <a:cubicBezTo>
                    <a:pt x="22" y="43"/>
                    <a:pt x="28" y="42"/>
                    <a:pt x="32" y="39"/>
                  </a:cubicBezTo>
                  <a:cubicBezTo>
                    <a:pt x="41" y="48"/>
                    <a:pt x="41" y="48"/>
                    <a:pt x="41" y="48"/>
                  </a:cubicBezTo>
                  <a:cubicBezTo>
                    <a:pt x="42" y="47"/>
                    <a:pt x="44" y="45"/>
                    <a:pt x="45" y="44"/>
                  </a:cubicBezTo>
                  <a:cubicBezTo>
                    <a:pt x="36" y="35"/>
                    <a:pt x="36" y="35"/>
                    <a:pt x="36" y="35"/>
                  </a:cubicBezTo>
                  <a:cubicBezTo>
                    <a:pt x="38" y="33"/>
                    <a:pt x="39" y="30"/>
                    <a:pt x="40" y="27"/>
                  </a:cubicBezTo>
                  <a:moveTo>
                    <a:pt x="57" y="46"/>
                  </a:moveTo>
                  <a:cubicBezTo>
                    <a:pt x="52" y="43"/>
                    <a:pt x="46" y="45"/>
                    <a:pt x="43" y="50"/>
                  </a:cubicBezTo>
                  <a:cubicBezTo>
                    <a:pt x="41" y="56"/>
                    <a:pt x="43" y="62"/>
                    <a:pt x="48" y="64"/>
                  </a:cubicBezTo>
                  <a:cubicBezTo>
                    <a:pt x="53" y="67"/>
                    <a:pt x="59" y="65"/>
                    <a:pt x="62" y="60"/>
                  </a:cubicBezTo>
                  <a:cubicBezTo>
                    <a:pt x="64" y="55"/>
                    <a:pt x="62" y="49"/>
                    <a:pt x="57" y="46"/>
                  </a:cubicBezTo>
                  <a:moveTo>
                    <a:pt x="78" y="3"/>
                  </a:moveTo>
                  <a:cubicBezTo>
                    <a:pt x="71" y="0"/>
                    <a:pt x="63" y="3"/>
                    <a:pt x="60" y="9"/>
                  </a:cubicBezTo>
                  <a:cubicBezTo>
                    <a:pt x="57" y="16"/>
                    <a:pt x="59" y="23"/>
                    <a:pt x="64" y="27"/>
                  </a:cubicBezTo>
                  <a:cubicBezTo>
                    <a:pt x="56" y="43"/>
                    <a:pt x="56" y="43"/>
                    <a:pt x="56" y="43"/>
                  </a:cubicBezTo>
                  <a:cubicBezTo>
                    <a:pt x="57" y="43"/>
                    <a:pt x="58" y="43"/>
                    <a:pt x="58" y="43"/>
                  </a:cubicBezTo>
                  <a:cubicBezTo>
                    <a:pt x="59" y="43"/>
                    <a:pt x="59" y="44"/>
                    <a:pt x="59" y="44"/>
                  </a:cubicBezTo>
                  <a:cubicBezTo>
                    <a:pt x="67" y="28"/>
                    <a:pt x="67" y="28"/>
                    <a:pt x="67" y="28"/>
                  </a:cubicBezTo>
                  <a:cubicBezTo>
                    <a:pt x="73" y="30"/>
                    <a:pt x="81" y="28"/>
                    <a:pt x="84" y="21"/>
                  </a:cubicBezTo>
                  <a:cubicBezTo>
                    <a:pt x="87" y="15"/>
                    <a:pt x="84" y="7"/>
                    <a:pt x="78"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4"/>
            <p:cNvSpPr>
              <a:spLocks/>
            </p:cNvSpPr>
            <p:nvPr userDrawn="1"/>
          </p:nvSpPr>
          <p:spPr bwMode="auto">
            <a:xfrm>
              <a:off x="7311" y="3595"/>
              <a:ext cx="282" cy="282"/>
            </a:xfrm>
            <a:custGeom>
              <a:avLst/>
              <a:gdLst>
                <a:gd name="T0" fmla="*/ 282 w 282"/>
                <a:gd name="T1" fmla="*/ 10 h 282"/>
                <a:gd name="T2" fmla="*/ 282 w 282"/>
                <a:gd name="T3" fmla="*/ 273 h 282"/>
                <a:gd name="T4" fmla="*/ 282 w 282"/>
                <a:gd name="T5" fmla="*/ 282 h 282"/>
                <a:gd name="T6" fmla="*/ 272 w 282"/>
                <a:gd name="T7" fmla="*/ 282 h 282"/>
                <a:gd name="T8" fmla="*/ 9 w 282"/>
                <a:gd name="T9" fmla="*/ 282 h 282"/>
                <a:gd name="T10" fmla="*/ 0 w 282"/>
                <a:gd name="T11" fmla="*/ 282 h 282"/>
                <a:gd name="T12" fmla="*/ 0 w 282"/>
                <a:gd name="T13" fmla="*/ 273 h 282"/>
                <a:gd name="T14" fmla="*/ 0 w 282"/>
                <a:gd name="T15" fmla="*/ 10 h 282"/>
                <a:gd name="T16" fmla="*/ 0 w 282"/>
                <a:gd name="T17" fmla="*/ 0 h 282"/>
                <a:gd name="T18" fmla="*/ 9 w 282"/>
                <a:gd name="T19" fmla="*/ 0 h 282"/>
                <a:gd name="T20" fmla="*/ 272 w 282"/>
                <a:gd name="T21" fmla="*/ 0 h 282"/>
                <a:gd name="T22" fmla="*/ 282 w 282"/>
                <a:gd name="T23" fmla="*/ 0 h 282"/>
                <a:gd name="T24" fmla="*/ 282 w 282"/>
                <a:gd name="T25" fmla="*/ 1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2" h="282">
                  <a:moveTo>
                    <a:pt x="282" y="10"/>
                  </a:moveTo>
                  <a:lnTo>
                    <a:pt x="282" y="273"/>
                  </a:lnTo>
                  <a:lnTo>
                    <a:pt x="282" y="282"/>
                  </a:lnTo>
                  <a:lnTo>
                    <a:pt x="272" y="282"/>
                  </a:lnTo>
                  <a:lnTo>
                    <a:pt x="9" y="282"/>
                  </a:lnTo>
                  <a:lnTo>
                    <a:pt x="0" y="282"/>
                  </a:lnTo>
                  <a:lnTo>
                    <a:pt x="0" y="273"/>
                  </a:lnTo>
                  <a:lnTo>
                    <a:pt x="0" y="10"/>
                  </a:lnTo>
                  <a:lnTo>
                    <a:pt x="0" y="0"/>
                  </a:lnTo>
                  <a:lnTo>
                    <a:pt x="9" y="0"/>
                  </a:lnTo>
                  <a:lnTo>
                    <a:pt x="272" y="0"/>
                  </a:lnTo>
                  <a:lnTo>
                    <a:pt x="282" y="0"/>
                  </a:lnTo>
                  <a:lnTo>
                    <a:pt x="282" y="1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15"/>
            <p:cNvSpPr>
              <a:spLocks/>
            </p:cNvSpPr>
            <p:nvPr userDrawn="1"/>
          </p:nvSpPr>
          <p:spPr bwMode="auto">
            <a:xfrm>
              <a:off x="7311" y="3595"/>
              <a:ext cx="282" cy="282"/>
            </a:xfrm>
            <a:custGeom>
              <a:avLst/>
              <a:gdLst>
                <a:gd name="T0" fmla="*/ 282 w 282"/>
                <a:gd name="T1" fmla="*/ 10 h 282"/>
                <a:gd name="T2" fmla="*/ 282 w 282"/>
                <a:gd name="T3" fmla="*/ 273 h 282"/>
                <a:gd name="T4" fmla="*/ 282 w 282"/>
                <a:gd name="T5" fmla="*/ 282 h 282"/>
                <a:gd name="T6" fmla="*/ 272 w 282"/>
                <a:gd name="T7" fmla="*/ 282 h 282"/>
                <a:gd name="T8" fmla="*/ 9 w 282"/>
                <a:gd name="T9" fmla="*/ 282 h 282"/>
                <a:gd name="T10" fmla="*/ 0 w 282"/>
                <a:gd name="T11" fmla="*/ 282 h 282"/>
                <a:gd name="T12" fmla="*/ 0 w 282"/>
                <a:gd name="T13" fmla="*/ 273 h 282"/>
                <a:gd name="T14" fmla="*/ 0 w 282"/>
                <a:gd name="T15" fmla="*/ 10 h 282"/>
                <a:gd name="T16" fmla="*/ 0 w 282"/>
                <a:gd name="T17" fmla="*/ 0 h 282"/>
                <a:gd name="T18" fmla="*/ 9 w 282"/>
                <a:gd name="T19" fmla="*/ 0 h 282"/>
                <a:gd name="T20" fmla="*/ 272 w 282"/>
                <a:gd name="T21" fmla="*/ 0 h 282"/>
                <a:gd name="T22" fmla="*/ 282 w 282"/>
                <a:gd name="T23" fmla="*/ 0 h 282"/>
                <a:gd name="T24" fmla="*/ 282 w 282"/>
                <a:gd name="T25" fmla="*/ 1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2" h="282">
                  <a:moveTo>
                    <a:pt x="282" y="10"/>
                  </a:moveTo>
                  <a:lnTo>
                    <a:pt x="282" y="273"/>
                  </a:lnTo>
                  <a:lnTo>
                    <a:pt x="282" y="282"/>
                  </a:lnTo>
                  <a:lnTo>
                    <a:pt x="272" y="282"/>
                  </a:lnTo>
                  <a:lnTo>
                    <a:pt x="9" y="282"/>
                  </a:lnTo>
                  <a:lnTo>
                    <a:pt x="0" y="282"/>
                  </a:lnTo>
                  <a:lnTo>
                    <a:pt x="0" y="273"/>
                  </a:lnTo>
                  <a:lnTo>
                    <a:pt x="0" y="10"/>
                  </a:lnTo>
                  <a:lnTo>
                    <a:pt x="0" y="0"/>
                  </a:lnTo>
                  <a:lnTo>
                    <a:pt x="9" y="0"/>
                  </a:lnTo>
                  <a:lnTo>
                    <a:pt x="272" y="0"/>
                  </a:lnTo>
                  <a:lnTo>
                    <a:pt x="282" y="0"/>
                  </a:lnTo>
                  <a:lnTo>
                    <a:pt x="282" y="10"/>
                  </a:lnTo>
                  <a:close/>
                </a:path>
              </a:pathLst>
            </a:custGeom>
            <a:noFill/>
            <a:ln w="301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16"/>
            <p:cNvSpPr>
              <a:spLocks/>
            </p:cNvSpPr>
            <p:nvPr userDrawn="1"/>
          </p:nvSpPr>
          <p:spPr bwMode="auto">
            <a:xfrm>
              <a:off x="7370" y="3665"/>
              <a:ext cx="163" cy="160"/>
            </a:xfrm>
            <a:custGeom>
              <a:avLst/>
              <a:gdLst>
                <a:gd name="T0" fmla="*/ 60 w 68"/>
                <a:gd name="T1" fmla="*/ 0 h 67"/>
                <a:gd name="T2" fmla="*/ 9 w 68"/>
                <a:gd name="T3" fmla="*/ 0 h 67"/>
                <a:gd name="T4" fmla="*/ 0 w 68"/>
                <a:gd name="T5" fmla="*/ 9 h 67"/>
                <a:gd name="T6" fmla="*/ 0 w 68"/>
                <a:gd name="T7" fmla="*/ 41 h 67"/>
                <a:gd name="T8" fmla="*/ 9 w 68"/>
                <a:gd name="T9" fmla="*/ 50 h 67"/>
                <a:gd name="T10" fmla="*/ 21 w 68"/>
                <a:gd name="T11" fmla="*/ 50 h 67"/>
                <a:gd name="T12" fmla="*/ 47 w 68"/>
                <a:gd name="T13" fmla="*/ 67 h 67"/>
                <a:gd name="T14" fmla="*/ 41 w 68"/>
                <a:gd name="T15" fmla="*/ 50 h 67"/>
                <a:gd name="T16" fmla="*/ 60 w 68"/>
                <a:gd name="T17" fmla="*/ 50 h 67"/>
                <a:gd name="T18" fmla="*/ 68 w 68"/>
                <a:gd name="T19" fmla="*/ 41 h 67"/>
                <a:gd name="T20" fmla="*/ 68 w 68"/>
                <a:gd name="T21" fmla="*/ 9 h 67"/>
                <a:gd name="T22" fmla="*/ 60 w 68"/>
                <a:gd name="T23"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 h="67">
                  <a:moveTo>
                    <a:pt x="60" y="0"/>
                  </a:moveTo>
                  <a:cubicBezTo>
                    <a:pt x="9" y="0"/>
                    <a:pt x="9" y="0"/>
                    <a:pt x="9" y="0"/>
                  </a:cubicBezTo>
                  <a:cubicBezTo>
                    <a:pt x="4" y="0"/>
                    <a:pt x="0" y="4"/>
                    <a:pt x="0" y="9"/>
                  </a:cubicBezTo>
                  <a:cubicBezTo>
                    <a:pt x="0" y="41"/>
                    <a:pt x="0" y="41"/>
                    <a:pt x="0" y="41"/>
                  </a:cubicBezTo>
                  <a:cubicBezTo>
                    <a:pt x="0" y="46"/>
                    <a:pt x="4" y="50"/>
                    <a:pt x="9" y="50"/>
                  </a:cubicBezTo>
                  <a:cubicBezTo>
                    <a:pt x="21" y="50"/>
                    <a:pt x="21" y="50"/>
                    <a:pt x="21" y="50"/>
                  </a:cubicBezTo>
                  <a:cubicBezTo>
                    <a:pt x="47" y="67"/>
                    <a:pt x="47" y="67"/>
                    <a:pt x="47" y="67"/>
                  </a:cubicBezTo>
                  <a:cubicBezTo>
                    <a:pt x="41" y="50"/>
                    <a:pt x="41" y="50"/>
                    <a:pt x="41" y="50"/>
                  </a:cubicBezTo>
                  <a:cubicBezTo>
                    <a:pt x="60" y="50"/>
                    <a:pt x="60" y="50"/>
                    <a:pt x="60" y="50"/>
                  </a:cubicBezTo>
                  <a:cubicBezTo>
                    <a:pt x="64" y="50"/>
                    <a:pt x="68" y="46"/>
                    <a:pt x="68" y="41"/>
                  </a:cubicBezTo>
                  <a:cubicBezTo>
                    <a:pt x="68" y="9"/>
                    <a:pt x="68" y="9"/>
                    <a:pt x="68" y="9"/>
                  </a:cubicBezTo>
                  <a:cubicBezTo>
                    <a:pt x="68" y="4"/>
                    <a:pt x="64" y="0"/>
                    <a:pt x="6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17"/>
            <p:cNvSpPr>
              <a:spLocks/>
            </p:cNvSpPr>
            <p:nvPr userDrawn="1"/>
          </p:nvSpPr>
          <p:spPr bwMode="auto">
            <a:xfrm>
              <a:off x="7425" y="3877"/>
              <a:ext cx="247" cy="246"/>
            </a:xfrm>
            <a:custGeom>
              <a:avLst/>
              <a:gdLst>
                <a:gd name="T0" fmla="*/ 247 w 247"/>
                <a:gd name="T1" fmla="*/ 10 h 246"/>
                <a:gd name="T2" fmla="*/ 247 w 247"/>
                <a:gd name="T3" fmla="*/ 237 h 246"/>
                <a:gd name="T4" fmla="*/ 247 w 247"/>
                <a:gd name="T5" fmla="*/ 246 h 246"/>
                <a:gd name="T6" fmla="*/ 237 w 247"/>
                <a:gd name="T7" fmla="*/ 246 h 246"/>
                <a:gd name="T8" fmla="*/ 10 w 247"/>
                <a:gd name="T9" fmla="*/ 246 h 246"/>
                <a:gd name="T10" fmla="*/ 0 w 247"/>
                <a:gd name="T11" fmla="*/ 246 h 246"/>
                <a:gd name="T12" fmla="*/ 0 w 247"/>
                <a:gd name="T13" fmla="*/ 237 h 246"/>
                <a:gd name="T14" fmla="*/ 0 w 247"/>
                <a:gd name="T15" fmla="*/ 10 h 246"/>
                <a:gd name="T16" fmla="*/ 0 w 247"/>
                <a:gd name="T17" fmla="*/ 0 h 246"/>
                <a:gd name="T18" fmla="*/ 10 w 247"/>
                <a:gd name="T19" fmla="*/ 0 h 246"/>
                <a:gd name="T20" fmla="*/ 237 w 247"/>
                <a:gd name="T21" fmla="*/ 0 h 246"/>
                <a:gd name="T22" fmla="*/ 247 w 247"/>
                <a:gd name="T23" fmla="*/ 0 h 246"/>
                <a:gd name="T24" fmla="*/ 247 w 247"/>
                <a:gd name="T25" fmla="*/ 1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7" h="246">
                  <a:moveTo>
                    <a:pt x="247" y="10"/>
                  </a:moveTo>
                  <a:lnTo>
                    <a:pt x="247" y="237"/>
                  </a:lnTo>
                  <a:lnTo>
                    <a:pt x="247" y="246"/>
                  </a:lnTo>
                  <a:lnTo>
                    <a:pt x="237" y="246"/>
                  </a:lnTo>
                  <a:lnTo>
                    <a:pt x="10" y="246"/>
                  </a:lnTo>
                  <a:lnTo>
                    <a:pt x="0" y="246"/>
                  </a:lnTo>
                  <a:lnTo>
                    <a:pt x="0" y="237"/>
                  </a:lnTo>
                  <a:lnTo>
                    <a:pt x="0" y="10"/>
                  </a:lnTo>
                  <a:lnTo>
                    <a:pt x="0" y="0"/>
                  </a:lnTo>
                  <a:lnTo>
                    <a:pt x="10" y="0"/>
                  </a:lnTo>
                  <a:lnTo>
                    <a:pt x="237" y="0"/>
                  </a:lnTo>
                  <a:lnTo>
                    <a:pt x="247" y="0"/>
                  </a:lnTo>
                  <a:lnTo>
                    <a:pt x="247" y="1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8"/>
            <p:cNvSpPr>
              <a:spLocks/>
            </p:cNvSpPr>
            <p:nvPr userDrawn="1"/>
          </p:nvSpPr>
          <p:spPr bwMode="auto">
            <a:xfrm>
              <a:off x="7425" y="3877"/>
              <a:ext cx="247" cy="246"/>
            </a:xfrm>
            <a:custGeom>
              <a:avLst/>
              <a:gdLst>
                <a:gd name="T0" fmla="*/ 247 w 247"/>
                <a:gd name="T1" fmla="*/ 10 h 246"/>
                <a:gd name="T2" fmla="*/ 247 w 247"/>
                <a:gd name="T3" fmla="*/ 237 h 246"/>
                <a:gd name="T4" fmla="*/ 247 w 247"/>
                <a:gd name="T5" fmla="*/ 246 h 246"/>
                <a:gd name="T6" fmla="*/ 237 w 247"/>
                <a:gd name="T7" fmla="*/ 246 h 246"/>
                <a:gd name="T8" fmla="*/ 10 w 247"/>
                <a:gd name="T9" fmla="*/ 246 h 246"/>
                <a:gd name="T10" fmla="*/ 0 w 247"/>
                <a:gd name="T11" fmla="*/ 246 h 246"/>
                <a:gd name="T12" fmla="*/ 0 w 247"/>
                <a:gd name="T13" fmla="*/ 237 h 246"/>
                <a:gd name="T14" fmla="*/ 0 w 247"/>
                <a:gd name="T15" fmla="*/ 10 h 246"/>
                <a:gd name="T16" fmla="*/ 0 w 247"/>
                <a:gd name="T17" fmla="*/ 0 h 246"/>
                <a:gd name="T18" fmla="*/ 10 w 247"/>
                <a:gd name="T19" fmla="*/ 0 h 246"/>
                <a:gd name="T20" fmla="*/ 237 w 247"/>
                <a:gd name="T21" fmla="*/ 0 h 246"/>
                <a:gd name="T22" fmla="*/ 247 w 247"/>
                <a:gd name="T23" fmla="*/ 0 h 246"/>
                <a:gd name="T24" fmla="*/ 247 w 247"/>
                <a:gd name="T25" fmla="*/ 1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7" h="246">
                  <a:moveTo>
                    <a:pt x="247" y="10"/>
                  </a:moveTo>
                  <a:lnTo>
                    <a:pt x="247" y="237"/>
                  </a:lnTo>
                  <a:lnTo>
                    <a:pt x="247" y="246"/>
                  </a:lnTo>
                  <a:lnTo>
                    <a:pt x="237" y="246"/>
                  </a:lnTo>
                  <a:lnTo>
                    <a:pt x="10" y="246"/>
                  </a:lnTo>
                  <a:lnTo>
                    <a:pt x="0" y="246"/>
                  </a:lnTo>
                  <a:lnTo>
                    <a:pt x="0" y="237"/>
                  </a:lnTo>
                  <a:lnTo>
                    <a:pt x="0" y="10"/>
                  </a:lnTo>
                  <a:lnTo>
                    <a:pt x="0" y="0"/>
                  </a:lnTo>
                  <a:lnTo>
                    <a:pt x="10" y="0"/>
                  </a:lnTo>
                  <a:lnTo>
                    <a:pt x="237" y="0"/>
                  </a:lnTo>
                  <a:lnTo>
                    <a:pt x="247" y="0"/>
                  </a:lnTo>
                  <a:lnTo>
                    <a:pt x="247" y="10"/>
                  </a:lnTo>
                  <a:close/>
                </a:path>
              </a:pathLst>
            </a:custGeom>
            <a:noFill/>
            <a:ln w="301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19"/>
            <p:cNvSpPr>
              <a:spLocks/>
            </p:cNvSpPr>
            <p:nvPr userDrawn="1"/>
          </p:nvSpPr>
          <p:spPr bwMode="auto">
            <a:xfrm>
              <a:off x="7464" y="3959"/>
              <a:ext cx="172" cy="83"/>
            </a:xfrm>
            <a:custGeom>
              <a:avLst/>
              <a:gdLst>
                <a:gd name="T0" fmla="*/ 59 w 72"/>
                <a:gd name="T1" fmla="*/ 9 h 35"/>
                <a:gd name="T2" fmla="*/ 52 w 72"/>
                <a:gd name="T3" fmla="*/ 11 h 35"/>
                <a:gd name="T4" fmla="*/ 34 w 72"/>
                <a:gd name="T5" fmla="*/ 0 h 35"/>
                <a:gd name="T6" fmla="*/ 14 w 72"/>
                <a:gd name="T7" fmla="*/ 15 h 35"/>
                <a:gd name="T8" fmla="*/ 10 w 72"/>
                <a:gd name="T9" fmla="*/ 15 h 35"/>
                <a:gd name="T10" fmla="*/ 0 w 72"/>
                <a:gd name="T11" fmla="*/ 25 h 35"/>
                <a:gd name="T12" fmla="*/ 10 w 72"/>
                <a:gd name="T13" fmla="*/ 35 h 35"/>
                <a:gd name="T14" fmla="*/ 59 w 72"/>
                <a:gd name="T15" fmla="*/ 35 h 35"/>
                <a:gd name="T16" fmla="*/ 72 w 72"/>
                <a:gd name="T17" fmla="*/ 22 h 35"/>
                <a:gd name="T18" fmla="*/ 59 w 72"/>
                <a:gd name="T19" fmla="*/ 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35">
                  <a:moveTo>
                    <a:pt x="59" y="9"/>
                  </a:moveTo>
                  <a:cubicBezTo>
                    <a:pt x="56" y="9"/>
                    <a:pt x="54" y="10"/>
                    <a:pt x="52" y="11"/>
                  </a:cubicBezTo>
                  <a:cubicBezTo>
                    <a:pt x="49" y="5"/>
                    <a:pt x="42" y="0"/>
                    <a:pt x="34" y="0"/>
                  </a:cubicBezTo>
                  <a:cubicBezTo>
                    <a:pt x="24" y="0"/>
                    <a:pt x="16" y="7"/>
                    <a:pt x="14" y="15"/>
                  </a:cubicBezTo>
                  <a:cubicBezTo>
                    <a:pt x="13" y="15"/>
                    <a:pt x="12" y="15"/>
                    <a:pt x="10" y="15"/>
                  </a:cubicBezTo>
                  <a:cubicBezTo>
                    <a:pt x="5" y="15"/>
                    <a:pt x="0" y="19"/>
                    <a:pt x="0" y="25"/>
                  </a:cubicBezTo>
                  <a:cubicBezTo>
                    <a:pt x="0" y="30"/>
                    <a:pt x="5" y="35"/>
                    <a:pt x="10" y="35"/>
                  </a:cubicBezTo>
                  <a:cubicBezTo>
                    <a:pt x="59" y="35"/>
                    <a:pt x="59" y="35"/>
                    <a:pt x="59" y="35"/>
                  </a:cubicBezTo>
                  <a:cubicBezTo>
                    <a:pt x="66" y="35"/>
                    <a:pt x="72" y="29"/>
                    <a:pt x="72" y="22"/>
                  </a:cubicBezTo>
                  <a:cubicBezTo>
                    <a:pt x="72" y="15"/>
                    <a:pt x="66" y="9"/>
                    <a:pt x="59" y="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 name="Text Placeholder 3"/>
          <p:cNvSpPr>
            <a:spLocks noGrp="1"/>
          </p:cNvSpPr>
          <p:nvPr>
            <p:ph type="body" sz="quarter" idx="10"/>
          </p:nvPr>
        </p:nvSpPr>
        <p:spPr>
          <a:xfrm>
            <a:off x="274638" y="1212850"/>
            <a:ext cx="11887200" cy="2025170"/>
          </a:xfrm>
        </p:spPr>
        <p:txBody>
          <a:bodyPr>
            <a:spAutoFit/>
          </a:bodyPr>
          <a:lstStyle>
            <a:lvl1pPr>
              <a:defRPr>
                <a:gradFill>
                  <a:gsLst>
                    <a:gs pos="1250">
                      <a:schemeClr val="tx2"/>
                    </a:gs>
                    <a:gs pos="99000">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29941979"/>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0270825"/>
      </p:ext>
    </p:extLst>
  </p:cSld>
  <p:clrMap bg1="lt1" tx1="dk1" bg2="lt2" tx2="dk2" accent1="accent1" accent2="accent2" accent3="accent3" accent4="accent4" accent5="accent5" accent6="accent6" hlink="hlink" folHlink="folHlink"/>
  <p:sldLayoutIdLst>
    <p:sldLayoutId id="2147484183" r:id="rId1"/>
    <p:sldLayoutId id="2147484167" r:id="rId2"/>
    <p:sldLayoutId id="2147484185" r:id="rId3"/>
    <p:sldLayoutId id="2147484186" r:id="rId4"/>
    <p:sldLayoutId id="2147484101" r:id="rId5"/>
    <p:sldLayoutId id="2147484087" r:id="rId6"/>
    <p:sldLayoutId id="2147484098" r:id="rId7"/>
    <p:sldLayoutId id="2147484086" r:id="rId8"/>
    <p:sldLayoutId id="2147484107" r:id="rId9"/>
    <p:sldLayoutId id="2147484099" r:id="rId10"/>
    <p:sldLayoutId id="2147484100" r:id="rId11"/>
    <p:sldLayoutId id="2147484089" r:id="rId12"/>
    <p:sldLayoutId id="2147484106" r:id="rId13"/>
    <p:sldLayoutId id="2147484092" r:id="rId14"/>
    <p:sldLayoutId id="2147484093" r:id="rId15"/>
    <p:sldLayoutId id="2147484127" r:id="rId16"/>
    <p:sldLayoutId id="2147484128" r:id="rId17"/>
    <p:sldLayoutId id="2147484094" r:id="rId18"/>
    <p:sldLayoutId id="2147484096" r:id="rId19"/>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orient="horz" pos="763" userDrawn="1">
          <p15:clr>
            <a:srgbClr val="A4A3A4"/>
          </p15:clr>
        </p15:guide>
        <p15:guide id="4" orient="horz" pos="1339" userDrawn="1">
          <p15:clr>
            <a:srgbClr val="A4A3A4"/>
          </p15:clr>
        </p15:guide>
        <p15:guide id="5" orient="horz" pos="1915" userDrawn="1">
          <p15:clr>
            <a:srgbClr val="A4A3A4"/>
          </p15:clr>
        </p15:guide>
        <p15:guide id="6" orient="horz" pos="2491" userDrawn="1">
          <p15:clr>
            <a:srgbClr val="A4A3A4"/>
          </p15:clr>
        </p15:guide>
        <p15:guide id="7" orient="horz" pos="3067" userDrawn="1">
          <p15:clr>
            <a:srgbClr val="A4A3A4"/>
          </p15:clr>
        </p15:guide>
        <p15:guide id="8" orient="horz" pos="3643" userDrawn="1">
          <p15:clr>
            <a:srgbClr val="A4A3A4"/>
          </p15:clr>
        </p15:guide>
        <p15:guide id="9" orient="horz" pos="4219" userDrawn="1">
          <p15:clr>
            <a:srgbClr val="5ACBF0"/>
          </p15:clr>
        </p15:guide>
        <p15:guide id="10" pos="749" userDrawn="1">
          <p15:clr>
            <a:srgbClr val="A4A3A4"/>
          </p15:clr>
        </p15:guide>
        <p15:guide id="11" pos="1325" userDrawn="1">
          <p15:clr>
            <a:srgbClr val="A4A3A4"/>
          </p15:clr>
        </p15:guide>
        <p15:guide id="12" pos="1901" userDrawn="1">
          <p15:clr>
            <a:srgbClr val="A4A3A4"/>
          </p15:clr>
        </p15:guide>
        <p15:guide id="13" pos="2477" userDrawn="1">
          <p15:clr>
            <a:srgbClr val="A4A3A4"/>
          </p15:clr>
        </p15:guide>
        <p15:guide id="14" pos="3053" userDrawn="1">
          <p15:clr>
            <a:srgbClr val="A4A3A4"/>
          </p15:clr>
        </p15:guide>
        <p15:guide id="15" pos="3629" userDrawn="1">
          <p15:clr>
            <a:srgbClr val="A4A3A4"/>
          </p15:clr>
        </p15:guide>
        <p15:guide id="16" pos="4205" userDrawn="1">
          <p15:clr>
            <a:srgbClr val="A4A3A4"/>
          </p15:clr>
        </p15:guide>
        <p15:guide id="17" pos="4781" userDrawn="1">
          <p15:clr>
            <a:srgbClr val="A4A3A4"/>
          </p15:clr>
        </p15:guide>
        <p15:guide id="18" pos="5357" userDrawn="1">
          <p15:clr>
            <a:srgbClr val="A4A3A4"/>
          </p15:clr>
        </p15:guide>
        <p15:guide id="19" pos="5933" userDrawn="1">
          <p15:clr>
            <a:srgbClr val="A4A3A4"/>
          </p15:clr>
        </p15:guide>
        <p15:guide id="20" pos="6509" userDrawn="1">
          <p15:clr>
            <a:srgbClr val="A4A3A4"/>
          </p15:clr>
        </p15:guide>
        <p15:guide id="21" pos="7085" userDrawn="1">
          <p15:clr>
            <a:srgbClr val="A4A3A4"/>
          </p15:clr>
        </p15:guide>
        <p15:guide id="22" pos="7661" userDrawn="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2.wmf"/><Relationship Id="rId13" Type="http://schemas.openxmlformats.org/officeDocument/2006/relationships/oleObject" Target="../embeddings/oleObject7.bin"/><Relationship Id="rId3" Type="http://schemas.openxmlformats.org/officeDocument/2006/relationships/notesSlide" Target="../notesSlides/notesSlide10.xml"/><Relationship Id="rId7" Type="http://schemas.openxmlformats.org/officeDocument/2006/relationships/oleObject" Target="../embeddings/oleObject4.bin"/><Relationship Id="rId12" Type="http://schemas.openxmlformats.org/officeDocument/2006/relationships/image" Target="../media/image14.wmf"/><Relationship Id="rId17" Type="http://schemas.openxmlformats.org/officeDocument/2006/relationships/image" Target="../media/image18.jpeg"/><Relationship Id="rId2" Type="http://schemas.openxmlformats.org/officeDocument/2006/relationships/slideLayout" Target="../slideLayouts/slideLayout6.xml"/><Relationship Id="rId16" Type="http://schemas.openxmlformats.org/officeDocument/2006/relationships/image" Target="../media/image16.wmf"/><Relationship Id="rId1" Type="http://schemas.openxmlformats.org/officeDocument/2006/relationships/vmlDrawing" Target="../drawings/vmlDrawing2.vml"/><Relationship Id="rId6" Type="http://schemas.openxmlformats.org/officeDocument/2006/relationships/image" Target="../media/image11.wmf"/><Relationship Id="rId11" Type="http://schemas.openxmlformats.org/officeDocument/2006/relationships/oleObject" Target="../embeddings/oleObject6.bin"/><Relationship Id="rId5" Type="http://schemas.openxmlformats.org/officeDocument/2006/relationships/oleObject" Target="../embeddings/oleObject3.bin"/><Relationship Id="rId15" Type="http://schemas.openxmlformats.org/officeDocument/2006/relationships/oleObject" Target="../embeddings/oleObject8.bin"/><Relationship Id="rId10" Type="http://schemas.openxmlformats.org/officeDocument/2006/relationships/image" Target="../media/image13.wmf"/><Relationship Id="rId4" Type="http://schemas.openxmlformats.org/officeDocument/2006/relationships/image" Target="../media/image17.jpeg"/><Relationship Id="rId9" Type="http://schemas.openxmlformats.org/officeDocument/2006/relationships/oleObject" Target="../embeddings/oleObject5.bin"/><Relationship Id="rId14" Type="http://schemas.openxmlformats.org/officeDocument/2006/relationships/image" Target="../media/image15.wmf"/></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notesSlide" Target="../notesSlides/notesSlide12.xml"/><Relationship Id="rId7" Type="http://schemas.openxmlformats.org/officeDocument/2006/relationships/oleObject" Target="../embeddings/oleObject10.bin"/><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20.wmf"/><Relationship Id="rId5" Type="http://schemas.openxmlformats.org/officeDocument/2006/relationships/oleObject" Target="../embeddings/oleObject9.bin"/><Relationship Id="rId4" Type="http://schemas.openxmlformats.org/officeDocument/2006/relationships/image" Target="../media/image22.jpeg"/><Relationship Id="rId9"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image" Target="../media/image24.wmf"/><Relationship Id="rId4" Type="http://schemas.openxmlformats.org/officeDocument/2006/relationships/oleObject" Target="../embeddings/oleObject11.bin"/></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9.wmf"/><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8.w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907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Aside: The Bell Inequality</a:t>
            </a:r>
            <a:endParaRPr lang="en-US" dirty="0"/>
          </a:p>
        </p:txBody>
      </p:sp>
      <p:pic>
        <p:nvPicPr>
          <p:cNvPr id="9" name="Picture 5" descr="Alice - alice-in-wonderland Phot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2038" y="2506660"/>
            <a:ext cx="1100138" cy="1790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69"/>
          <p:cNvGrpSpPr>
            <a:grpSpLocks/>
          </p:cNvGrpSpPr>
          <p:nvPr/>
        </p:nvGrpSpPr>
        <p:grpSpPr bwMode="auto">
          <a:xfrm rot="5400000">
            <a:off x="5215731" y="765968"/>
            <a:ext cx="709613" cy="4495801"/>
            <a:chOff x="7975600" y="2682875"/>
            <a:chExt cx="792163" cy="4575175"/>
          </a:xfrm>
        </p:grpSpPr>
        <p:sp>
          <p:nvSpPr>
            <p:cNvPr id="22" name="Freeform 13"/>
            <p:cNvSpPr>
              <a:spLocks/>
            </p:cNvSpPr>
            <p:nvPr/>
          </p:nvSpPr>
          <p:spPr bwMode="auto">
            <a:xfrm>
              <a:off x="7975600" y="2682875"/>
              <a:ext cx="792163" cy="4575175"/>
            </a:xfrm>
            <a:custGeom>
              <a:avLst/>
              <a:gdLst>
                <a:gd name="T0" fmla="*/ 2147483647 w 499"/>
                <a:gd name="T1" fmla="*/ 2147483647 h 5764"/>
                <a:gd name="T2" fmla="*/ 2147483647 w 499"/>
                <a:gd name="T3" fmla="*/ 2147483647 h 5764"/>
                <a:gd name="T4" fmla="*/ 2147483647 w 499"/>
                <a:gd name="T5" fmla="*/ 2147483647 h 5764"/>
                <a:gd name="T6" fmla="*/ 2147483647 w 499"/>
                <a:gd name="T7" fmla="*/ 2147483647 h 5764"/>
                <a:gd name="T8" fmla="*/ 2147483647 w 499"/>
                <a:gd name="T9" fmla="*/ 2147483647 h 5764"/>
                <a:gd name="T10" fmla="*/ 2147483647 w 499"/>
                <a:gd name="T11" fmla="*/ 2147483647 h 5764"/>
                <a:gd name="T12" fmla="*/ 2147483647 w 499"/>
                <a:gd name="T13" fmla="*/ 2147483647 h 5764"/>
                <a:gd name="T14" fmla="*/ 2147483647 w 499"/>
                <a:gd name="T15" fmla="*/ 2147483647 h 5764"/>
                <a:gd name="T16" fmla="*/ 2147483647 w 499"/>
                <a:gd name="T17" fmla="*/ 2147483647 h 5764"/>
                <a:gd name="T18" fmla="*/ 2147483647 w 499"/>
                <a:gd name="T19" fmla="*/ 2147483647 h 5764"/>
                <a:gd name="T20" fmla="*/ 2147483647 w 499"/>
                <a:gd name="T21" fmla="*/ 2147483647 h 5764"/>
                <a:gd name="T22" fmla="*/ 2147483647 w 499"/>
                <a:gd name="T23" fmla="*/ 2147483647 h 5764"/>
                <a:gd name="T24" fmla="*/ 2147483647 w 499"/>
                <a:gd name="T25" fmla="*/ 2147483647 h 5764"/>
                <a:gd name="T26" fmla="*/ 2147483647 w 499"/>
                <a:gd name="T27" fmla="*/ 2147483647 h 5764"/>
                <a:gd name="T28" fmla="*/ 2147483647 w 499"/>
                <a:gd name="T29" fmla="*/ 2147483647 h 5764"/>
                <a:gd name="T30" fmla="*/ 2147483647 w 499"/>
                <a:gd name="T31" fmla="*/ 2147483647 h 5764"/>
                <a:gd name="T32" fmla="*/ 2147483647 w 499"/>
                <a:gd name="T33" fmla="*/ 2147483647 h 5764"/>
                <a:gd name="T34" fmla="*/ 2147483647 w 499"/>
                <a:gd name="T35" fmla="*/ 2147483647 h 5764"/>
                <a:gd name="T36" fmla="*/ 2147483647 w 499"/>
                <a:gd name="T37" fmla="*/ 2147483647 h 5764"/>
                <a:gd name="T38" fmla="*/ 2147483647 w 499"/>
                <a:gd name="T39" fmla="*/ 2147483647 h 5764"/>
                <a:gd name="T40" fmla="*/ 2147483647 w 499"/>
                <a:gd name="T41" fmla="*/ 2147483647 h 5764"/>
                <a:gd name="T42" fmla="*/ 2147483647 w 499"/>
                <a:gd name="T43" fmla="*/ 2147483647 h 5764"/>
                <a:gd name="T44" fmla="*/ 2147483647 w 499"/>
                <a:gd name="T45" fmla="*/ 2147483647 h 5764"/>
                <a:gd name="T46" fmla="*/ 2147483647 w 499"/>
                <a:gd name="T47" fmla="*/ 2147483647 h 5764"/>
                <a:gd name="T48" fmla="*/ 2147483647 w 499"/>
                <a:gd name="T49" fmla="*/ 2147483647 h 5764"/>
                <a:gd name="T50" fmla="*/ 2147483647 w 499"/>
                <a:gd name="T51" fmla="*/ 2147483647 h 5764"/>
                <a:gd name="T52" fmla="*/ 2147483647 w 499"/>
                <a:gd name="T53" fmla="*/ 2147483647 h 5764"/>
                <a:gd name="T54" fmla="*/ 2147483647 w 499"/>
                <a:gd name="T55" fmla="*/ 2147483647 h 5764"/>
                <a:gd name="T56" fmla="*/ 0 w 499"/>
                <a:gd name="T57" fmla="*/ 2147483647 h 5764"/>
                <a:gd name="T58" fmla="*/ 2147483647 w 499"/>
                <a:gd name="T59" fmla="*/ 2147483647 h 5764"/>
                <a:gd name="T60" fmla="*/ 2147483647 w 499"/>
                <a:gd name="T61" fmla="*/ 2147483647 h 5764"/>
                <a:gd name="T62" fmla="*/ 2147483647 w 499"/>
                <a:gd name="T63" fmla="*/ 2147483647 h 5764"/>
                <a:gd name="T64" fmla="*/ 2147483647 w 499"/>
                <a:gd name="T65" fmla="*/ 2147483647 h 5764"/>
                <a:gd name="T66" fmla="*/ 2147483647 w 499"/>
                <a:gd name="T67" fmla="*/ 2147483647 h 5764"/>
                <a:gd name="T68" fmla="*/ 2147483647 w 499"/>
                <a:gd name="T69" fmla="*/ 2147483647 h 5764"/>
                <a:gd name="T70" fmla="*/ 2147483647 w 499"/>
                <a:gd name="T71" fmla="*/ 2147483647 h 5764"/>
                <a:gd name="T72" fmla="*/ 2147483647 w 499"/>
                <a:gd name="T73" fmla="*/ 2147483647 h 5764"/>
                <a:gd name="T74" fmla="*/ 2147483647 w 499"/>
                <a:gd name="T75" fmla="*/ 2147483647 h 5764"/>
                <a:gd name="T76" fmla="*/ 2147483647 w 499"/>
                <a:gd name="T77" fmla="*/ 2147483647 h 5764"/>
                <a:gd name="T78" fmla="*/ 2147483647 w 499"/>
                <a:gd name="T79" fmla="*/ 2147483647 h 5764"/>
                <a:gd name="T80" fmla="*/ 2147483647 w 499"/>
                <a:gd name="T81" fmla="*/ 2147483647 h 5764"/>
                <a:gd name="T82" fmla="*/ 2147483647 w 499"/>
                <a:gd name="T83" fmla="*/ 2147483647 h 5764"/>
                <a:gd name="T84" fmla="*/ 2147483647 w 499"/>
                <a:gd name="T85" fmla="*/ 2147483647 h 576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99"/>
                <a:gd name="T130" fmla="*/ 0 h 5764"/>
                <a:gd name="T131" fmla="*/ 499 w 499"/>
                <a:gd name="T132" fmla="*/ 5764 h 576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99" h="5764">
                  <a:moveTo>
                    <a:pt x="249" y="5616"/>
                  </a:moveTo>
                  <a:lnTo>
                    <a:pt x="249" y="5764"/>
                  </a:lnTo>
                  <a:lnTo>
                    <a:pt x="358" y="5725"/>
                  </a:lnTo>
                  <a:lnTo>
                    <a:pt x="435" y="5630"/>
                  </a:lnTo>
                  <a:lnTo>
                    <a:pt x="482" y="5494"/>
                  </a:lnTo>
                  <a:lnTo>
                    <a:pt x="499" y="5338"/>
                  </a:lnTo>
                  <a:lnTo>
                    <a:pt x="482" y="5181"/>
                  </a:lnTo>
                  <a:lnTo>
                    <a:pt x="435" y="5044"/>
                  </a:lnTo>
                  <a:lnTo>
                    <a:pt x="358" y="4948"/>
                  </a:lnTo>
                  <a:lnTo>
                    <a:pt x="249" y="4913"/>
                  </a:lnTo>
                  <a:lnTo>
                    <a:pt x="178" y="4889"/>
                  </a:lnTo>
                  <a:lnTo>
                    <a:pt x="127" y="4826"/>
                  </a:lnTo>
                  <a:lnTo>
                    <a:pt x="97" y="4738"/>
                  </a:lnTo>
                  <a:lnTo>
                    <a:pt x="88" y="4637"/>
                  </a:lnTo>
                  <a:lnTo>
                    <a:pt x="97" y="4534"/>
                  </a:lnTo>
                  <a:lnTo>
                    <a:pt x="127" y="4447"/>
                  </a:lnTo>
                  <a:lnTo>
                    <a:pt x="178" y="4385"/>
                  </a:lnTo>
                  <a:lnTo>
                    <a:pt x="249" y="4362"/>
                  </a:lnTo>
                  <a:lnTo>
                    <a:pt x="358" y="4324"/>
                  </a:lnTo>
                  <a:lnTo>
                    <a:pt x="435" y="4227"/>
                  </a:lnTo>
                  <a:lnTo>
                    <a:pt x="482" y="4091"/>
                  </a:lnTo>
                  <a:lnTo>
                    <a:pt x="499" y="3935"/>
                  </a:lnTo>
                  <a:lnTo>
                    <a:pt x="482" y="3778"/>
                  </a:lnTo>
                  <a:lnTo>
                    <a:pt x="435" y="3642"/>
                  </a:lnTo>
                  <a:lnTo>
                    <a:pt x="358" y="3545"/>
                  </a:lnTo>
                  <a:lnTo>
                    <a:pt x="249" y="3510"/>
                  </a:lnTo>
                  <a:lnTo>
                    <a:pt x="178" y="3486"/>
                  </a:lnTo>
                  <a:lnTo>
                    <a:pt x="127" y="3423"/>
                  </a:lnTo>
                  <a:lnTo>
                    <a:pt x="97" y="3335"/>
                  </a:lnTo>
                  <a:lnTo>
                    <a:pt x="88" y="3234"/>
                  </a:lnTo>
                  <a:lnTo>
                    <a:pt x="97" y="3131"/>
                  </a:lnTo>
                  <a:lnTo>
                    <a:pt x="127" y="3043"/>
                  </a:lnTo>
                  <a:lnTo>
                    <a:pt x="178" y="2980"/>
                  </a:lnTo>
                  <a:lnTo>
                    <a:pt x="249" y="2958"/>
                  </a:lnTo>
                  <a:lnTo>
                    <a:pt x="358" y="2919"/>
                  </a:lnTo>
                  <a:lnTo>
                    <a:pt x="435" y="2825"/>
                  </a:lnTo>
                  <a:lnTo>
                    <a:pt x="482" y="2688"/>
                  </a:lnTo>
                  <a:lnTo>
                    <a:pt x="499" y="2532"/>
                  </a:lnTo>
                  <a:lnTo>
                    <a:pt x="482" y="2375"/>
                  </a:lnTo>
                  <a:lnTo>
                    <a:pt x="435" y="2239"/>
                  </a:lnTo>
                  <a:lnTo>
                    <a:pt x="358" y="2142"/>
                  </a:lnTo>
                  <a:lnTo>
                    <a:pt x="249" y="2107"/>
                  </a:lnTo>
                  <a:lnTo>
                    <a:pt x="178" y="2081"/>
                  </a:lnTo>
                  <a:lnTo>
                    <a:pt x="127" y="2019"/>
                  </a:lnTo>
                  <a:lnTo>
                    <a:pt x="97" y="1931"/>
                  </a:lnTo>
                  <a:lnTo>
                    <a:pt x="88" y="1829"/>
                  </a:lnTo>
                  <a:lnTo>
                    <a:pt x="97" y="1727"/>
                  </a:lnTo>
                  <a:lnTo>
                    <a:pt x="127" y="1638"/>
                  </a:lnTo>
                  <a:lnTo>
                    <a:pt x="178" y="1576"/>
                  </a:lnTo>
                  <a:lnTo>
                    <a:pt x="249" y="1553"/>
                  </a:lnTo>
                  <a:lnTo>
                    <a:pt x="358" y="1515"/>
                  </a:lnTo>
                  <a:lnTo>
                    <a:pt x="435" y="1420"/>
                  </a:lnTo>
                  <a:lnTo>
                    <a:pt x="482" y="1284"/>
                  </a:lnTo>
                  <a:lnTo>
                    <a:pt x="499" y="1128"/>
                  </a:lnTo>
                  <a:lnTo>
                    <a:pt x="482" y="971"/>
                  </a:lnTo>
                  <a:lnTo>
                    <a:pt x="435" y="834"/>
                  </a:lnTo>
                  <a:lnTo>
                    <a:pt x="358" y="738"/>
                  </a:lnTo>
                  <a:lnTo>
                    <a:pt x="249" y="703"/>
                  </a:lnTo>
                  <a:lnTo>
                    <a:pt x="178" y="677"/>
                  </a:lnTo>
                  <a:lnTo>
                    <a:pt x="127" y="614"/>
                  </a:lnTo>
                  <a:lnTo>
                    <a:pt x="97" y="526"/>
                  </a:lnTo>
                  <a:lnTo>
                    <a:pt x="88" y="425"/>
                  </a:lnTo>
                  <a:lnTo>
                    <a:pt x="97" y="322"/>
                  </a:lnTo>
                  <a:lnTo>
                    <a:pt x="127" y="234"/>
                  </a:lnTo>
                  <a:lnTo>
                    <a:pt x="178" y="171"/>
                  </a:lnTo>
                  <a:lnTo>
                    <a:pt x="249" y="149"/>
                  </a:lnTo>
                  <a:lnTo>
                    <a:pt x="249" y="0"/>
                  </a:lnTo>
                  <a:lnTo>
                    <a:pt x="139" y="35"/>
                  </a:lnTo>
                  <a:lnTo>
                    <a:pt x="62" y="131"/>
                  </a:lnTo>
                  <a:lnTo>
                    <a:pt x="15" y="268"/>
                  </a:lnTo>
                  <a:lnTo>
                    <a:pt x="0" y="425"/>
                  </a:lnTo>
                  <a:lnTo>
                    <a:pt x="15" y="581"/>
                  </a:lnTo>
                  <a:lnTo>
                    <a:pt x="62" y="717"/>
                  </a:lnTo>
                  <a:lnTo>
                    <a:pt x="139" y="813"/>
                  </a:lnTo>
                  <a:lnTo>
                    <a:pt x="249" y="852"/>
                  </a:lnTo>
                  <a:lnTo>
                    <a:pt x="319" y="874"/>
                  </a:lnTo>
                  <a:lnTo>
                    <a:pt x="370" y="937"/>
                  </a:lnTo>
                  <a:lnTo>
                    <a:pt x="400" y="1025"/>
                  </a:lnTo>
                  <a:lnTo>
                    <a:pt x="411" y="1128"/>
                  </a:lnTo>
                  <a:lnTo>
                    <a:pt x="400" y="1229"/>
                  </a:lnTo>
                  <a:lnTo>
                    <a:pt x="370" y="1317"/>
                  </a:lnTo>
                  <a:lnTo>
                    <a:pt x="319" y="1380"/>
                  </a:lnTo>
                  <a:lnTo>
                    <a:pt x="249" y="1404"/>
                  </a:lnTo>
                  <a:lnTo>
                    <a:pt x="139" y="1439"/>
                  </a:lnTo>
                  <a:lnTo>
                    <a:pt x="62" y="1536"/>
                  </a:lnTo>
                  <a:lnTo>
                    <a:pt x="15" y="1672"/>
                  </a:lnTo>
                  <a:lnTo>
                    <a:pt x="0" y="1829"/>
                  </a:lnTo>
                  <a:lnTo>
                    <a:pt x="15" y="1985"/>
                  </a:lnTo>
                  <a:lnTo>
                    <a:pt x="62" y="2122"/>
                  </a:lnTo>
                  <a:lnTo>
                    <a:pt x="139" y="2216"/>
                  </a:lnTo>
                  <a:lnTo>
                    <a:pt x="249" y="2255"/>
                  </a:lnTo>
                  <a:lnTo>
                    <a:pt x="319" y="2277"/>
                  </a:lnTo>
                  <a:lnTo>
                    <a:pt x="370" y="2340"/>
                  </a:lnTo>
                  <a:lnTo>
                    <a:pt x="400" y="2428"/>
                  </a:lnTo>
                  <a:lnTo>
                    <a:pt x="411" y="2531"/>
                  </a:lnTo>
                  <a:lnTo>
                    <a:pt x="400" y="2632"/>
                  </a:lnTo>
                  <a:lnTo>
                    <a:pt x="370" y="2720"/>
                  </a:lnTo>
                  <a:lnTo>
                    <a:pt x="319" y="2783"/>
                  </a:lnTo>
                  <a:lnTo>
                    <a:pt x="249" y="2809"/>
                  </a:lnTo>
                  <a:lnTo>
                    <a:pt x="139" y="2844"/>
                  </a:lnTo>
                  <a:lnTo>
                    <a:pt x="62" y="2940"/>
                  </a:lnTo>
                  <a:lnTo>
                    <a:pt x="15" y="3077"/>
                  </a:lnTo>
                  <a:lnTo>
                    <a:pt x="0" y="3232"/>
                  </a:lnTo>
                  <a:lnTo>
                    <a:pt x="15" y="3388"/>
                  </a:lnTo>
                  <a:lnTo>
                    <a:pt x="62" y="3524"/>
                  </a:lnTo>
                  <a:lnTo>
                    <a:pt x="139" y="3619"/>
                  </a:lnTo>
                  <a:lnTo>
                    <a:pt x="249" y="3658"/>
                  </a:lnTo>
                  <a:lnTo>
                    <a:pt x="319" y="3680"/>
                  </a:lnTo>
                  <a:lnTo>
                    <a:pt x="370" y="3743"/>
                  </a:lnTo>
                  <a:lnTo>
                    <a:pt x="400" y="3831"/>
                  </a:lnTo>
                  <a:lnTo>
                    <a:pt x="411" y="3935"/>
                  </a:lnTo>
                  <a:lnTo>
                    <a:pt x="400" y="4036"/>
                  </a:lnTo>
                  <a:lnTo>
                    <a:pt x="370" y="4125"/>
                  </a:lnTo>
                  <a:lnTo>
                    <a:pt x="319" y="4187"/>
                  </a:lnTo>
                  <a:lnTo>
                    <a:pt x="249" y="4213"/>
                  </a:lnTo>
                  <a:lnTo>
                    <a:pt x="139" y="4248"/>
                  </a:lnTo>
                  <a:lnTo>
                    <a:pt x="62" y="4345"/>
                  </a:lnTo>
                  <a:lnTo>
                    <a:pt x="15" y="4481"/>
                  </a:lnTo>
                  <a:lnTo>
                    <a:pt x="0" y="4637"/>
                  </a:lnTo>
                  <a:lnTo>
                    <a:pt x="15" y="4792"/>
                  </a:lnTo>
                  <a:lnTo>
                    <a:pt x="62" y="4929"/>
                  </a:lnTo>
                  <a:lnTo>
                    <a:pt x="139" y="5024"/>
                  </a:lnTo>
                  <a:lnTo>
                    <a:pt x="249" y="5062"/>
                  </a:lnTo>
                  <a:lnTo>
                    <a:pt x="319" y="5085"/>
                  </a:lnTo>
                  <a:lnTo>
                    <a:pt x="370" y="5147"/>
                  </a:lnTo>
                  <a:lnTo>
                    <a:pt x="400" y="5235"/>
                  </a:lnTo>
                  <a:lnTo>
                    <a:pt x="411" y="5338"/>
                  </a:lnTo>
                  <a:lnTo>
                    <a:pt x="400" y="5439"/>
                  </a:lnTo>
                  <a:lnTo>
                    <a:pt x="370" y="5528"/>
                  </a:lnTo>
                  <a:lnTo>
                    <a:pt x="319" y="5590"/>
                  </a:lnTo>
                  <a:lnTo>
                    <a:pt x="249" y="5616"/>
                  </a:lnTo>
                  <a:close/>
                </a:path>
              </a:pathLst>
            </a:custGeom>
            <a:solidFill>
              <a:srgbClr val="7A451F"/>
            </a:solidFill>
            <a:ln w="19050">
              <a:solidFill>
                <a:srgbClr val="6B360F"/>
              </a:solidFill>
              <a:prstDash val="solid"/>
              <a:round/>
              <a:headEnd/>
              <a:tailEnd/>
            </a:ln>
          </p:spPr>
          <p:txBody>
            <a:bodyPr/>
            <a:lstStyle/>
            <a:p>
              <a:endParaRPr lang="en-US"/>
            </a:p>
          </p:txBody>
        </p:sp>
        <p:sp>
          <p:nvSpPr>
            <p:cNvPr id="23" name="Freeform 14"/>
            <p:cNvSpPr>
              <a:spLocks/>
            </p:cNvSpPr>
            <p:nvPr/>
          </p:nvSpPr>
          <p:spPr bwMode="auto">
            <a:xfrm>
              <a:off x="7997825" y="2698750"/>
              <a:ext cx="747713" cy="4541838"/>
            </a:xfrm>
            <a:custGeom>
              <a:avLst/>
              <a:gdLst>
                <a:gd name="T0" fmla="*/ 2147483647 w 471"/>
                <a:gd name="T1" fmla="*/ 2147483647 h 5723"/>
                <a:gd name="T2" fmla="*/ 2147483647 w 471"/>
                <a:gd name="T3" fmla="*/ 2147483647 h 5723"/>
                <a:gd name="T4" fmla="*/ 2147483647 w 471"/>
                <a:gd name="T5" fmla="*/ 2147483647 h 5723"/>
                <a:gd name="T6" fmla="*/ 2147483647 w 471"/>
                <a:gd name="T7" fmla="*/ 2147483647 h 5723"/>
                <a:gd name="T8" fmla="*/ 2147483647 w 471"/>
                <a:gd name="T9" fmla="*/ 2147483647 h 5723"/>
                <a:gd name="T10" fmla="*/ 2147483647 w 471"/>
                <a:gd name="T11" fmla="*/ 2147483647 h 5723"/>
                <a:gd name="T12" fmla="*/ 2147483647 w 471"/>
                <a:gd name="T13" fmla="*/ 2147483647 h 5723"/>
                <a:gd name="T14" fmla="*/ 2147483647 w 471"/>
                <a:gd name="T15" fmla="*/ 2147483647 h 5723"/>
                <a:gd name="T16" fmla="*/ 2147483647 w 471"/>
                <a:gd name="T17" fmla="*/ 2147483647 h 5723"/>
                <a:gd name="T18" fmla="*/ 2147483647 w 471"/>
                <a:gd name="T19" fmla="*/ 2147483647 h 5723"/>
                <a:gd name="T20" fmla="*/ 2147483647 w 471"/>
                <a:gd name="T21" fmla="*/ 2147483647 h 5723"/>
                <a:gd name="T22" fmla="*/ 2147483647 w 471"/>
                <a:gd name="T23" fmla="*/ 2147483647 h 5723"/>
                <a:gd name="T24" fmla="*/ 2147483647 w 471"/>
                <a:gd name="T25" fmla="*/ 2147483647 h 5723"/>
                <a:gd name="T26" fmla="*/ 2147483647 w 471"/>
                <a:gd name="T27" fmla="*/ 2147483647 h 5723"/>
                <a:gd name="T28" fmla="*/ 2147483647 w 471"/>
                <a:gd name="T29" fmla="*/ 2147483647 h 5723"/>
                <a:gd name="T30" fmla="*/ 2147483647 w 471"/>
                <a:gd name="T31" fmla="*/ 2147483647 h 5723"/>
                <a:gd name="T32" fmla="*/ 2147483647 w 471"/>
                <a:gd name="T33" fmla="*/ 2147483647 h 5723"/>
                <a:gd name="T34" fmla="*/ 2147483647 w 471"/>
                <a:gd name="T35" fmla="*/ 2147483647 h 5723"/>
                <a:gd name="T36" fmla="*/ 2147483647 w 471"/>
                <a:gd name="T37" fmla="*/ 2147483647 h 5723"/>
                <a:gd name="T38" fmla="*/ 2147483647 w 471"/>
                <a:gd name="T39" fmla="*/ 2147483647 h 5723"/>
                <a:gd name="T40" fmla="*/ 2147483647 w 471"/>
                <a:gd name="T41" fmla="*/ 2147483647 h 5723"/>
                <a:gd name="T42" fmla="*/ 2147483647 w 471"/>
                <a:gd name="T43" fmla="*/ 2147483647 h 5723"/>
                <a:gd name="T44" fmla="*/ 2147483647 w 471"/>
                <a:gd name="T45" fmla="*/ 2147483647 h 5723"/>
                <a:gd name="T46" fmla="*/ 2147483647 w 471"/>
                <a:gd name="T47" fmla="*/ 2147483647 h 5723"/>
                <a:gd name="T48" fmla="*/ 2147483647 w 471"/>
                <a:gd name="T49" fmla="*/ 2147483647 h 5723"/>
                <a:gd name="T50" fmla="*/ 2147483647 w 471"/>
                <a:gd name="T51" fmla="*/ 2147483647 h 5723"/>
                <a:gd name="T52" fmla="*/ 2147483647 w 471"/>
                <a:gd name="T53" fmla="*/ 0 h 5723"/>
                <a:gd name="T54" fmla="*/ 2147483647 w 471"/>
                <a:gd name="T55" fmla="*/ 2147483647 h 5723"/>
                <a:gd name="T56" fmla="*/ 2147483647 w 471"/>
                <a:gd name="T57" fmla="*/ 2147483647 h 5723"/>
                <a:gd name="T58" fmla="*/ 2147483647 w 471"/>
                <a:gd name="T59" fmla="*/ 2147483647 h 5723"/>
                <a:gd name="T60" fmla="*/ 2147483647 w 471"/>
                <a:gd name="T61" fmla="*/ 2147483647 h 5723"/>
                <a:gd name="T62" fmla="*/ 2147483647 w 471"/>
                <a:gd name="T63" fmla="*/ 2147483647 h 5723"/>
                <a:gd name="T64" fmla="*/ 2147483647 w 471"/>
                <a:gd name="T65" fmla="*/ 2147483647 h 5723"/>
                <a:gd name="T66" fmla="*/ 2147483647 w 471"/>
                <a:gd name="T67" fmla="*/ 2147483647 h 5723"/>
                <a:gd name="T68" fmla="*/ 2147483647 w 471"/>
                <a:gd name="T69" fmla="*/ 2147483647 h 5723"/>
                <a:gd name="T70" fmla="*/ 2147483647 w 471"/>
                <a:gd name="T71" fmla="*/ 2147483647 h 5723"/>
                <a:gd name="T72" fmla="*/ 2147483647 w 471"/>
                <a:gd name="T73" fmla="*/ 2147483647 h 5723"/>
                <a:gd name="T74" fmla="*/ 2147483647 w 471"/>
                <a:gd name="T75" fmla="*/ 2147483647 h 5723"/>
                <a:gd name="T76" fmla="*/ 0 w 471"/>
                <a:gd name="T77" fmla="*/ 2147483647 h 5723"/>
                <a:gd name="T78" fmla="*/ 2147483647 w 471"/>
                <a:gd name="T79" fmla="*/ 2147483647 h 5723"/>
                <a:gd name="T80" fmla="*/ 2147483647 w 471"/>
                <a:gd name="T81" fmla="*/ 2147483647 h 5723"/>
                <a:gd name="T82" fmla="*/ 2147483647 w 471"/>
                <a:gd name="T83" fmla="*/ 2147483647 h 5723"/>
                <a:gd name="T84" fmla="*/ 2147483647 w 471"/>
                <a:gd name="T85" fmla="*/ 2147483647 h 5723"/>
                <a:gd name="T86" fmla="*/ 2147483647 w 471"/>
                <a:gd name="T87" fmla="*/ 2147483647 h 5723"/>
                <a:gd name="T88" fmla="*/ 2147483647 w 471"/>
                <a:gd name="T89" fmla="*/ 2147483647 h 5723"/>
                <a:gd name="T90" fmla="*/ 2147483647 w 471"/>
                <a:gd name="T91" fmla="*/ 2147483647 h 5723"/>
                <a:gd name="T92" fmla="*/ 2147483647 w 471"/>
                <a:gd name="T93" fmla="*/ 2147483647 h 5723"/>
                <a:gd name="T94" fmla="*/ 2147483647 w 471"/>
                <a:gd name="T95" fmla="*/ 2147483647 h 572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71"/>
                <a:gd name="T145" fmla="*/ 0 h 5723"/>
                <a:gd name="T146" fmla="*/ 471 w 471"/>
                <a:gd name="T147" fmla="*/ 5723 h 572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71" h="5723">
                  <a:moveTo>
                    <a:pt x="235" y="5618"/>
                  </a:moveTo>
                  <a:lnTo>
                    <a:pt x="235" y="5631"/>
                  </a:lnTo>
                  <a:lnTo>
                    <a:pt x="235" y="5644"/>
                  </a:lnTo>
                  <a:lnTo>
                    <a:pt x="235" y="5657"/>
                  </a:lnTo>
                  <a:lnTo>
                    <a:pt x="235" y="5670"/>
                  </a:lnTo>
                  <a:lnTo>
                    <a:pt x="235" y="5683"/>
                  </a:lnTo>
                  <a:lnTo>
                    <a:pt x="235" y="5695"/>
                  </a:lnTo>
                  <a:lnTo>
                    <a:pt x="235" y="5708"/>
                  </a:lnTo>
                  <a:lnTo>
                    <a:pt x="235" y="5723"/>
                  </a:lnTo>
                  <a:lnTo>
                    <a:pt x="337" y="5687"/>
                  </a:lnTo>
                  <a:lnTo>
                    <a:pt x="411" y="5596"/>
                  </a:lnTo>
                  <a:lnTo>
                    <a:pt x="455" y="5467"/>
                  </a:lnTo>
                  <a:lnTo>
                    <a:pt x="471" y="5321"/>
                  </a:lnTo>
                  <a:lnTo>
                    <a:pt x="455" y="5174"/>
                  </a:lnTo>
                  <a:lnTo>
                    <a:pt x="411" y="5045"/>
                  </a:lnTo>
                  <a:lnTo>
                    <a:pt x="337" y="4955"/>
                  </a:lnTo>
                  <a:lnTo>
                    <a:pt x="235" y="4922"/>
                  </a:lnTo>
                  <a:lnTo>
                    <a:pt x="157" y="4894"/>
                  </a:lnTo>
                  <a:lnTo>
                    <a:pt x="102" y="4825"/>
                  </a:lnTo>
                  <a:lnTo>
                    <a:pt x="68" y="4729"/>
                  </a:lnTo>
                  <a:lnTo>
                    <a:pt x="57" y="4618"/>
                  </a:lnTo>
                  <a:lnTo>
                    <a:pt x="68" y="4506"/>
                  </a:lnTo>
                  <a:lnTo>
                    <a:pt x="102" y="4410"/>
                  </a:lnTo>
                  <a:lnTo>
                    <a:pt x="157" y="4341"/>
                  </a:lnTo>
                  <a:lnTo>
                    <a:pt x="235" y="4317"/>
                  </a:lnTo>
                  <a:lnTo>
                    <a:pt x="337" y="4281"/>
                  </a:lnTo>
                  <a:lnTo>
                    <a:pt x="411" y="4190"/>
                  </a:lnTo>
                  <a:lnTo>
                    <a:pt x="455" y="4061"/>
                  </a:lnTo>
                  <a:lnTo>
                    <a:pt x="471" y="3915"/>
                  </a:lnTo>
                  <a:lnTo>
                    <a:pt x="455" y="3768"/>
                  </a:lnTo>
                  <a:lnTo>
                    <a:pt x="411" y="3639"/>
                  </a:lnTo>
                  <a:lnTo>
                    <a:pt x="337" y="3549"/>
                  </a:lnTo>
                  <a:lnTo>
                    <a:pt x="235" y="3516"/>
                  </a:lnTo>
                  <a:lnTo>
                    <a:pt x="157" y="3488"/>
                  </a:lnTo>
                  <a:lnTo>
                    <a:pt x="102" y="3421"/>
                  </a:lnTo>
                  <a:lnTo>
                    <a:pt x="68" y="3325"/>
                  </a:lnTo>
                  <a:lnTo>
                    <a:pt x="57" y="3214"/>
                  </a:lnTo>
                  <a:lnTo>
                    <a:pt x="68" y="3102"/>
                  </a:lnTo>
                  <a:lnTo>
                    <a:pt x="102" y="3005"/>
                  </a:lnTo>
                  <a:lnTo>
                    <a:pt x="157" y="2936"/>
                  </a:lnTo>
                  <a:lnTo>
                    <a:pt x="235" y="2912"/>
                  </a:lnTo>
                  <a:lnTo>
                    <a:pt x="337" y="2877"/>
                  </a:lnTo>
                  <a:lnTo>
                    <a:pt x="411" y="2785"/>
                  </a:lnTo>
                  <a:lnTo>
                    <a:pt x="455" y="2657"/>
                  </a:lnTo>
                  <a:lnTo>
                    <a:pt x="471" y="2511"/>
                  </a:lnTo>
                  <a:lnTo>
                    <a:pt x="455" y="2363"/>
                  </a:lnTo>
                  <a:lnTo>
                    <a:pt x="411" y="2235"/>
                  </a:lnTo>
                  <a:lnTo>
                    <a:pt x="337" y="2145"/>
                  </a:lnTo>
                  <a:lnTo>
                    <a:pt x="235" y="2111"/>
                  </a:lnTo>
                  <a:lnTo>
                    <a:pt x="157" y="2084"/>
                  </a:lnTo>
                  <a:lnTo>
                    <a:pt x="102" y="2016"/>
                  </a:lnTo>
                  <a:lnTo>
                    <a:pt x="68" y="1920"/>
                  </a:lnTo>
                  <a:lnTo>
                    <a:pt x="57" y="1809"/>
                  </a:lnTo>
                  <a:lnTo>
                    <a:pt x="68" y="1699"/>
                  </a:lnTo>
                  <a:lnTo>
                    <a:pt x="102" y="1602"/>
                  </a:lnTo>
                  <a:lnTo>
                    <a:pt x="157" y="1533"/>
                  </a:lnTo>
                  <a:lnTo>
                    <a:pt x="235" y="1509"/>
                  </a:lnTo>
                  <a:lnTo>
                    <a:pt x="337" y="1474"/>
                  </a:lnTo>
                  <a:lnTo>
                    <a:pt x="411" y="1382"/>
                  </a:lnTo>
                  <a:lnTo>
                    <a:pt x="455" y="1252"/>
                  </a:lnTo>
                  <a:lnTo>
                    <a:pt x="471" y="1106"/>
                  </a:lnTo>
                  <a:lnTo>
                    <a:pt x="455" y="959"/>
                  </a:lnTo>
                  <a:lnTo>
                    <a:pt x="411" y="830"/>
                  </a:lnTo>
                  <a:lnTo>
                    <a:pt x="337" y="739"/>
                  </a:lnTo>
                  <a:lnTo>
                    <a:pt x="235" y="705"/>
                  </a:lnTo>
                  <a:lnTo>
                    <a:pt x="157" y="678"/>
                  </a:lnTo>
                  <a:lnTo>
                    <a:pt x="102" y="610"/>
                  </a:lnTo>
                  <a:lnTo>
                    <a:pt x="68" y="514"/>
                  </a:lnTo>
                  <a:lnTo>
                    <a:pt x="57" y="403"/>
                  </a:lnTo>
                  <a:lnTo>
                    <a:pt x="68" y="291"/>
                  </a:lnTo>
                  <a:lnTo>
                    <a:pt x="102" y="195"/>
                  </a:lnTo>
                  <a:lnTo>
                    <a:pt x="157" y="126"/>
                  </a:lnTo>
                  <a:lnTo>
                    <a:pt x="235" y="102"/>
                  </a:lnTo>
                  <a:lnTo>
                    <a:pt x="235" y="87"/>
                  </a:lnTo>
                  <a:lnTo>
                    <a:pt x="235" y="74"/>
                  </a:lnTo>
                  <a:lnTo>
                    <a:pt x="235" y="61"/>
                  </a:lnTo>
                  <a:lnTo>
                    <a:pt x="235" y="50"/>
                  </a:lnTo>
                  <a:lnTo>
                    <a:pt x="235" y="36"/>
                  </a:lnTo>
                  <a:lnTo>
                    <a:pt x="235" y="25"/>
                  </a:lnTo>
                  <a:lnTo>
                    <a:pt x="235" y="12"/>
                  </a:lnTo>
                  <a:lnTo>
                    <a:pt x="235" y="0"/>
                  </a:lnTo>
                  <a:lnTo>
                    <a:pt x="131" y="34"/>
                  </a:lnTo>
                  <a:lnTo>
                    <a:pt x="58" y="124"/>
                  </a:lnTo>
                  <a:lnTo>
                    <a:pt x="14" y="252"/>
                  </a:lnTo>
                  <a:lnTo>
                    <a:pt x="0" y="400"/>
                  </a:lnTo>
                  <a:lnTo>
                    <a:pt x="14" y="546"/>
                  </a:lnTo>
                  <a:lnTo>
                    <a:pt x="58" y="675"/>
                  </a:lnTo>
                  <a:lnTo>
                    <a:pt x="131" y="766"/>
                  </a:lnTo>
                  <a:lnTo>
                    <a:pt x="235" y="801"/>
                  </a:lnTo>
                  <a:lnTo>
                    <a:pt x="311" y="825"/>
                  </a:lnTo>
                  <a:lnTo>
                    <a:pt x="368" y="894"/>
                  </a:lnTo>
                  <a:lnTo>
                    <a:pt x="401" y="991"/>
                  </a:lnTo>
                  <a:lnTo>
                    <a:pt x="413" y="1103"/>
                  </a:lnTo>
                  <a:lnTo>
                    <a:pt x="401" y="1214"/>
                  </a:lnTo>
                  <a:lnTo>
                    <a:pt x="368" y="1310"/>
                  </a:lnTo>
                  <a:lnTo>
                    <a:pt x="311" y="1378"/>
                  </a:lnTo>
                  <a:lnTo>
                    <a:pt x="235" y="1405"/>
                  </a:lnTo>
                  <a:lnTo>
                    <a:pt x="131" y="1439"/>
                  </a:lnTo>
                  <a:lnTo>
                    <a:pt x="58" y="1529"/>
                  </a:lnTo>
                  <a:lnTo>
                    <a:pt x="14" y="1657"/>
                  </a:lnTo>
                  <a:lnTo>
                    <a:pt x="0" y="1805"/>
                  </a:lnTo>
                  <a:lnTo>
                    <a:pt x="14" y="1951"/>
                  </a:lnTo>
                  <a:lnTo>
                    <a:pt x="58" y="2079"/>
                  </a:lnTo>
                  <a:lnTo>
                    <a:pt x="131" y="2171"/>
                  </a:lnTo>
                  <a:lnTo>
                    <a:pt x="235" y="2206"/>
                  </a:lnTo>
                  <a:lnTo>
                    <a:pt x="311" y="2230"/>
                  </a:lnTo>
                  <a:lnTo>
                    <a:pt x="368" y="2299"/>
                  </a:lnTo>
                  <a:lnTo>
                    <a:pt x="401" y="2395"/>
                  </a:lnTo>
                  <a:lnTo>
                    <a:pt x="413" y="2506"/>
                  </a:lnTo>
                  <a:lnTo>
                    <a:pt x="401" y="2617"/>
                  </a:lnTo>
                  <a:lnTo>
                    <a:pt x="368" y="2713"/>
                  </a:lnTo>
                  <a:lnTo>
                    <a:pt x="311" y="2781"/>
                  </a:lnTo>
                  <a:lnTo>
                    <a:pt x="235" y="2808"/>
                  </a:lnTo>
                  <a:lnTo>
                    <a:pt x="131" y="2842"/>
                  </a:lnTo>
                  <a:lnTo>
                    <a:pt x="58" y="2933"/>
                  </a:lnTo>
                  <a:lnTo>
                    <a:pt x="14" y="3061"/>
                  </a:lnTo>
                  <a:lnTo>
                    <a:pt x="0" y="3209"/>
                  </a:lnTo>
                  <a:lnTo>
                    <a:pt x="14" y="3355"/>
                  </a:lnTo>
                  <a:lnTo>
                    <a:pt x="58" y="3485"/>
                  </a:lnTo>
                  <a:lnTo>
                    <a:pt x="131" y="3577"/>
                  </a:lnTo>
                  <a:lnTo>
                    <a:pt x="235" y="3612"/>
                  </a:lnTo>
                  <a:lnTo>
                    <a:pt x="311" y="3636"/>
                  </a:lnTo>
                  <a:lnTo>
                    <a:pt x="368" y="3705"/>
                  </a:lnTo>
                  <a:lnTo>
                    <a:pt x="401" y="3801"/>
                  </a:lnTo>
                  <a:lnTo>
                    <a:pt x="413" y="3914"/>
                  </a:lnTo>
                  <a:lnTo>
                    <a:pt x="401" y="4024"/>
                  </a:lnTo>
                  <a:lnTo>
                    <a:pt x="368" y="4121"/>
                  </a:lnTo>
                  <a:lnTo>
                    <a:pt x="311" y="4188"/>
                  </a:lnTo>
                  <a:lnTo>
                    <a:pt x="235" y="4215"/>
                  </a:lnTo>
                  <a:lnTo>
                    <a:pt x="131" y="4249"/>
                  </a:lnTo>
                  <a:lnTo>
                    <a:pt x="58" y="4339"/>
                  </a:lnTo>
                  <a:lnTo>
                    <a:pt x="14" y="4468"/>
                  </a:lnTo>
                  <a:lnTo>
                    <a:pt x="0" y="4615"/>
                  </a:lnTo>
                  <a:lnTo>
                    <a:pt x="14" y="4761"/>
                  </a:lnTo>
                  <a:lnTo>
                    <a:pt x="58" y="4890"/>
                  </a:lnTo>
                  <a:lnTo>
                    <a:pt x="131" y="4981"/>
                  </a:lnTo>
                  <a:lnTo>
                    <a:pt x="235" y="5016"/>
                  </a:lnTo>
                  <a:lnTo>
                    <a:pt x="311" y="5041"/>
                  </a:lnTo>
                  <a:lnTo>
                    <a:pt x="368" y="5110"/>
                  </a:lnTo>
                  <a:lnTo>
                    <a:pt x="401" y="5206"/>
                  </a:lnTo>
                  <a:lnTo>
                    <a:pt x="413" y="5317"/>
                  </a:lnTo>
                  <a:lnTo>
                    <a:pt x="401" y="5427"/>
                  </a:lnTo>
                  <a:lnTo>
                    <a:pt x="368" y="5524"/>
                  </a:lnTo>
                  <a:lnTo>
                    <a:pt x="311" y="5591"/>
                  </a:lnTo>
                  <a:lnTo>
                    <a:pt x="235" y="5618"/>
                  </a:lnTo>
                  <a:close/>
                </a:path>
              </a:pathLst>
            </a:custGeom>
            <a:solidFill>
              <a:srgbClr val="B58059"/>
            </a:solidFill>
            <a:ln w="17463">
              <a:solidFill>
                <a:srgbClr val="9E6942"/>
              </a:solidFill>
              <a:prstDash val="solid"/>
              <a:round/>
              <a:headEnd/>
              <a:tailEnd/>
            </a:ln>
          </p:spPr>
          <p:txBody>
            <a:bodyPr/>
            <a:lstStyle/>
            <a:p>
              <a:endParaRPr lang="en-US"/>
            </a:p>
          </p:txBody>
        </p:sp>
        <p:sp>
          <p:nvSpPr>
            <p:cNvPr id="24" name="Freeform 15"/>
            <p:cNvSpPr>
              <a:spLocks/>
            </p:cNvSpPr>
            <p:nvPr/>
          </p:nvSpPr>
          <p:spPr bwMode="auto">
            <a:xfrm>
              <a:off x="8018463" y="2713038"/>
              <a:ext cx="706438" cy="4513263"/>
            </a:xfrm>
            <a:custGeom>
              <a:avLst/>
              <a:gdLst>
                <a:gd name="T0" fmla="*/ 2147483647 w 445"/>
                <a:gd name="T1" fmla="*/ 2147483647 h 5685"/>
                <a:gd name="T2" fmla="*/ 2147483647 w 445"/>
                <a:gd name="T3" fmla="*/ 2147483647 h 5685"/>
                <a:gd name="T4" fmla="*/ 2147483647 w 445"/>
                <a:gd name="T5" fmla="*/ 2147483647 h 5685"/>
                <a:gd name="T6" fmla="*/ 2147483647 w 445"/>
                <a:gd name="T7" fmla="*/ 2147483647 h 5685"/>
                <a:gd name="T8" fmla="*/ 2147483647 w 445"/>
                <a:gd name="T9" fmla="*/ 2147483647 h 5685"/>
                <a:gd name="T10" fmla="*/ 2147483647 w 445"/>
                <a:gd name="T11" fmla="*/ 2147483647 h 5685"/>
                <a:gd name="T12" fmla="*/ 2147483647 w 445"/>
                <a:gd name="T13" fmla="*/ 2147483647 h 5685"/>
                <a:gd name="T14" fmla="*/ 2147483647 w 445"/>
                <a:gd name="T15" fmla="*/ 2147483647 h 5685"/>
                <a:gd name="T16" fmla="*/ 2147483647 w 445"/>
                <a:gd name="T17" fmla="*/ 2147483647 h 5685"/>
                <a:gd name="T18" fmla="*/ 2147483647 w 445"/>
                <a:gd name="T19" fmla="*/ 2147483647 h 5685"/>
                <a:gd name="T20" fmla="*/ 2147483647 w 445"/>
                <a:gd name="T21" fmla="*/ 2147483647 h 5685"/>
                <a:gd name="T22" fmla="*/ 2147483647 w 445"/>
                <a:gd name="T23" fmla="*/ 2147483647 h 5685"/>
                <a:gd name="T24" fmla="*/ 2147483647 w 445"/>
                <a:gd name="T25" fmla="*/ 2147483647 h 5685"/>
                <a:gd name="T26" fmla="*/ 2147483647 w 445"/>
                <a:gd name="T27" fmla="*/ 2147483647 h 5685"/>
                <a:gd name="T28" fmla="*/ 2147483647 w 445"/>
                <a:gd name="T29" fmla="*/ 2147483647 h 5685"/>
                <a:gd name="T30" fmla="*/ 2147483647 w 445"/>
                <a:gd name="T31" fmla="*/ 2147483647 h 5685"/>
                <a:gd name="T32" fmla="*/ 2147483647 w 445"/>
                <a:gd name="T33" fmla="*/ 2147483647 h 5685"/>
                <a:gd name="T34" fmla="*/ 2147483647 w 445"/>
                <a:gd name="T35" fmla="*/ 2147483647 h 5685"/>
                <a:gd name="T36" fmla="*/ 2147483647 w 445"/>
                <a:gd name="T37" fmla="*/ 2147483647 h 5685"/>
                <a:gd name="T38" fmla="*/ 2147483647 w 445"/>
                <a:gd name="T39" fmla="*/ 2147483647 h 5685"/>
                <a:gd name="T40" fmla="*/ 2147483647 w 445"/>
                <a:gd name="T41" fmla="*/ 2147483647 h 5685"/>
                <a:gd name="T42" fmla="*/ 2147483647 w 445"/>
                <a:gd name="T43" fmla="*/ 2147483647 h 5685"/>
                <a:gd name="T44" fmla="*/ 2147483647 w 445"/>
                <a:gd name="T45" fmla="*/ 2147483647 h 5685"/>
                <a:gd name="T46" fmla="*/ 2147483647 w 445"/>
                <a:gd name="T47" fmla="*/ 2147483647 h 5685"/>
                <a:gd name="T48" fmla="*/ 2147483647 w 445"/>
                <a:gd name="T49" fmla="*/ 2147483647 h 5685"/>
                <a:gd name="T50" fmla="*/ 2147483647 w 445"/>
                <a:gd name="T51" fmla="*/ 2147483647 h 5685"/>
                <a:gd name="T52" fmla="*/ 2147483647 w 445"/>
                <a:gd name="T53" fmla="*/ 2147483647 h 5685"/>
                <a:gd name="T54" fmla="*/ 2147483647 w 445"/>
                <a:gd name="T55" fmla="*/ 2147483647 h 5685"/>
                <a:gd name="T56" fmla="*/ 2147483647 w 445"/>
                <a:gd name="T57" fmla="*/ 2147483647 h 5685"/>
                <a:gd name="T58" fmla="*/ 2147483647 w 445"/>
                <a:gd name="T59" fmla="*/ 2147483647 h 5685"/>
                <a:gd name="T60" fmla="*/ 0 w 445"/>
                <a:gd name="T61" fmla="*/ 2147483647 h 5685"/>
                <a:gd name="T62" fmla="*/ 2147483647 w 445"/>
                <a:gd name="T63" fmla="*/ 2147483647 h 5685"/>
                <a:gd name="T64" fmla="*/ 2147483647 w 445"/>
                <a:gd name="T65" fmla="*/ 2147483647 h 5685"/>
                <a:gd name="T66" fmla="*/ 2147483647 w 445"/>
                <a:gd name="T67" fmla="*/ 2147483647 h 5685"/>
                <a:gd name="T68" fmla="*/ 2147483647 w 445"/>
                <a:gd name="T69" fmla="*/ 2147483647 h 5685"/>
                <a:gd name="T70" fmla="*/ 2147483647 w 445"/>
                <a:gd name="T71" fmla="*/ 2147483647 h 5685"/>
                <a:gd name="T72" fmla="*/ 2147483647 w 445"/>
                <a:gd name="T73" fmla="*/ 2147483647 h 5685"/>
                <a:gd name="T74" fmla="*/ 2147483647 w 445"/>
                <a:gd name="T75" fmla="*/ 2147483647 h 5685"/>
                <a:gd name="T76" fmla="*/ 2147483647 w 445"/>
                <a:gd name="T77" fmla="*/ 2147483647 h 5685"/>
                <a:gd name="T78" fmla="*/ 2147483647 w 445"/>
                <a:gd name="T79" fmla="*/ 2147483647 h 5685"/>
                <a:gd name="T80" fmla="*/ 2147483647 w 445"/>
                <a:gd name="T81" fmla="*/ 2147483647 h 5685"/>
                <a:gd name="T82" fmla="*/ 2147483647 w 445"/>
                <a:gd name="T83" fmla="*/ 2147483647 h 5685"/>
                <a:gd name="T84" fmla="*/ 2147483647 w 445"/>
                <a:gd name="T85" fmla="*/ 2147483647 h 5685"/>
                <a:gd name="T86" fmla="*/ 2147483647 w 445"/>
                <a:gd name="T87" fmla="*/ 2147483647 h 5685"/>
                <a:gd name="T88" fmla="*/ 2147483647 w 445"/>
                <a:gd name="T89" fmla="*/ 2147483647 h 568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45"/>
                <a:gd name="T136" fmla="*/ 0 h 5685"/>
                <a:gd name="T137" fmla="*/ 445 w 445"/>
                <a:gd name="T138" fmla="*/ 5685 h 568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45" h="5685">
                  <a:moveTo>
                    <a:pt x="222" y="5626"/>
                  </a:moveTo>
                  <a:lnTo>
                    <a:pt x="222" y="5641"/>
                  </a:lnTo>
                  <a:lnTo>
                    <a:pt x="222" y="5655"/>
                  </a:lnTo>
                  <a:lnTo>
                    <a:pt x="222" y="5669"/>
                  </a:lnTo>
                  <a:lnTo>
                    <a:pt x="222" y="5685"/>
                  </a:lnTo>
                  <a:lnTo>
                    <a:pt x="319" y="5652"/>
                  </a:lnTo>
                  <a:lnTo>
                    <a:pt x="388" y="5567"/>
                  </a:lnTo>
                  <a:lnTo>
                    <a:pt x="431" y="5445"/>
                  </a:lnTo>
                  <a:lnTo>
                    <a:pt x="445" y="5308"/>
                  </a:lnTo>
                  <a:lnTo>
                    <a:pt x="431" y="5169"/>
                  </a:lnTo>
                  <a:lnTo>
                    <a:pt x="388" y="5048"/>
                  </a:lnTo>
                  <a:lnTo>
                    <a:pt x="319" y="4963"/>
                  </a:lnTo>
                  <a:lnTo>
                    <a:pt x="222" y="4931"/>
                  </a:lnTo>
                  <a:lnTo>
                    <a:pt x="137" y="4902"/>
                  </a:lnTo>
                  <a:lnTo>
                    <a:pt x="77" y="4828"/>
                  </a:lnTo>
                  <a:lnTo>
                    <a:pt x="41" y="4722"/>
                  </a:lnTo>
                  <a:lnTo>
                    <a:pt x="29" y="4604"/>
                  </a:lnTo>
                  <a:lnTo>
                    <a:pt x="41" y="4483"/>
                  </a:lnTo>
                  <a:lnTo>
                    <a:pt x="77" y="4377"/>
                  </a:lnTo>
                  <a:lnTo>
                    <a:pt x="137" y="4303"/>
                  </a:lnTo>
                  <a:lnTo>
                    <a:pt x="222" y="4276"/>
                  </a:lnTo>
                  <a:lnTo>
                    <a:pt x="319" y="4242"/>
                  </a:lnTo>
                  <a:lnTo>
                    <a:pt x="388" y="4157"/>
                  </a:lnTo>
                  <a:lnTo>
                    <a:pt x="431" y="4037"/>
                  </a:lnTo>
                  <a:lnTo>
                    <a:pt x="445" y="3901"/>
                  </a:lnTo>
                  <a:lnTo>
                    <a:pt x="431" y="3761"/>
                  </a:lnTo>
                  <a:lnTo>
                    <a:pt x="388" y="3642"/>
                  </a:lnTo>
                  <a:lnTo>
                    <a:pt x="319" y="3557"/>
                  </a:lnTo>
                  <a:lnTo>
                    <a:pt x="222" y="3525"/>
                  </a:lnTo>
                  <a:lnTo>
                    <a:pt x="137" y="3496"/>
                  </a:lnTo>
                  <a:lnTo>
                    <a:pt x="77" y="3422"/>
                  </a:lnTo>
                  <a:lnTo>
                    <a:pt x="41" y="3316"/>
                  </a:lnTo>
                  <a:lnTo>
                    <a:pt x="29" y="3198"/>
                  </a:lnTo>
                  <a:lnTo>
                    <a:pt x="41" y="3077"/>
                  </a:lnTo>
                  <a:lnTo>
                    <a:pt x="77" y="2971"/>
                  </a:lnTo>
                  <a:lnTo>
                    <a:pt x="137" y="2897"/>
                  </a:lnTo>
                  <a:lnTo>
                    <a:pt x="222" y="2870"/>
                  </a:lnTo>
                  <a:lnTo>
                    <a:pt x="319" y="2836"/>
                  </a:lnTo>
                  <a:lnTo>
                    <a:pt x="388" y="2751"/>
                  </a:lnTo>
                  <a:lnTo>
                    <a:pt x="431" y="2629"/>
                  </a:lnTo>
                  <a:lnTo>
                    <a:pt x="445" y="2493"/>
                  </a:lnTo>
                  <a:lnTo>
                    <a:pt x="431" y="2353"/>
                  </a:lnTo>
                  <a:lnTo>
                    <a:pt x="388" y="2234"/>
                  </a:lnTo>
                  <a:lnTo>
                    <a:pt x="319" y="2149"/>
                  </a:lnTo>
                  <a:lnTo>
                    <a:pt x="222" y="2117"/>
                  </a:lnTo>
                  <a:lnTo>
                    <a:pt x="137" y="2088"/>
                  </a:lnTo>
                  <a:lnTo>
                    <a:pt x="77" y="2015"/>
                  </a:lnTo>
                  <a:lnTo>
                    <a:pt x="41" y="1909"/>
                  </a:lnTo>
                  <a:lnTo>
                    <a:pt x="29" y="1790"/>
                  </a:lnTo>
                  <a:lnTo>
                    <a:pt x="41" y="1669"/>
                  </a:lnTo>
                  <a:lnTo>
                    <a:pt x="77" y="1565"/>
                  </a:lnTo>
                  <a:lnTo>
                    <a:pt x="137" y="1491"/>
                  </a:lnTo>
                  <a:lnTo>
                    <a:pt x="222" y="1464"/>
                  </a:lnTo>
                  <a:lnTo>
                    <a:pt x="319" y="1430"/>
                  </a:lnTo>
                  <a:lnTo>
                    <a:pt x="388" y="1345"/>
                  </a:lnTo>
                  <a:lnTo>
                    <a:pt x="431" y="1223"/>
                  </a:lnTo>
                  <a:lnTo>
                    <a:pt x="445" y="1087"/>
                  </a:lnTo>
                  <a:lnTo>
                    <a:pt x="431" y="947"/>
                  </a:lnTo>
                  <a:lnTo>
                    <a:pt x="388" y="828"/>
                  </a:lnTo>
                  <a:lnTo>
                    <a:pt x="319" y="743"/>
                  </a:lnTo>
                  <a:lnTo>
                    <a:pt x="222" y="711"/>
                  </a:lnTo>
                  <a:lnTo>
                    <a:pt x="137" y="682"/>
                  </a:lnTo>
                  <a:lnTo>
                    <a:pt x="77" y="608"/>
                  </a:lnTo>
                  <a:lnTo>
                    <a:pt x="41" y="502"/>
                  </a:lnTo>
                  <a:lnTo>
                    <a:pt x="29" y="384"/>
                  </a:lnTo>
                  <a:lnTo>
                    <a:pt x="41" y="263"/>
                  </a:lnTo>
                  <a:lnTo>
                    <a:pt x="77" y="159"/>
                  </a:lnTo>
                  <a:lnTo>
                    <a:pt x="137" y="85"/>
                  </a:lnTo>
                  <a:lnTo>
                    <a:pt x="222" y="58"/>
                  </a:lnTo>
                  <a:lnTo>
                    <a:pt x="222" y="43"/>
                  </a:lnTo>
                  <a:lnTo>
                    <a:pt x="222" y="29"/>
                  </a:lnTo>
                  <a:lnTo>
                    <a:pt x="222" y="15"/>
                  </a:lnTo>
                  <a:lnTo>
                    <a:pt x="222" y="0"/>
                  </a:lnTo>
                  <a:lnTo>
                    <a:pt x="124" y="32"/>
                  </a:lnTo>
                  <a:lnTo>
                    <a:pt x="55" y="117"/>
                  </a:lnTo>
                  <a:lnTo>
                    <a:pt x="12" y="236"/>
                  </a:lnTo>
                  <a:lnTo>
                    <a:pt x="0" y="376"/>
                  </a:lnTo>
                  <a:lnTo>
                    <a:pt x="12" y="512"/>
                  </a:lnTo>
                  <a:lnTo>
                    <a:pt x="55" y="634"/>
                  </a:lnTo>
                  <a:lnTo>
                    <a:pt x="124" y="719"/>
                  </a:lnTo>
                  <a:lnTo>
                    <a:pt x="222" y="753"/>
                  </a:lnTo>
                  <a:lnTo>
                    <a:pt x="306" y="780"/>
                  </a:lnTo>
                  <a:lnTo>
                    <a:pt x="366" y="854"/>
                  </a:lnTo>
                  <a:lnTo>
                    <a:pt x="403" y="958"/>
                  </a:lnTo>
                  <a:lnTo>
                    <a:pt x="415" y="1079"/>
                  </a:lnTo>
                  <a:lnTo>
                    <a:pt x="403" y="1198"/>
                  </a:lnTo>
                  <a:lnTo>
                    <a:pt x="366" y="1303"/>
                  </a:lnTo>
                  <a:lnTo>
                    <a:pt x="306" y="1377"/>
                  </a:lnTo>
                  <a:lnTo>
                    <a:pt x="222" y="1406"/>
                  </a:lnTo>
                  <a:lnTo>
                    <a:pt x="124" y="1438"/>
                  </a:lnTo>
                  <a:lnTo>
                    <a:pt x="55" y="1523"/>
                  </a:lnTo>
                  <a:lnTo>
                    <a:pt x="12" y="1642"/>
                  </a:lnTo>
                  <a:lnTo>
                    <a:pt x="0" y="1782"/>
                  </a:lnTo>
                  <a:lnTo>
                    <a:pt x="12" y="1918"/>
                  </a:lnTo>
                  <a:lnTo>
                    <a:pt x="55" y="2040"/>
                  </a:lnTo>
                  <a:lnTo>
                    <a:pt x="124" y="2125"/>
                  </a:lnTo>
                  <a:lnTo>
                    <a:pt x="222" y="2159"/>
                  </a:lnTo>
                  <a:lnTo>
                    <a:pt x="306" y="2186"/>
                  </a:lnTo>
                  <a:lnTo>
                    <a:pt x="366" y="2260"/>
                  </a:lnTo>
                  <a:lnTo>
                    <a:pt x="403" y="2364"/>
                  </a:lnTo>
                  <a:lnTo>
                    <a:pt x="415" y="2485"/>
                  </a:lnTo>
                  <a:lnTo>
                    <a:pt x="403" y="2604"/>
                  </a:lnTo>
                  <a:lnTo>
                    <a:pt x="366" y="2710"/>
                  </a:lnTo>
                  <a:lnTo>
                    <a:pt x="306" y="2783"/>
                  </a:lnTo>
                  <a:lnTo>
                    <a:pt x="222" y="2812"/>
                  </a:lnTo>
                  <a:lnTo>
                    <a:pt x="124" y="2844"/>
                  </a:lnTo>
                  <a:lnTo>
                    <a:pt x="55" y="2929"/>
                  </a:lnTo>
                  <a:lnTo>
                    <a:pt x="12" y="3048"/>
                  </a:lnTo>
                  <a:lnTo>
                    <a:pt x="0" y="3188"/>
                  </a:lnTo>
                  <a:lnTo>
                    <a:pt x="12" y="3324"/>
                  </a:lnTo>
                  <a:lnTo>
                    <a:pt x="55" y="3446"/>
                  </a:lnTo>
                  <a:lnTo>
                    <a:pt x="124" y="3531"/>
                  </a:lnTo>
                  <a:lnTo>
                    <a:pt x="222" y="3565"/>
                  </a:lnTo>
                  <a:lnTo>
                    <a:pt x="306" y="3592"/>
                  </a:lnTo>
                  <a:lnTo>
                    <a:pt x="366" y="3666"/>
                  </a:lnTo>
                  <a:lnTo>
                    <a:pt x="403" y="3772"/>
                  </a:lnTo>
                  <a:lnTo>
                    <a:pt x="415" y="3893"/>
                  </a:lnTo>
                  <a:lnTo>
                    <a:pt x="403" y="4011"/>
                  </a:lnTo>
                  <a:lnTo>
                    <a:pt x="366" y="4117"/>
                  </a:lnTo>
                  <a:lnTo>
                    <a:pt x="306" y="4191"/>
                  </a:lnTo>
                  <a:lnTo>
                    <a:pt x="222" y="4220"/>
                  </a:lnTo>
                  <a:lnTo>
                    <a:pt x="124" y="4252"/>
                  </a:lnTo>
                  <a:lnTo>
                    <a:pt x="55" y="4337"/>
                  </a:lnTo>
                  <a:lnTo>
                    <a:pt x="12" y="4456"/>
                  </a:lnTo>
                  <a:lnTo>
                    <a:pt x="0" y="4596"/>
                  </a:lnTo>
                  <a:lnTo>
                    <a:pt x="12" y="4732"/>
                  </a:lnTo>
                  <a:lnTo>
                    <a:pt x="55" y="4852"/>
                  </a:lnTo>
                  <a:lnTo>
                    <a:pt x="124" y="4937"/>
                  </a:lnTo>
                  <a:lnTo>
                    <a:pt x="222" y="4971"/>
                  </a:lnTo>
                  <a:lnTo>
                    <a:pt x="306" y="4998"/>
                  </a:lnTo>
                  <a:lnTo>
                    <a:pt x="366" y="5072"/>
                  </a:lnTo>
                  <a:lnTo>
                    <a:pt x="403" y="5178"/>
                  </a:lnTo>
                  <a:lnTo>
                    <a:pt x="415" y="5299"/>
                  </a:lnTo>
                  <a:lnTo>
                    <a:pt x="403" y="5417"/>
                  </a:lnTo>
                  <a:lnTo>
                    <a:pt x="366" y="5523"/>
                  </a:lnTo>
                  <a:lnTo>
                    <a:pt x="306" y="5597"/>
                  </a:lnTo>
                  <a:lnTo>
                    <a:pt x="222" y="5626"/>
                  </a:lnTo>
                  <a:close/>
                </a:path>
              </a:pathLst>
            </a:custGeom>
            <a:solidFill>
              <a:srgbClr val="F0BA94"/>
            </a:solidFill>
            <a:ln w="11113">
              <a:solidFill>
                <a:srgbClr val="D49E78"/>
              </a:solidFill>
              <a:prstDash val="solid"/>
              <a:round/>
              <a:headEnd/>
              <a:tailEnd/>
            </a:ln>
          </p:spPr>
          <p:txBody>
            <a:bodyPr/>
            <a:lstStyle/>
            <a:p>
              <a:endParaRPr lang="en-US"/>
            </a:p>
          </p:txBody>
        </p:sp>
        <p:sp>
          <p:nvSpPr>
            <p:cNvPr id="25" name="Freeform 16"/>
            <p:cNvSpPr>
              <a:spLocks/>
            </p:cNvSpPr>
            <p:nvPr/>
          </p:nvSpPr>
          <p:spPr bwMode="auto">
            <a:xfrm>
              <a:off x="8037513" y="2728913"/>
              <a:ext cx="666750" cy="4478338"/>
            </a:xfrm>
            <a:custGeom>
              <a:avLst/>
              <a:gdLst>
                <a:gd name="T0" fmla="*/ 2147483647 w 420"/>
                <a:gd name="T1" fmla="*/ 2147483647 h 5644"/>
                <a:gd name="T2" fmla="*/ 2147483647 w 420"/>
                <a:gd name="T3" fmla="*/ 2147483647 h 5644"/>
                <a:gd name="T4" fmla="*/ 2147483647 w 420"/>
                <a:gd name="T5" fmla="*/ 2147483647 h 5644"/>
                <a:gd name="T6" fmla="*/ 2147483647 w 420"/>
                <a:gd name="T7" fmla="*/ 2147483647 h 5644"/>
                <a:gd name="T8" fmla="*/ 2147483647 w 420"/>
                <a:gd name="T9" fmla="*/ 2147483647 h 5644"/>
                <a:gd name="T10" fmla="*/ 2147483647 w 420"/>
                <a:gd name="T11" fmla="*/ 2147483647 h 5644"/>
                <a:gd name="T12" fmla="*/ 2147483647 w 420"/>
                <a:gd name="T13" fmla="*/ 2147483647 h 5644"/>
                <a:gd name="T14" fmla="*/ 2147483647 w 420"/>
                <a:gd name="T15" fmla="*/ 2147483647 h 5644"/>
                <a:gd name="T16" fmla="*/ 2147483647 w 420"/>
                <a:gd name="T17" fmla="*/ 2147483647 h 5644"/>
                <a:gd name="T18" fmla="*/ 0 w 420"/>
                <a:gd name="T19" fmla="*/ 2147483647 h 5644"/>
                <a:gd name="T20" fmla="*/ 2147483647 w 420"/>
                <a:gd name="T21" fmla="*/ 2147483647 h 5644"/>
                <a:gd name="T22" fmla="*/ 2147483647 w 420"/>
                <a:gd name="T23" fmla="*/ 2147483647 h 5644"/>
                <a:gd name="T24" fmla="*/ 2147483647 w 420"/>
                <a:gd name="T25" fmla="*/ 2147483647 h 5644"/>
                <a:gd name="T26" fmla="*/ 2147483647 w 420"/>
                <a:gd name="T27" fmla="*/ 2147483647 h 5644"/>
                <a:gd name="T28" fmla="*/ 2147483647 w 420"/>
                <a:gd name="T29" fmla="*/ 2147483647 h 5644"/>
                <a:gd name="T30" fmla="*/ 2147483647 w 420"/>
                <a:gd name="T31" fmla="*/ 2147483647 h 5644"/>
                <a:gd name="T32" fmla="*/ 2147483647 w 420"/>
                <a:gd name="T33" fmla="*/ 2147483647 h 5644"/>
                <a:gd name="T34" fmla="*/ 2147483647 w 420"/>
                <a:gd name="T35" fmla="*/ 2147483647 h 5644"/>
                <a:gd name="T36" fmla="*/ 2147483647 w 420"/>
                <a:gd name="T37" fmla="*/ 2147483647 h 5644"/>
                <a:gd name="T38" fmla="*/ 2147483647 w 420"/>
                <a:gd name="T39" fmla="*/ 2147483647 h 5644"/>
                <a:gd name="T40" fmla="*/ 2147483647 w 420"/>
                <a:gd name="T41" fmla="*/ 2147483647 h 5644"/>
                <a:gd name="T42" fmla="*/ 2147483647 w 420"/>
                <a:gd name="T43" fmla="*/ 2147483647 h 5644"/>
                <a:gd name="T44" fmla="*/ 2147483647 w 420"/>
                <a:gd name="T45" fmla="*/ 2147483647 h 5644"/>
                <a:gd name="T46" fmla="*/ 2147483647 w 420"/>
                <a:gd name="T47" fmla="*/ 2147483647 h 5644"/>
                <a:gd name="T48" fmla="*/ 2147483647 w 420"/>
                <a:gd name="T49" fmla="*/ 2147483647 h 5644"/>
                <a:gd name="T50" fmla="*/ 2147483647 w 420"/>
                <a:gd name="T51" fmla="*/ 2147483647 h 5644"/>
                <a:gd name="T52" fmla="*/ 2147483647 w 420"/>
                <a:gd name="T53" fmla="*/ 2147483647 h 5644"/>
                <a:gd name="T54" fmla="*/ 2147483647 w 420"/>
                <a:gd name="T55" fmla="*/ 2147483647 h 5644"/>
                <a:gd name="T56" fmla="*/ 0 w 420"/>
                <a:gd name="T57" fmla="*/ 2147483647 h 5644"/>
                <a:gd name="T58" fmla="*/ 2147483647 w 420"/>
                <a:gd name="T59" fmla="*/ 2147483647 h 5644"/>
                <a:gd name="T60" fmla="*/ 2147483647 w 420"/>
                <a:gd name="T61" fmla="*/ 2147483647 h 5644"/>
                <a:gd name="T62" fmla="*/ 2147483647 w 420"/>
                <a:gd name="T63" fmla="*/ 2147483647 h 5644"/>
                <a:gd name="T64" fmla="*/ 2147483647 w 420"/>
                <a:gd name="T65" fmla="*/ 2147483647 h 5644"/>
                <a:gd name="T66" fmla="*/ 2147483647 w 420"/>
                <a:gd name="T67" fmla="*/ 2147483647 h 5644"/>
                <a:gd name="T68" fmla="*/ 2147483647 w 420"/>
                <a:gd name="T69" fmla="*/ 2147483647 h 5644"/>
                <a:gd name="T70" fmla="*/ 2147483647 w 420"/>
                <a:gd name="T71" fmla="*/ 2147483647 h 5644"/>
                <a:gd name="T72" fmla="*/ 2147483647 w 420"/>
                <a:gd name="T73" fmla="*/ 2147483647 h 5644"/>
                <a:gd name="T74" fmla="*/ 2147483647 w 420"/>
                <a:gd name="T75" fmla="*/ 2147483647 h 5644"/>
                <a:gd name="T76" fmla="*/ 2147483647 w 420"/>
                <a:gd name="T77" fmla="*/ 2147483647 h 5644"/>
                <a:gd name="T78" fmla="*/ 2147483647 w 420"/>
                <a:gd name="T79" fmla="*/ 2147483647 h 5644"/>
                <a:gd name="T80" fmla="*/ 2147483647 w 420"/>
                <a:gd name="T81" fmla="*/ 2147483647 h 5644"/>
                <a:gd name="T82" fmla="*/ 2147483647 w 420"/>
                <a:gd name="T83" fmla="*/ 2147483647 h 5644"/>
                <a:gd name="T84" fmla="*/ 2147483647 w 420"/>
                <a:gd name="T85" fmla="*/ 2147483647 h 56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20"/>
                <a:gd name="T130" fmla="*/ 0 h 5644"/>
                <a:gd name="T131" fmla="*/ 420 w 420"/>
                <a:gd name="T132" fmla="*/ 5644 h 56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20" h="5644">
                  <a:moveTo>
                    <a:pt x="210" y="5631"/>
                  </a:moveTo>
                  <a:lnTo>
                    <a:pt x="210" y="5644"/>
                  </a:lnTo>
                  <a:lnTo>
                    <a:pt x="300" y="5612"/>
                  </a:lnTo>
                  <a:lnTo>
                    <a:pt x="367" y="5533"/>
                  </a:lnTo>
                  <a:lnTo>
                    <a:pt x="406" y="5419"/>
                  </a:lnTo>
                  <a:lnTo>
                    <a:pt x="420" y="5292"/>
                  </a:lnTo>
                  <a:lnTo>
                    <a:pt x="406" y="5162"/>
                  </a:lnTo>
                  <a:lnTo>
                    <a:pt x="367" y="5050"/>
                  </a:lnTo>
                  <a:lnTo>
                    <a:pt x="300" y="4970"/>
                  </a:lnTo>
                  <a:lnTo>
                    <a:pt x="210" y="4941"/>
                  </a:lnTo>
                  <a:lnTo>
                    <a:pt x="118" y="4909"/>
                  </a:lnTo>
                  <a:lnTo>
                    <a:pt x="52" y="4830"/>
                  </a:lnTo>
                  <a:lnTo>
                    <a:pt x="13" y="4716"/>
                  </a:lnTo>
                  <a:lnTo>
                    <a:pt x="0" y="4588"/>
                  </a:lnTo>
                  <a:lnTo>
                    <a:pt x="13" y="4458"/>
                  </a:lnTo>
                  <a:lnTo>
                    <a:pt x="52" y="4344"/>
                  </a:lnTo>
                  <a:lnTo>
                    <a:pt x="118" y="4264"/>
                  </a:lnTo>
                  <a:lnTo>
                    <a:pt x="210" y="4235"/>
                  </a:lnTo>
                  <a:lnTo>
                    <a:pt x="300" y="4203"/>
                  </a:lnTo>
                  <a:lnTo>
                    <a:pt x="367" y="4124"/>
                  </a:lnTo>
                  <a:lnTo>
                    <a:pt x="406" y="4010"/>
                  </a:lnTo>
                  <a:lnTo>
                    <a:pt x="420" y="3883"/>
                  </a:lnTo>
                  <a:lnTo>
                    <a:pt x="406" y="3753"/>
                  </a:lnTo>
                  <a:lnTo>
                    <a:pt x="367" y="3641"/>
                  </a:lnTo>
                  <a:lnTo>
                    <a:pt x="300" y="3561"/>
                  </a:lnTo>
                  <a:lnTo>
                    <a:pt x="210" y="3532"/>
                  </a:lnTo>
                  <a:lnTo>
                    <a:pt x="118" y="3500"/>
                  </a:lnTo>
                  <a:lnTo>
                    <a:pt x="52" y="3421"/>
                  </a:lnTo>
                  <a:lnTo>
                    <a:pt x="13" y="3307"/>
                  </a:lnTo>
                  <a:lnTo>
                    <a:pt x="0" y="3180"/>
                  </a:lnTo>
                  <a:lnTo>
                    <a:pt x="13" y="3050"/>
                  </a:lnTo>
                  <a:lnTo>
                    <a:pt x="52" y="2938"/>
                  </a:lnTo>
                  <a:lnTo>
                    <a:pt x="118" y="2857"/>
                  </a:lnTo>
                  <a:lnTo>
                    <a:pt x="210" y="2829"/>
                  </a:lnTo>
                  <a:lnTo>
                    <a:pt x="300" y="2796"/>
                  </a:lnTo>
                  <a:lnTo>
                    <a:pt x="367" y="2718"/>
                  </a:lnTo>
                  <a:lnTo>
                    <a:pt x="406" y="2604"/>
                  </a:lnTo>
                  <a:lnTo>
                    <a:pt x="420" y="2475"/>
                  </a:lnTo>
                  <a:lnTo>
                    <a:pt x="406" y="2345"/>
                  </a:lnTo>
                  <a:lnTo>
                    <a:pt x="367" y="2233"/>
                  </a:lnTo>
                  <a:lnTo>
                    <a:pt x="300" y="2153"/>
                  </a:lnTo>
                  <a:lnTo>
                    <a:pt x="210" y="2124"/>
                  </a:lnTo>
                  <a:lnTo>
                    <a:pt x="118" y="2092"/>
                  </a:lnTo>
                  <a:lnTo>
                    <a:pt x="52" y="2013"/>
                  </a:lnTo>
                  <a:lnTo>
                    <a:pt x="13" y="1899"/>
                  </a:lnTo>
                  <a:lnTo>
                    <a:pt x="0" y="1772"/>
                  </a:lnTo>
                  <a:lnTo>
                    <a:pt x="13" y="1642"/>
                  </a:lnTo>
                  <a:lnTo>
                    <a:pt x="52" y="1530"/>
                  </a:lnTo>
                  <a:lnTo>
                    <a:pt x="118" y="1450"/>
                  </a:lnTo>
                  <a:lnTo>
                    <a:pt x="210" y="1421"/>
                  </a:lnTo>
                  <a:lnTo>
                    <a:pt x="300" y="1389"/>
                  </a:lnTo>
                  <a:lnTo>
                    <a:pt x="367" y="1310"/>
                  </a:lnTo>
                  <a:lnTo>
                    <a:pt x="406" y="1196"/>
                  </a:lnTo>
                  <a:lnTo>
                    <a:pt x="420" y="1069"/>
                  </a:lnTo>
                  <a:lnTo>
                    <a:pt x="406" y="939"/>
                  </a:lnTo>
                  <a:lnTo>
                    <a:pt x="367" y="827"/>
                  </a:lnTo>
                  <a:lnTo>
                    <a:pt x="300" y="747"/>
                  </a:lnTo>
                  <a:lnTo>
                    <a:pt x="210" y="718"/>
                  </a:lnTo>
                  <a:lnTo>
                    <a:pt x="118" y="686"/>
                  </a:lnTo>
                  <a:lnTo>
                    <a:pt x="52" y="607"/>
                  </a:lnTo>
                  <a:lnTo>
                    <a:pt x="13" y="493"/>
                  </a:lnTo>
                  <a:lnTo>
                    <a:pt x="0" y="365"/>
                  </a:lnTo>
                  <a:lnTo>
                    <a:pt x="13" y="235"/>
                  </a:lnTo>
                  <a:lnTo>
                    <a:pt x="52" y="121"/>
                  </a:lnTo>
                  <a:lnTo>
                    <a:pt x="118" y="40"/>
                  </a:lnTo>
                  <a:lnTo>
                    <a:pt x="210" y="12"/>
                  </a:lnTo>
                  <a:lnTo>
                    <a:pt x="210" y="0"/>
                  </a:lnTo>
                  <a:lnTo>
                    <a:pt x="118" y="29"/>
                  </a:lnTo>
                  <a:lnTo>
                    <a:pt x="52" y="110"/>
                  </a:lnTo>
                  <a:lnTo>
                    <a:pt x="13" y="222"/>
                  </a:lnTo>
                  <a:lnTo>
                    <a:pt x="0" y="352"/>
                  </a:lnTo>
                  <a:lnTo>
                    <a:pt x="13" y="479"/>
                  </a:lnTo>
                  <a:lnTo>
                    <a:pt x="52" y="593"/>
                  </a:lnTo>
                  <a:lnTo>
                    <a:pt x="118" y="671"/>
                  </a:lnTo>
                  <a:lnTo>
                    <a:pt x="210" y="703"/>
                  </a:lnTo>
                  <a:lnTo>
                    <a:pt x="300" y="732"/>
                  </a:lnTo>
                  <a:lnTo>
                    <a:pt x="367" y="813"/>
                  </a:lnTo>
                  <a:lnTo>
                    <a:pt x="406" y="925"/>
                  </a:lnTo>
                  <a:lnTo>
                    <a:pt x="420" y="1055"/>
                  </a:lnTo>
                  <a:lnTo>
                    <a:pt x="406" y="1183"/>
                  </a:lnTo>
                  <a:lnTo>
                    <a:pt x="367" y="1297"/>
                  </a:lnTo>
                  <a:lnTo>
                    <a:pt x="300" y="1376"/>
                  </a:lnTo>
                  <a:lnTo>
                    <a:pt x="210" y="1408"/>
                  </a:lnTo>
                  <a:lnTo>
                    <a:pt x="118" y="1437"/>
                  </a:lnTo>
                  <a:lnTo>
                    <a:pt x="52" y="1517"/>
                  </a:lnTo>
                  <a:lnTo>
                    <a:pt x="13" y="1630"/>
                  </a:lnTo>
                  <a:lnTo>
                    <a:pt x="0" y="1760"/>
                  </a:lnTo>
                  <a:lnTo>
                    <a:pt x="13" y="1886"/>
                  </a:lnTo>
                  <a:lnTo>
                    <a:pt x="52" y="2000"/>
                  </a:lnTo>
                  <a:lnTo>
                    <a:pt x="118" y="2079"/>
                  </a:lnTo>
                  <a:lnTo>
                    <a:pt x="210" y="2111"/>
                  </a:lnTo>
                  <a:lnTo>
                    <a:pt x="300" y="2140"/>
                  </a:lnTo>
                  <a:lnTo>
                    <a:pt x="367" y="2220"/>
                  </a:lnTo>
                  <a:lnTo>
                    <a:pt x="406" y="2333"/>
                  </a:lnTo>
                  <a:lnTo>
                    <a:pt x="420" y="2463"/>
                  </a:lnTo>
                  <a:lnTo>
                    <a:pt x="406" y="2591"/>
                  </a:lnTo>
                  <a:lnTo>
                    <a:pt x="367" y="2705"/>
                  </a:lnTo>
                  <a:lnTo>
                    <a:pt x="300" y="2784"/>
                  </a:lnTo>
                  <a:lnTo>
                    <a:pt x="210" y="2816"/>
                  </a:lnTo>
                  <a:lnTo>
                    <a:pt x="118" y="2845"/>
                  </a:lnTo>
                  <a:lnTo>
                    <a:pt x="52" y="2925"/>
                  </a:lnTo>
                  <a:lnTo>
                    <a:pt x="13" y="3037"/>
                  </a:lnTo>
                  <a:lnTo>
                    <a:pt x="0" y="3167"/>
                  </a:lnTo>
                  <a:lnTo>
                    <a:pt x="13" y="3296"/>
                  </a:lnTo>
                  <a:lnTo>
                    <a:pt x="52" y="3410"/>
                  </a:lnTo>
                  <a:lnTo>
                    <a:pt x="118" y="3488"/>
                  </a:lnTo>
                  <a:lnTo>
                    <a:pt x="210" y="3520"/>
                  </a:lnTo>
                  <a:lnTo>
                    <a:pt x="300" y="3549"/>
                  </a:lnTo>
                  <a:lnTo>
                    <a:pt x="367" y="3630"/>
                  </a:lnTo>
                  <a:lnTo>
                    <a:pt x="406" y="3742"/>
                  </a:lnTo>
                  <a:lnTo>
                    <a:pt x="420" y="3872"/>
                  </a:lnTo>
                  <a:lnTo>
                    <a:pt x="406" y="3999"/>
                  </a:lnTo>
                  <a:lnTo>
                    <a:pt x="367" y="4113"/>
                  </a:lnTo>
                  <a:lnTo>
                    <a:pt x="300" y="4191"/>
                  </a:lnTo>
                  <a:lnTo>
                    <a:pt x="210" y="4223"/>
                  </a:lnTo>
                  <a:lnTo>
                    <a:pt x="118" y="4252"/>
                  </a:lnTo>
                  <a:lnTo>
                    <a:pt x="52" y="4333"/>
                  </a:lnTo>
                  <a:lnTo>
                    <a:pt x="13" y="4445"/>
                  </a:lnTo>
                  <a:lnTo>
                    <a:pt x="0" y="4575"/>
                  </a:lnTo>
                  <a:lnTo>
                    <a:pt x="13" y="4703"/>
                  </a:lnTo>
                  <a:lnTo>
                    <a:pt x="52" y="4817"/>
                  </a:lnTo>
                  <a:lnTo>
                    <a:pt x="118" y="4896"/>
                  </a:lnTo>
                  <a:lnTo>
                    <a:pt x="210" y="4928"/>
                  </a:lnTo>
                  <a:lnTo>
                    <a:pt x="300" y="4957"/>
                  </a:lnTo>
                  <a:lnTo>
                    <a:pt x="367" y="5037"/>
                  </a:lnTo>
                  <a:lnTo>
                    <a:pt x="406" y="5150"/>
                  </a:lnTo>
                  <a:lnTo>
                    <a:pt x="420" y="5280"/>
                  </a:lnTo>
                  <a:lnTo>
                    <a:pt x="406" y="5406"/>
                  </a:lnTo>
                  <a:lnTo>
                    <a:pt x="367" y="5520"/>
                  </a:lnTo>
                  <a:lnTo>
                    <a:pt x="300" y="5599"/>
                  </a:lnTo>
                  <a:lnTo>
                    <a:pt x="210" y="5631"/>
                  </a:lnTo>
                  <a:close/>
                </a:path>
              </a:pathLst>
            </a:custGeom>
            <a:solidFill>
              <a:srgbClr val="FFF5CF"/>
            </a:solidFill>
            <a:ln w="9525">
              <a:solidFill>
                <a:srgbClr val="FFD4AD"/>
              </a:solidFill>
              <a:prstDash val="solid"/>
              <a:round/>
              <a:headEnd/>
              <a:tailEnd/>
            </a:ln>
          </p:spPr>
          <p:txBody>
            <a:bodyPr/>
            <a:lstStyle/>
            <a:p>
              <a:endParaRPr lang="en-US"/>
            </a:p>
          </p:txBody>
        </p:sp>
      </p:grpSp>
      <p:graphicFrame>
        <p:nvGraphicFramePr>
          <p:cNvPr id="11" name="Object 69"/>
          <p:cNvGraphicFramePr>
            <a:graphicFrameLocks noChangeAspect="1"/>
          </p:cNvGraphicFramePr>
          <p:nvPr>
            <p:extLst>
              <p:ext uri="{D42A27DB-BD31-4B8C-83A1-F6EECF244321}">
                <p14:modId xmlns:p14="http://schemas.microsoft.com/office/powerpoint/2010/main" val="1377202550"/>
              </p:ext>
            </p:extLst>
          </p:nvPr>
        </p:nvGraphicFramePr>
        <p:xfrm>
          <a:off x="3170237" y="4999682"/>
          <a:ext cx="5334001" cy="519263"/>
        </p:xfrm>
        <a:graphic>
          <a:graphicData uri="http://schemas.openxmlformats.org/presentationml/2006/ole">
            <mc:AlternateContent xmlns:mc="http://schemas.openxmlformats.org/markup-compatibility/2006">
              <mc:Choice xmlns:v="urn:schemas-microsoft-com:vml" Requires="v">
                <p:oleObj spid="_x0000_s2110" name="Formula" r:id="rId5" imgW="1822680" imgH="177840" progId="Equation.Ribbit">
                  <p:embed/>
                </p:oleObj>
              </mc:Choice>
              <mc:Fallback>
                <p:oleObj name="Formula" r:id="rId5" imgW="1822680" imgH="177840" progId="Equation.Ribbit">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70237" y="4999682"/>
                        <a:ext cx="5334001" cy="519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 name="Object 69"/>
          <p:cNvGraphicFramePr>
            <a:graphicFrameLocks noChangeAspect="1"/>
          </p:cNvGraphicFramePr>
          <p:nvPr>
            <p:extLst>
              <p:ext uri="{D42A27DB-BD31-4B8C-83A1-F6EECF244321}">
                <p14:modId xmlns:p14="http://schemas.microsoft.com/office/powerpoint/2010/main" val="1158376091"/>
              </p:ext>
            </p:extLst>
          </p:nvPr>
        </p:nvGraphicFramePr>
        <p:xfrm>
          <a:off x="884237" y="3970866"/>
          <a:ext cx="1371600" cy="389128"/>
        </p:xfrm>
        <a:graphic>
          <a:graphicData uri="http://schemas.openxmlformats.org/presentationml/2006/ole">
            <mc:AlternateContent xmlns:mc="http://schemas.openxmlformats.org/markup-compatibility/2006">
              <mc:Choice xmlns:v="urn:schemas-microsoft-com:vml" Requires="v">
                <p:oleObj spid="_x0000_s2111" name="Formula" r:id="rId7" imgW="627480" imgH="177840" progId="Equation.Ribbit">
                  <p:embed/>
                </p:oleObj>
              </mc:Choice>
              <mc:Fallback>
                <p:oleObj name="Formula" r:id="rId7" imgW="627480" imgH="177840" progId="Equation.Ribbit">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4237" y="3970866"/>
                        <a:ext cx="1371600" cy="3891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 name="Object 69"/>
          <p:cNvGraphicFramePr>
            <a:graphicFrameLocks noChangeAspect="1"/>
          </p:cNvGraphicFramePr>
          <p:nvPr/>
        </p:nvGraphicFramePr>
        <p:xfrm>
          <a:off x="1570037" y="1973261"/>
          <a:ext cx="1447800" cy="404979"/>
        </p:xfrm>
        <a:graphic>
          <a:graphicData uri="http://schemas.openxmlformats.org/presentationml/2006/ole">
            <mc:AlternateContent xmlns:mc="http://schemas.openxmlformats.org/markup-compatibility/2006">
              <mc:Choice xmlns:v="urn:schemas-microsoft-com:vml" Requires="v">
                <p:oleObj spid="_x0000_s2112" name="Formula" r:id="rId9" imgW="635040" imgH="177840" progId="Equation.Ribbit">
                  <p:embed/>
                </p:oleObj>
              </mc:Choice>
              <mc:Fallback>
                <p:oleObj name="Formula" r:id="rId9" imgW="635040" imgH="177840" progId="Equation.Ribbit">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70037" y="1973261"/>
                        <a:ext cx="1447800" cy="4049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 name="Object 6"/>
          <p:cNvGraphicFramePr>
            <a:graphicFrameLocks noChangeAspect="1"/>
          </p:cNvGraphicFramePr>
          <p:nvPr/>
        </p:nvGraphicFramePr>
        <p:xfrm>
          <a:off x="4694237" y="2582861"/>
          <a:ext cx="1803400" cy="990600"/>
        </p:xfrm>
        <a:graphic>
          <a:graphicData uri="http://schemas.openxmlformats.org/presentationml/2006/ole">
            <mc:AlternateContent xmlns:mc="http://schemas.openxmlformats.org/markup-compatibility/2006">
              <mc:Choice xmlns:v="urn:schemas-microsoft-com:vml" Requires="v">
                <p:oleObj spid="_x0000_s2113" name="Formula" r:id="rId11" imgW="696240" imgH="382320" progId="Equation.Ribbit">
                  <p:embed/>
                </p:oleObj>
              </mc:Choice>
              <mc:Fallback>
                <p:oleObj name="Formula" r:id="rId11" imgW="696240" imgH="382320" progId="Equation.Ribbit">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94237" y="2582861"/>
                        <a:ext cx="1803400"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 name="Object 69"/>
          <p:cNvGraphicFramePr>
            <a:graphicFrameLocks noChangeAspect="1"/>
          </p:cNvGraphicFramePr>
          <p:nvPr>
            <p:extLst>
              <p:ext uri="{D42A27DB-BD31-4B8C-83A1-F6EECF244321}">
                <p14:modId xmlns:p14="http://schemas.microsoft.com/office/powerpoint/2010/main" val="1796339469"/>
              </p:ext>
            </p:extLst>
          </p:nvPr>
        </p:nvGraphicFramePr>
        <p:xfrm>
          <a:off x="9113837" y="4265950"/>
          <a:ext cx="1336675" cy="388938"/>
        </p:xfrm>
        <a:graphic>
          <a:graphicData uri="http://schemas.openxmlformats.org/presentationml/2006/ole">
            <mc:AlternateContent xmlns:mc="http://schemas.openxmlformats.org/markup-compatibility/2006">
              <mc:Choice xmlns:v="urn:schemas-microsoft-com:vml" Requires="v">
                <p:oleObj spid="_x0000_s2114" name="Formula" r:id="rId13" imgW="610920" imgH="177840" progId="Equation.Ribbit">
                  <p:embed/>
                </p:oleObj>
              </mc:Choice>
              <mc:Fallback>
                <p:oleObj name="Formula" r:id="rId13" imgW="610920" imgH="177840" progId="Equation.Ribbit">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113837" y="4265950"/>
                        <a:ext cx="1336675" cy="388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 name="Object 69"/>
          <p:cNvGraphicFramePr>
            <a:graphicFrameLocks noChangeAspect="1"/>
          </p:cNvGraphicFramePr>
          <p:nvPr/>
        </p:nvGraphicFramePr>
        <p:xfrm>
          <a:off x="8885237" y="1897062"/>
          <a:ext cx="1430337" cy="404813"/>
        </p:xfrm>
        <a:graphic>
          <a:graphicData uri="http://schemas.openxmlformats.org/presentationml/2006/ole">
            <mc:AlternateContent xmlns:mc="http://schemas.openxmlformats.org/markup-compatibility/2006">
              <mc:Choice xmlns:v="urn:schemas-microsoft-com:vml" Requires="v">
                <p:oleObj spid="_x0000_s2115" name="Formula" r:id="rId15" imgW="627480" imgH="177840" progId="Equation.Ribbit">
                  <p:embed/>
                </p:oleObj>
              </mc:Choice>
              <mc:Fallback>
                <p:oleObj name="Formula" r:id="rId15" imgW="627480" imgH="177840" progId="Equation.Ribbit">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885237" y="1897062"/>
                        <a:ext cx="1430337" cy="404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17" name="Straight Arrow Connector 16"/>
          <p:cNvCxnSpPr/>
          <p:nvPr/>
        </p:nvCxnSpPr>
        <p:spPr bwMode="auto">
          <a:xfrm>
            <a:off x="2027237" y="2430462"/>
            <a:ext cx="304800" cy="533400"/>
          </a:xfrm>
          <a:prstGeom prst="straightConnector1">
            <a:avLst/>
          </a:prstGeom>
          <a:ln w="381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bwMode="auto">
          <a:xfrm flipH="1">
            <a:off x="1951037" y="3421062"/>
            <a:ext cx="381000" cy="457200"/>
          </a:xfrm>
          <a:prstGeom prst="straightConnector1">
            <a:avLst/>
          </a:prstGeom>
          <a:ln w="381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bwMode="auto">
          <a:xfrm flipH="1">
            <a:off x="9342437" y="2354262"/>
            <a:ext cx="228600" cy="533400"/>
          </a:xfrm>
          <a:prstGeom prst="straightConnector1">
            <a:avLst/>
          </a:prstGeom>
          <a:ln w="381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bwMode="auto">
          <a:xfrm>
            <a:off x="9418637" y="3649662"/>
            <a:ext cx="228600" cy="533400"/>
          </a:xfrm>
          <a:prstGeom prst="straightConnector1">
            <a:avLst/>
          </a:prstGeom>
          <a:ln w="381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bwMode="auto">
          <a:xfrm>
            <a:off x="3094037" y="4923482"/>
            <a:ext cx="5486400" cy="685800"/>
          </a:xfrm>
          <a:prstGeom prst="rect">
            <a:avLst/>
          </a:prstGeom>
          <a:noFill/>
          <a:ln w="3810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6" name="Picture 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994525" y="2430462"/>
            <a:ext cx="1241674"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6735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Quantum Cryptography</a:t>
            </a:r>
            <a:endParaRPr lang="en-US" dirty="0"/>
          </a:p>
        </p:txBody>
      </p:sp>
      <p:sp>
        <p:nvSpPr>
          <p:cNvPr id="3" name="Text Placeholder 2"/>
          <p:cNvSpPr>
            <a:spLocks noGrp="1"/>
          </p:cNvSpPr>
          <p:nvPr>
            <p:ph type="body" sz="quarter" idx="10"/>
          </p:nvPr>
        </p:nvSpPr>
        <p:spPr>
          <a:xfrm>
            <a:off x="274320" y="3954462"/>
            <a:ext cx="12039917" cy="2597634"/>
          </a:xfrm>
        </p:spPr>
        <p:txBody>
          <a:bodyPr/>
          <a:lstStyle/>
          <a:p>
            <a:pPr lvl="1"/>
            <a:r>
              <a:rPr lang="en-US" sz="2800" dirty="0" smtClean="0"/>
              <a:t>Again, is already commercial.  And again, we now understand (in principle) how to verify untrusted devices using the Bell inequality</a:t>
            </a:r>
            <a:br>
              <a:rPr lang="en-US" sz="2800" dirty="0" smtClean="0"/>
            </a:br>
            <a:r>
              <a:rPr lang="en-US" sz="2800" dirty="0" smtClean="0"/>
              <a:t>	</a:t>
            </a:r>
            <a:r>
              <a:rPr lang="en-US" sz="2400" dirty="0" smtClean="0">
                <a:solidFill>
                  <a:srgbClr val="00B050"/>
                </a:solidFill>
              </a:rPr>
              <a:t>[</a:t>
            </a:r>
            <a:r>
              <a:rPr lang="en-US" sz="2400" dirty="0" err="1" smtClean="0">
                <a:solidFill>
                  <a:srgbClr val="00B050"/>
                </a:solidFill>
              </a:rPr>
              <a:t>Mayers</a:t>
            </a:r>
            <a:r>
              <a:rPr lang="en-US" sz="2400" dirty="0" smtClean="0">
                <a:solidFill>
                  <a:srgbClr val="00B050"/>
                </a:solidFill>
              </a:rPr>
              <a:t>-Yao 1998 … </a:t>
            </a:r>
            <a:r>
              <a:rPr lang="en-US" sz="2400" dirty="0" err="1" smtClean="0">
                <a:solidFill>
                  <a:srgbClr val="00B050"/>
                </a:solidFill>
              </a:rPr>
              <a:t>Vazirani-Vidick</a:t>
            </a:r>
            <a:r>
              <a:rPr lang="en-US" sz="2400" dirty="0" smtClean="0">
                <a:solidFill>
                  <a:srgbClr val="00B050"/>
                </a:solidFill>
              </a:rPr>
              <a:t> 2012]</a:t>
            </a:r>
          </a:p>
          <a:p>
            <a:pPr lvl="1"/>
            <a:r>
              <a:rPr lang="en-US" sz="2800" dirty="0" smtClean="0"/>
              <a:t>But requires special hardware, and existing public-key crypto is quite good.  Ironically, it might take quantum computers to create the market for quantum crypto!</a:t>
            </a:r>
          </a:p>
        </p:txBody>
      </p:sp>
      <p:pic>
        <p:nvPicPr>
          <p:cNvPr id="4" name="Picture 3"/>
          <p:cNvPicPr>
            <a:picLocks noChangeAspect="1"/>
          </p:cNvPicPr>
          <p:nvPr/>
        </p:nvPicPr>
        <p:blipFill>
          <a:blip r:embed="rId3"/>
          <a:stretch>
            <a:fillRect/>
          </a:stretch>
        </p:blipFill>
        <p:spPr>
          <a:xfrm>
            <a:off x="3475037" y="1287462"/>
            <a:ext cx="5129580" cy="2438841"/>
          </a:xfrm>
          <a:prstGeom prst="rect">
            <a:avLst/>
          </a:prstGeom>
        </p:spPr>
      </p:pic>
    </p:spTree>
    <p:extLst>
      <p:ext uri="{BB962C8B-B14F-4D97-AF65-F5344CB8AC3E}">
        <p14:creationId xmlns:p14="http://schemas.microsoft.com/office/powerpoint/2010/main" val="1222185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Quantum Money</a:t>
            </a:r>
            <a:endParaRPr lang="en-US" dirty="0"/>
          </a:p>
        </p:txBody>
      </p:sp>
      <p:sp>
        <p:nvSpPr>
          <p:cNvPr id="3" name="Text Placeholder 2"/>
          <p:cNvSpPr>
            <a:spLocks noGrp="1"/>
          </p:cNvSpPr>
          <p:nvPr>
            <p:ph type="body" sz="quarter" idx="10"/>
          </p:nvPr>
        </p:nvSpPr>
        <p:spPr>
          <a:xfrm>
            <a:off x="4084637" y="1229825"/>
            <a:ext cx="8351838" cy="5355312"/>
          </a:xfrm>
        </p:spPr>
        <p:txBody>
          <a:bodyPr/>
          <a:lstStyle/>
          <a:p>
            <a:pPr lvl="1"/>
            <a:r>
              <a:rPr lang="en-US" sz="2800" dirty="0" smtClean="0"/>
              <a:t>Proposed by </a:t>
            </a:r>
            <a:r>
              <a:rPr lang="en-US" sz="2800" dirty="0" err="1" smtClean="0"/>
              <a:t>Wiesner</a:t>
            </a:r>
            <a:r>
              <a:rPr lang="en-US" sz="2800" dirty="0" smtClean="0"/>
              <a:t> circa 1970.  In addition to a serial number, each bill </a:t>
            </a:r>
            <a:r>
              <a:rPr lang="en-US" sz="2800" dirty="0" smtClean="0"/>
              <a:t>would contain </a:t>
            </a:r>
            <a:r>
              <a:rPr lang="en-US" sz="2800" dirty="0" err="1" smtClean="0"/>
              <a:t>qubits</a:t>
            </a:r>
            <a:r>
              <a:rPr lang="en-US" sz="2800" dirty="0" smtClean="0"/>
              <a:t> in one of the four states |0</a:t>
            </a:r>
            <a:r>
              <a:rPr lang="en-US" sz="2800" dirty="0" smtClean="0">
                <a:sym typeface="Symbol" panose="05050102010706020507" pitchFamily="18" charset="2"/>
              </a:rPr>
              <a:t>,|1,|+,|-</a:t>
            </a:r>
            <a:r>
              <a:rPr lang="en-US" sz="2800" dirty="0" smtClean="0"/>
              <a:t>. </a:t>
            </a:r>
            <a:endParaRPr lang="en-US" sz="2800" dirty="0" smtClean="0"/>
          </a:p>
          <a:p>
            <a:pPr lvl="1"/>
            <a:r>
              <a:rPr lang="en-US" sz="2800" dirty="0" smtClean="0"/>
              <a:t>Bank remembers states on each bill, so can verify them by </a:t>
            </a:r>
            <a:r>
              <a:rPr lang="en-US" sz="2800" dirty="0" smtClean="0"/>
              <a:t>measuring</a:t>
            </a:r>
          </a:p>
          <a:p>
            <a:pPr lvl="1"/>
            <a:r>
              <a:rPr lang="en-US" sz="2800" dirty="0" smtClean="0"/>
              <a:t>But counterfeiters would be physically unable to copy bills, because of the </a:t>
            </a:r>
            <a:r>
              <a:rPr lang="en-US" sz="2800" b="1" dirty="0" smtClean="0">
                <a:solidFill>
                  <a:srgbClr val="FF0000"/>
                </a:solidFill>
              </a:rPr>
              <a:t>No-Cloning Theorem</a:t>
            </a:r>
          </a:p>
          <a:p>
            <a:pPr lvl="1"/>
            <a:endParaRPr lang="en-US" sz="2800" dirty="0" smtClean="0"/>
          </a:p>
          <a:p>
            <a:pPr lvl="1"/>
            <a:endParaRPr lang="en-US" sz="2800" dirty="0" smtClean="0"/>
          </a:p>
          <a:p>
            <a:pPr lvl="1"/>
            <a:endParaRPr lang="en-US" sz="2800" dirty="0" smtClean="0"/>
          </a:p>
          <a:p>
            <a:pPr lvl="1"/>
            <a:r>
              <a:rPr lang="en-US" sz="2800" b="1" dirty="0" smtClean="0">
                <a:solidFill>
                  <a:srgbClr val="FF0000"/>
                </a:solidFill>
              </a:rPr>
              <a:t>Problem: </a:t>
            </a:r>
            <a:r>
              <a:rPr lang="en-US" sz="2800" dirty="0" smtClean="0"/>
              <a:t>Only entity able to verify bills as </a:t>
            </a:r>
            <a:r>
              <a:rPr lang="en-US" sz="2800" dirty="0" smtClean="0"/>
              <a:t>genuine </a:t>
            </a:r>
            <a:r>
              <a:rPr lang="en-US" sz="2800" dirty="0" smtClean="0"/>
              <a:t>is the bank that printed them </a:t>
            </a:r>
          </a:p>
        </p:txBody>
      </p:sp>
      <p:pic>
        <p:nvPicPr>
          <p:cNvPr id="5122" name="Picture 2" descr="http://www.technologyreview.com/sites/default/files/legacy/quantum_mone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637" y="1592262"/>
            <a:ext cx="3067050" cy="1933576"/>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6624631" y="4259262"/>
            <a:ext cx="3541441" cy="1320311"/>
            <a:chOff x="6624631" y="4259262"/>
            <a:chExt cx="3541441" cy="1320311"/>
          </a:xfrm>
        </p:grpSpPr>
        <p:sp>
          <p:nvSpPr>
            <p:cNvPr id="6" name="Cube 20"/>
            <p:cNvSpPr>
              <a:spLocks noChangeArrowheads="1"/>
            </p:cNvSpPr>
            <p:nvPr/>
          </p:nvSpPr>
          <p:spPr bwMode="auto">
            <a:xfrm>
              <a:off x="7749774" y="4601320"/>
              <a:ext cx="655701" cy="655611"/>
            </a:xfrm>
            <a:prstGeom prst="cube">
              <a:avLst>
                <a:gd name="adj" fmla="val 25000"/>
              </a:avLst>
            </a:prstGeom>
            <a:solidFill>
              <a:srgbClr val="996600"/>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1800"/>
            </a:p>
          </p:txBody>
        </p:sp>
        <p:cxnSp>
          <p:nvCxnSpPr>
            <p:cNvPr id="7" name="Straight Arrow Connector 23"/>
            <p:cNvCxnSpPr>
              <a:cxnSpLocks noChangeShapeType="1"/>
            </p:cNvCxnSpPr>
            <p:nvPr/>
          </p:nvCxnSpPr>
          <p:spPr bwMode="auto">
            <a:xfrm>
              <a:off x="7322143" y="4943378"/>
              <a:ext cx="427631" cy="594"/>
            </a:xfrm>
            <a:prstGeom prst="straightConnector1">
              <a:avLst/>
            </a:prstGeom>
            <a:noFill/>
            <a:ln w="25400" algn="ctr">
              <a:solidFill>
                <a:schemeClr val="tx1"/>
              </a:solidFill>
              <a:round/>
              <a:headEnd/>
              <a:tailEnd type="arrow" w="lg" len="lg"/>
            </a:ln>
            <a:extLst>
              <a:ext uri="{909E8E84-426E-40DD-AFC4-6F175D3DCCD1}">
                <a14:hiddenFill xmlns:a14="http://schemas.microsoft.com/office/drawing/2010/main">
                  <a:noFill/>
                </a14:hiddenFill>
              </a:ext>
            </a:extLst>
          </p:spPr>
        </p:cxnSp>
        <p:graphicFrame>
          <p:nvGraphicFramePr>
            <p:cNvPr id="8" name="Object 2"/>
            <p:cNvGraphicFramePr>
              <a:graphicFrameLocks noChangeAspect="1"/>
            </p:cNvGraphicFramePr>
            <p:nvPr>
              <p:extLst>
                <p:ext uri="{D42A27DB-BD31-4B8C-83A1-F6EECF244321}">
                  <p14:modId xmlns:p14="http://schemas.microsoft.com/office/powerpoint/2010/main" val="39290613"/>
                </p:ext>
              </p:extLst>
            </p:nvPr>
          </p:nvGraphicFramePr>
          <p:xfrm>
            <a:off x="6624631" y="4523442"/>
            <a:ext cx="754529" cy="791949"/>
          </p:xfrm>
          <a:graphic>
            <a:graphicData uri="http://schemas.openxmlformats.org/presentationml/2006/ole">
              <mc:AlternateContent xmlns:mc="http://schemas.openxmlformats.org/markup-compatibility/2006">
                <mc:Choice xmlns:v="urn:schemas-microsoft-com:vml" Requires="v">
                  <p:oleObj spid="_x0000_s4114" name="Equation" r:id="rId5" imgW="241195" imgH="253890" progId="Equation.3">
                    <p:embed/>
                  </p:oleObj>
                </mc:Choice>
                <mc:Fallback>
                  <p:oleObj name="Equation" r:id="rId5" imgW="241195" imgH="25389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24631" y="4523442"/>
                          <a:ext cx="754529" cy="791949"/>
                        </a:xfrm>
                        <a:prstGeom prst="rect">
                          <a:avLst/>
                        </a:prstGeom>
                        <a:noFill/>
                        <a:ln>
                          <a:noFill/>
                        </a:ln>
                      </p:spPr>
                    </p:pic>
                  </p:oleObj>
                </mc:Fallback>
              </mc:AlternateContent>
            </a:graphicData>
          </a:graphic>
        </p:graphicFrame>
        <p:cxnSp>
          <p:nvCxnSpPr>
            <p:cNvPr id="9" name="Straight Arrow Connector 26"/>
            <p:cNvCxnSpPr>
              <a:cxnSpLocks noChangeShapeType="1"/>
            </p:cNvCxnSpPr>
            <p:nvPr/>
          </p:nvCxnSpPr>
          <p:spPr bwMode="auto">
            <a:xfrm>
              <a:off x="8376966" y="4943378"/>
              <a:ext cx="427631" cy="594"/>
            </a:xfrm>
            <a:prstGeom prst="straightConnector1">
              <a:avLst/>
            </a:prstGeom>
            <a:noFill/>
            <a:ln w="25400" algn="ctr">
              <a:solidFill>
                <a:schemeClr val="tx1"/>
              </a:solidFill>
              <a:round/>
              <a:headEnd/>
              <a:tailEnd type="arrow" w="lg" len="lg"/>
            </a:ln>
            <a:extLst>
              <a:ext uri="{909E8E84-426E-40DD-AFC4-6F175D3DCCD1}">
                <a14:hiddenFill xmlns:a14="http://schemas.microsoft.com/office/drawing/2010/main">
                  <a:noFill/>
                </a14:hiddenFill>
              </a:ext>
            </a:extLst>
          </p:spPr>
        </p:cxnSp>
        <p:graphicFrame>
          <p:nvGraphicFramePr>
            <p:cNvPr id="10" name="Object 3"/>
            <p:cNvGraphicFramePr>
              <a:graphicFrameLocks noChangeAspect="1"/>
            </p:cNvGraphicFramePr>
            <p:nvPr>
              <p:extLst>
                <p:ext uri="{D42A27DB-BD31-4B8C-83A1-F6EECF244321}">
                  <p14:modId xmlns:p14="http://schemas.microsoft.com/office/powerpoint/2010/main" val="1296147558"/>
                </p:ext>
              </p:extLst>
            </p:nvPr>
          </p:nvGraphicFramePr>
          <p:xfrm>
            <a:off x="8776088" y="4547403"/>
            <a:ext cx="1389984" cy="791949"/>
          </p:xfrm>
          <a:graphic>
            <a:graphicData uri="http://schemas.openxmlformats.org/presentationml/2006/ole">
              <mc:AlternateContent xmlns:mc="http://schemas.openxmlformats.org/markup-compatibility/2006">
                <mc:Choice xmlns:v="urn:schemas-microsoft-com:vml" Requires="v">
                  <p:oleObj spid="_x0000_s4115" name="Equation" r:id="rId7" imgW="444114" imgH="253780" progId="Equation.3">
                    <p:embed/>
                  </p:oleObj>
                </mc:Choice>
                <mc:Fallback>
                  <p:oleObj name="Equation" r:id="rId7" imgW="444114" imgH="2537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76088" y="4547403"/>
                          <a:ext cx="1389984" cy="791949"/>
                        </a:xfrm>
                        <a:prstGeom prst="rect">
                          <a:avLst/>
                        </a:prstGeom>
                        <a:noFill/>
                        <a:ln>
                          <a:noFill/>
                        </a:ln>
                      </p:spPr>
                    </p:pic>
                  </p:oleObj>
                </mc:Fallback>
              </mc:AlternateContent>
            </a:graphicData>
          </a:graphic>
        </p:graphicFrame>
        <p:pic>
          <p:nvPicPr>
            <p:cNvPr id="11" name="Picture 5" descr="C:\Users\od user\AppData\Local\Microsoft\Windows\Temporary Internet Files\Content.IE5\N7YD4WXK\MCj04325380000[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79160" y="4259262"/>
              <a:ext cx="1339910" cy="1320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138913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Publicly-Verifiable Quantum Money</a:t>
            </a:r>
            <a:endParaRPr lang="en-US" dirty="0"/>
          </a:p>
        </p:txBody>
      </p:sp>
      <p:sp>
        <p:nvSpPr>
          <p:cNvPr id="3" name="Text Placeholder 2"/>
          <p:cNvSpPr>
            <a:spLocks noGrp="1"/>
          </p:cNvSpPr>
          <p:nvPr>
            <p:ph type="body" sz="quarter" idx="10"/>
          </p:nvPr>
        </p:nvSpPr>
        <p:spPr>
          <a:xfrm>
            <a:off x="274638" y="1212850"/>
            <a:ext cx="11887200" cy="1822037"/>
          </a:xfrm>
        </p:spPr>
        <p:txBody>
          <a:bodyPr/>
          <a:lstStyle/>
          <a:p>
            <a:pPr lvl="1"/>
            <a:r>
              <a:rPr lang="en-US" sz="2800" dirty="0" smtClean="0"/>
              <a:t>We’d like quantum </a:t>
            </a:r>
            <a:r>
              <a:rPr lang="en-US" sz="2800" dirty="0" smtClean="0"/>
              <a:t>money states that can’t be copied, but that </a:t>
            </a:r>
            <a:r>
              <a:rPr lang="en-US" sz="2800" b="1" dirty="0" smtClean="0">
                <a:solidFill>
                  <a:srgbClr val="FF0000"/>
                </a:solidFill>
              </a:rPr>
              <a:t>anyone</a:t>
            </a:r>
            <a:r>
              <a:rPr lang="en-US" sz="2800" dirty="0" smtClean="0"/>
              <a:t> can verify as legitimate—not just the bank that printed them</a:t>
            </a:r>
          </a:p>
          <a:p>
            <a:pPr lvl="1"/>
            <a:r>
              <a:rPr lang="en-US" sz="2800" dirty="0" smtClean="0"/>
              <a:t>Will certainly require </a:t>
            </a:r>
            <a:r>
              <a:rPr lang="en-US" sz="2800" dirty="0" smtClean="0"/>
              <a:t>computational assumptions, in addition to quantum mechanics (why?)</a:t>
            </a:r>
          </a:p>
        </p:txBody>
      </p:sp>
      <p:grpSp>
        <p:nvGrpSpPr>
          <p:cNvPr id="10" name="Group 9"/>
          <p:cNvGrpSpPr/>
          <p:nvPr/>
        </p:nvGrpSpPr>
        <p:grpSpPr>
          <a:xfrm>
            <a:off x="274320" y="3236738"/>
            <a:ext cx="4321234" cy="3073852"/>
            <a:chOff x="274320" y="3236738"/>
            <a:chExt cx="4321234" cy="3073852"/>
          </a:xfrm>
        </p:grpSpPr>
        <p:sp>
          <p:nvSpPr>
            <p:cNvPr id="9" name="Text Placeholder 2"/>
            <p:cNvSpPr txBox="1">
              <a:spLocks/>
            </p:cNvSpPr>
            <p:nvPr/>
          </p:nvSpPr>
          <p:spPr>
            <a:xfrm>
              <a:off x="277132" y="3236738"/>
              <a:ext cx="3807505" cy="572464"/>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4000" kern="1200" spc="0" baseline="0">
                  <a:gradFill>
                    <a:gsLst>
                      <a:gs pos="1250">
                        <a:schemeClr val="tx2"/>
                      </a:gs>
                      <a:gs pos="99000">
                        <a:schemeClr val="tx2"/>
                      </a:gs>
                    </a:gsLst>
                    <a:lin ang="5400000" scaled="0"/>
                  </a:gra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6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4572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4pPr>
              <a:lvl5pPr marL="6858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sz="2800" dirty="0" err="1" smtClean="0"/>
                <a:t>Farhi</a:t>
              </a:r>
              <a:r>
                <a:rPr lang="en-US" sz="2800" dirty="0" smtClean="0"/>
                <a:t> et al. paradigm:</a:t>
              </a:r>
            </a:p>
          </p:txBody>
        </p:sp>
        <p:graphicFrame>
          <p:nvGraphicFramePr>
            <p:cNvPr id="11" name="Object 10"/>
            <p:cNvGraphicFramePr>
              <a:graphicFrameLocks noChangeAspect="1"/>
            </p:cNvGraphicFramePr>
            <p:nvPr>
              <p:extLst>
                <p:ext uri="{D42A27DB-BD31-4B8C-83A1-F6EECF244321}">
                  <p14:modId xmlns:p14="http://schemas.microsoft.com/office/powerpoint/2010/main" val="121777146"/>
                </p:ext>
              </p:extLst>
            </p:nvPr>
          </p:nvGraphicFramePr>
          <p:xfrm>
            <a:off x="775868" y="3809202"/>
            <a:ext cx="2810032" cy="906462"/>
          </p:xfrm>
          <a:graphic>
            <a:graphicData uri="http://schemas.openxmlformats.org/presentationml/2006/ole">
              <mc:AlternateContent xmlns:mc="http://schemas.openxmlformats.org/markup-compatibility/2006">
                <mc:Choice xmlns:v="urn:schemas-microsoft-com:vml" Requires="v">
                  <p:oleObj spid="_x0000_s1054" name="Equation" r:id="rId4" imgW="787320" imgH="253800" progId="Equation.3">
                    <p:embed/>
                  </p:oleObj>
                </mc:Choice>
                <mc:Fallback>
                  <p:oleObj name="Equation" r:id="rId4" imgW="787320" imgH="253800" progId="Equation.3">
                    <p:embed/>
                    <p:pic>
                      <p:nvPicPr>
                        <p:cNvPr id="0" name=""/>
                        <p:cNvPicPr/>
                        <p:nvPr/>
                      </p:nvPicPr>
                      <p:blipFill>
                        <a:blip r:embed="rId5"/>
                        <a:stretch>
                          <a:fillRect/>
                        </a:stretch>
                      </p:blipFill>
                      <p:spPr>
                        <a:xfrm>
                          <a:off x="775868" y="3809202"/>
                          <a:ext cx="2810032" cy="906462"/>
                        </a:xfrm>
                        <a:prstGeom prst="rect">
                          <a:avLst/>
                        </a:prstGeom>
                      </p:spPr>
                    </p:pic>
                  </p:oleObj>
                </mc:Fallback>
              </mc:AlternateContent>
            </a:graphicData>
          </a:graphic>
        </p:graphicFrame>
        <p:sp>
          <p:nvSpPr>
            <p:cNvPr id="12" name="Text Placeholder 2"/>
            <p:cNvSpPr txBox="1">
              <a:spLocks/>
            </p:cNvSpPr>
            <p:nvPr/>
          </p:nvSpPr>
          <p:spPr>
            <a:xfrm>
              <a:off x="274320" y="4962529"/>
              <a:ext cx="4321234" cy="1348061"/>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4000" kern="1200" spc="0" baseline="0">
                  <a:gradFill>
                    <a:gsLst>
                      <a:gs pos="1250">
                        <a:schemeClr val="tx2"/>
                      </a:gs>
                      <a:gs pos="99000">
                        <a:schemeClr val="tx2"/>
                      </a:gs>
                    </a:gsLst>
                    <a:lin ang="5400000" scaled="0"/>
                  </a:gra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6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4572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4pPr>
              <a:lvl5pPr marL="6858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sz="2800" dirty="0" smtClean="0"/>
                <a:t>They used knot </a:t>
              </a:r>
              <a:r>
                <a:rPr lang="en-US" sz="2800" dirty="0" smtClean="0"/>
                <a:t>theory to construct |</a:t>
              </a:r>
              <a:r>
                <a:rPr lang="en-US" sz="2800" dirty="0" smtClean="0">
                  <a:sym typeface="Symbol" panose="05050102010706020507" pitchFamily="18" charset="2"/>
                </a:rPr>
                <a:t></a:t>
              </a:r>
              <a:r>
                <a:rPr lang="en-US" sz="2800" baseline="-25000" dirty="0" smtClean="0">
                  <a:sym typeface="Symbol" panose="05050102010706020507" pitchFamily="18" charset="2"/>
                </a:rPr>
                <a:t>s</a:t>
              </a:r>
              <a:r>
                <a:rPr lang="en-US" sz="2800" dirty="0" smtClean="0">
                  <a:sym typeface="Symbol" panose="05050102010706020507" pitchFamily="18" charset="2"/>
                </a:rPr>
                <a:t></a:t>
              </a:r>
              <a:r>
                <a:rPr lang="en-US" sz="2800" dirty="0" smtClean="0"/>
                <a:t>; </a:t>
              </a:r>
              <a:r>
                <a:rPr lang="en-US" sz="2800" dirty="0" smtClean="0"/>
                <a:t>no </a:t>
              </a:r>
              <a:r>
                <a:rPr lang="en-US" sz="2800" dirty="0" smtClean="0"/>
                <a:t>formal security argument</a:t>
              </a:r>
              <a:endParaRPr lang="en-US" sz="2800" dirty="0" smtClean="0"/>
            </a:p>
          </p:txBody>
        </p:sp>
      </p:grpSp>
      <p:grpSp>
        <p:nvGrpSpPr>
          <p:cNvPr id="14" name="Group 13"/>
          <p:cNvGrpSpPr/>
          <p:nvPr/>
        </p:nvGrpSpPr>
        <p:grpSpPr>
          <a:xfrm>
            <a:off x="4773924" y="2735262"/>
            <a:ext cx="7393644" cy="3287054"/>
            <a:chOff x="4773924" y="2735262"/>
            <a:chExt cx="7393644" cy="3287054"/>
          </a:xfrm>
        </p:grpSpPr>
        <p:sp>
          <p:nvSpPr>
            <p:cNvPr id="4" name="Rectangle 10"/>
            <p:cNvSpPr>
              <a:spLocks noChangeArrowheads="1"/>
            </p:cNvSpPr>
            <p:nvPr/>
          </p:nvSpPr>
          <p:spPr bwMode="auto">
            <a:xfrm>
              <a:off x="4773924" y="2887662"/>
              <a:ext cx="2895600" cy="2895600"/>
            </a:xfrm>
            <a:prstGeom prst="rect">
              <a:avLst/>
            </a:prstGeom>
            <a:solidFill>
              <a:schemeClr val="accent1"/>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1800"/>
            </a:p>
          </p:txBody>
        </p:sp>
        <p:sp>
          <p:nvSpPr>
            <p:cNvPr id="5" name="Rectangle 11"/>
            <p:cNvSpPr>
              <a:spLocks noChangeArrowheads="1"/>
            </p:cNvSpPr>
            <p:nvPr/>
          </p:nvSpPr>
          <p:spPr bwMode="auto">
            <a:xfrm>
              <a:off x="4773924" y="4936404"/>
              <a:ext cx="2895600" cy="838200"/>
            </a:xfrm>
            <a:prstGeom prst="rect">
              <a:avLst/>
            </a:prstGeom>
            <a:solidFill>
              <a:srgbClr val="FFFF00">
                <a:alpha val="50195"/>
              </a:srgbClr>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1800"/>
            </a:p>
          </p:txBody>
        </p:sp>
        <p:sp>
          <p:nvSpPr>
            <p:cNvPr id="6" name="Rectangle 13"/>
            <p:cNvSpPr>
              <a:spLocks noChangeArrowheads="1"/>
            </p:cNvSpPr>
            <p:nvPr/>
          </p:nvSpPr>
          <p:spPr bwMode="auto">
            <a:xfrm rot="16200000">
              <a:off x="3745224" y="3907704"/>
              <a:ext cx="2895600" cy="838200"/>
            </a:xfrm>
            <a:prstGeom prst="rect">
              <a:avLst/>
            </a:prstGeom>
            <a:solidFill>
              <a:srgbClr val="FFFF00">
                <a:alpha val="50195"/>
              </a:srgbClr>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1800"/>
            </a:p>
          </p:txBody>
        </p:sp>
        <p:sp>
          <p:nvSpPr>
            <p:cNvPr id="7" name="TextBox 15"/>
            <p:cNvSpPr txBox="1">
              <a:spLocks noChangeArrowheads="1"/>
            </p:cNvSpPr>
            <p:nvPr/>
          </p:nvSpPr>
          <p:spPr bwMode="auto">
            <a:xfrm>
              <a:off x="4773924" y="3031404"/>
              <a:ext cx="8382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4400" b="1">
                  <a:solidFill>
                    <a:srgbClr val="FF0000"/>
                  </a:solidFill>
                </a:rPr>
                <a:t>A</a:t>
              </a:r>
              <a:r>
                <a:rPr lang="en-US" sz="4400" b="1" baseline="30000">
                  <a:solidFill>
                    <a:srgbClr val="FF0000"/>
                  </a:solidFill>
                  <a:sym typeface="Symbol" panose="05050102010706020507" pitchFamily="18" charset="2"/>
                </a:rPr>
                <a:t></a:t>
              </a:r>
              <a:endParaRPr lang="en-US" sz="4400" b="1" baseline="30000">
                <a:solidFill>
                  <a:srgbClr val="FF0000"/>
                </a:solidFill>
              </a:endParaRPr>
            </a:p>
          </p:txBody>
        </p:sp>
        <p:sp>
          <p:nvSpPr>
            <p:cNvPr id="8" name="TextBox 16"/>
            <p:cNvSpPr txBox="1">
              <a:spLocks noChangeArrowheads="1"/>
            </p:cNvSpPr>
            <p:nvPr/>
          </p:nvSpPr>
          <p:spPr bwMode="auto">
            <a:xfrm>
              <a:off x="6831324" y="4936404"/>
              <a:ext cx="8382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4400" b="1">
                  <a:solidFill>
                    <a:srgbClr val="FF0000"/>
                  </a:solidFill>
                </a:rPr>
                <a:t>A</a:t>
              </a:r>
              <a:endParaRPr lang="en-US" sz="4400" b="1" baseline="30000">
                <a:solidFill>
                  <a:srgbClr val="FF0000"/>
                </a:solidFill>
              </a:endParaRPr>
            </a:p>
          </p:txBody>
        </p:sp>
        <p:sp>
          <p:nvSpPr>
            <p:cNvPr id="13" name="Text Placeholder 2"/>
            <p:cNvSpPr txBox="1">
              <a:spLocks/>
            </p:cNvSpPr>
            <p:nvPr/>
          </p:nvSpPr>
          <p:spPr>
            <a:xfrm>
              <a:off x="7860075" y="2735262"/>
              <a:ext cx="4307493" cy="3287054"/>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4000" kern="1200" spc="0" baseline="0">
                  <a:gradFill>
                    <a:gsLst>
                      <a:gs pos="1250">
                        <a:schemeClr val="tx2"/>
                      </a:gs>
                      <a:gs pos="99000">
                        <a:schemeClr val="tx2"/>
                      </a:gs>
                    </a:gsLst>
                    <a:lin ang="5400000" scaled="0"/>
                  </a:gra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6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4572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4pPr>
              <a:lvl5pPr marL="6858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sz="2800" b="1" dirty="0" smtClean="0">
                  <a:solidFill>
                    <a:srgbClr val="FF0000"/>
                  </a:solidFill>
                </a:rPr>
                <a:t>A.-</a:t>
              </a:r>
              <a:r>
                <a:rPr lang="en-US" sz="2800" b="1" dirty="0" err="1" smtClean="0">
                  <a:solidFill>
                    <a:srgbClr val="FF0000"/>
                  </a:solidFill>
                </a:rPr>
                <a:t>Christiano</a:t>
              </a:r>
              <a:r>
                <a:rPr lang="en-US" sz="2800" b="1" dirty="0" smtClean="0">
                  <a:solidFill>
                    <a:srgbClr val="FF0000"/>
                  </a:solidFill>
                </a:rPr>
                <a:t> 2012: </a:t>
              </a:r>
              <a:r>
                <a:rPr lang="en-US" sz="2800" dirty="0" smtClean="0"/>
                <a:t>Publicly-verifiable quantum money</a:t>
              </a:r>
              <a:r>
                <a:rPr lang="en-US" sz="2800" dirty="0" smtClean="0"/>
                <a:t> </a:t>
              </a:r>
              <a:r>
                <a:rPr lang="en-US" sz="2800" dirty="0" smtClean="0"/>
                <a:t>based on hidden subspaces, which is secure under </a:t>
              </a:r>
              <a:r>
                <a:rPr lang="en-US" sz="2800" dirty="0" smtClean="0"/>
                <a:t>a plausible </a:t>
              </a:r>
              <a:r>
                <a:rPr lang="en-US" sz="2800" dirty="0" smtClean="0"/>
                <a:t>assumption about multivariate polynomial cryptography</a:t>
              </a:r>
            </a:p>
          </p:txBody>
        </p:sp>
      </p:grpSp>
    </p:spTree>
    <p:extLst>
      <p:ext uri="{BB962C8B-B14F-4D97-AF65-F5344CB8AC3E}">
        <p14:creationId xmlns:p14="http://schemas.microsoft.com/office/powerpoint/2010/main" val="268710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Quantum Copy-Protected Software</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2437" y="1592262"/>
            <a:ext cx="1020763"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Callout 7"/>
          <p:cNvSpPr>
            <a:spLocks noChangeArrowheads="1"/>
          </p:cNvSpPr>
          <p:nvPr/>
        </p:nvSpPr>
        <p:spPr bwMode="auto">
          <a:xfrm>
            <a:off x="3398837" y="1592262"/>
            <a:ext cx="7239000" cy="990600"/>
          </a:xfrm>
          <a:prstGeom prst="wedgeEllipseCallout">
            <a:avLst>
              <a:gd name="adj1" fmla="val -59361"/>
              <a:gd name="adj2" fmla="val 15440"/>
            </a:avLst>
          </a:prstGeom>
          <a:solidFill>
            <a:srgbClr val="E4F2F4"/>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1800"/>
          </a:p>
        </p:txBody>
      </p:sp>
      <p:sp>
        <p:nvSpPr>
          <p:cNvPr id="6" name="Text Box 3"/>
          <p:cNvSpPr txBox="1">
            <a:spLocks noChangeArrowheads="1"/>
          </p:cNvSpPr>
          <p:nvPr/>
        </p:nvSpPr>
        <p:spPr bwMode="auto">
          <a:xfrm>
            <a:off x="3627437" y="1820862"/>
            <a:ext cx="68580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sz="2600" dirty="0">
                <a:latin typeface="+mn-lt"/>
              </a:rPr>
              <a:t>Finally, a serious use for quantum computing</a:t>
            </a:r>
            <a:endParaRPr lang="en-US" sz="2200" dirty="0">
              <a:latin typeface="+mn-lt"/>
            </a:endParaRPr>
          </a:p>
        </p:txBody>
      </p:sp>
      <p:sp>
        <p:nvSpPr>
          <p:cNvPr id="7" name="Text Box 3"/>
          <p:cNvSpPr txBox="1">
            <a:spLocks noChangeArrowheads="1"/>
          </p:cNvSpPr>
          <p:nvPr/>
        </p:nvSpPr>
        <p:spPr bwMode="auto">
          <a:xfrm>
            <a:off x="960437" y="3097212"/>
            <a:ext cx="104394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sz="2800" b="1" dirty="0">
                <a:solidFill>
                  <a:srgbClr val="FF0000"/>
                </a:solidFill>
                <a:latin typeface="+mn-lt"/>
              </a:rPr>
              <a:t>Goal:</a:t>
            </a:r>
            <a:r>
              <a:rPr lang="en-US" sz="2800" dirty="0">
                <a:latin typeface="+mn-lt"/>
              </a:rPr>
              <a:t> Quantum state |</a:t>
            </a:r>
            <a:r>
              <a:rPr lang="en-US" sz="2800" dirty="0">
                <a:latin typeface="+mn-lt"/>
                <a:sym typeface="Symbol" panose="05050102010706020507" pitchFamily="18" charset="2"/>
              </a:rPr>
              <a:t></a:t>
            </a:r>
            <a:r>
              <a:rPr lang="en-US" sz="2800" baseline="-25000" dirty="0">
                <a:latin typeface="+mn-lt"/>
                <a:sym typeface="Symbol" panose="05050102010706020507" pitchFamily="18" charset="2"/>
              </a:rPr>
              <a:t>f</a:t>
            </a:r>
            <a:r>
              <a:rPr lang="en-US" sz="2800" dirty="0">
                <a:latin typeface="+mn-lt"/>
                <a:sym typeface="Symbol" panose="05050102010706020507" pitchFamily="18" charset="2"/>
              </a:rPr>
              <a:t> that lets you compute an unknown function f, but </a:t>
            </a:r>
            <a:r>
              <a:rPr lang="en-US" sz="2800" b="1" dirty="0">
                <a:solidFill>
                  <a:srgbClr val="FF0000"/>
                </a:solidFill>
                <a:latin typeface="+mn-lt"/>
                <a:sym typeface="Symbol" panose="05050102010706020507" pitchFamily="18" charset="2"/>
              </a:rPr>
              <a:t>doesn’t</a:t>
            </a:r>
            <a:r>
              <a:rPr lang="en-US" sz="2800" dirty="0">
                <a:latin typeface="+mn-lt"/>
                <a:sym typeface="Symbol" panose="05050102010706020507" pitchFamily="18" charset="2"/>
              </a:rPr>
              <a:t> let you efficiently create more states with which f can be computed</a:t>
            </a:r>
            <a:endParaRPr lang="en-US" sz="2800" dirty="0">
              <a:latin typeface="+mn-lt"/>
            </a:endParaRPr>
          </a:p>
        </p:txBody>
      </p:sp>
      <p:sp>
        <p:nvSpPr>
          <p:cNvPr id="9" name="Text Box 3"/>
          <p:cNvSpPr txBox="1">
            <a:spLocks noChangeArrowheads="1"/>
          </p:cNvSpPr>
          <p:nvPr/>
        </p:nvSpPr>
        <p:spPr bwMode="auto">
          <a:xfrm>
            <a:off x="960437" y="4534564"/>
            <a:ext cx="1082040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sz="2800" dirty="0" smtClean="0">
                <a:latin typeface="+mn-lt"/>
                <a:sym typeface="Symbol" panose="05050102010706020507" pitchFamily="18" charset="2"/>
              </a:rPr>
              <a:t>Easy to achieve if f is a point function!</a:t>
            </a:r>
          </a:p>
          <a:p>
            <a:pPr eaLnBrk="1" hangingPunct="1">
              <a:spcBef>
                <a:spcPct val="50000"/>
              </a:spcBef>
              <a:buFontTx/>
              <a:buNone/>
            </a:pPr>
            <a:r>
              <a:rPr lang="en-US" sz="2800" b="1" dirty="0" smtClean="0">
                <a:solidFill>
                  <a:srgbClr val="FF0000"/>
                </a:solidFill>
                <a:latin typeface="+mn-lt"/>
                <a:sym typeface="Symbol" panose="05050102010706020507" pitchFamily="18" charset="2"/>
              </a:rPr>
              <a:t>A.-</a:t>
            </a:r>
            <a:r>
              <a:rPr lang="en-US" sz="2800" b="1" dirty="0" err="1" smtClean="0">
                <a:solidFill>
                  <a:srgbClr val="FF0000"/>
                </a:solidFill>
                <a:latin typeface="+mn-lt"/>
                <a:sym typeface="Symbol" panose="05050102010706020507" pitchFamily="18" charset="2"/>
              </a:rPr>
              <a:t>Christiano</a:t>
            </a:r>
            <a:r>
              <a:rPr lang="en-US" sz="2800" b="1" dirty="0" smtClean="0">
                <a:solidFill>
                  <a:srgbClr val="FF0000"/>
                </a:solidFill>
                <a:latin typeface="+mn-lt"/>
                <a:sym typeface="Symbol" panose="05050102010706020507" pitchFamily="18" charset="2"/>
              </a:rPr>
              <a:t>, work in progress: </a:t>
            </a:r>
            <a:r>
              <a:rPr lang="en-US" sz="2800" dirty="0" smtClean="0">
                <a:latin typeface="+mn-lt"/>
                <a:sym typeface="Symbol" panose="05050102010706020507" pitchFamily="18" charset="2"/>
              </a:rPr>
              <a:t>Proposed scheme to </a:t>
            </a:r>
            <a:r>
              <a:rPr lang="en-US" sz="2800" dirty="0" err="1" smtClean="0">
                <a:latin typeface="+mn-lt"/>
                <a:sym typeface="Symbol" panose="05050102010706020507" pitchFamily="18" charset="2"/>
              </a:rPr>
              <a:t>quantumly</a:t>
            </a:r>
            <a:r>
              <a:rPr lang="en-US" sz="2800" dirty="0" smtClean="0">
                <a:latin typeface="+mn-lt"/>
                <a:sym typeface="Symbol" panose="05050102010706020507" pitchFamily="18" charset="2"/>
              </a:rPr>
              <a:t> copy-protect arbitrary functions f.  So far, don’t know how to argue security (though can prove security of a black-box variant)</a:t>
            </a:r>
            <a:endParaRPr lang="en-US" sz="2800" dirty="0">
              <a:latin typeface="+mn-lt"/>
            </a:endParaRPr>
          </a:p>
        </p:txBody>
      </p:sp>
    </p:spTree>
    <p:extLst>
      <p:ext uri="{BB962C8B-B14F-4D97-AF65-F5344CB8AC3E}">
        <p14:creationId xmlns:p14="http://schemas.microsoft.com/office/powerpoint/2010/main" val="3203138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Text Placeholder 2"/>
          <p:cNvSpPr>
            <a:spLocks noGrp="1"/>
          </p:cNvSpPr>
          <p:nvPr>
            <p:ph type="body" sz="quarter" idx="10"/>
          </p:nvPr>
        </p:nvSpPr>
        <p:spPr>
          <a:xfrm>
            <a:off x="283210" y="1214472"/>
            <a:ext cx="11887200" cy="5219891"/>
          </a:xfrm>
        </p:spPr>
        <p:txBody>
          <a:bodyPr/>
          <a:lstStyle/>
          <a:p>
            <a:pPr lvl="1"/>
            <a:r>
              <a:rPr lang="en-US" sz="2800" dirty="0" smtClean="0"/>
              <a:t>Quantum weirdness can indeed be “put to work” in </a:t>
            </a:r>
            <a:r>
              <a:rPr lang="en-US" sz="2800" dirty="0" smtClean="0"/>
              <a:t>surprising </a:t>
            </a:r>
            <a:r>
              <a:rPr lang="en-US" sz="2800" dirty="0" smtClean="0"/>
              <a:t>ways</a:t>
            </a:r>
          </a:p>
          <a:p>
            <a:pPr lvl="1"/>
            <a:endParaRPr lang="en-US" sz="1200" dirty="0" smtClean="0"/>
          </a:p>
          <a:p>
            <a:pPr lvl="1"/>
            <a:r>
              <a:rPr lang="en-US" sz="2800" dirty="0" smtClean="0"/>
              <a:t>How important will these applications be in real life?  And how long until the most dramatic ones become practical?  Unfortunately, we don’t know</a:t>
            </a:r>
          </a:p>
          <a:p>
            <a:pPr lvl="1"/>
            <a:endParaRPr lang="en-US" sz="1200" dirty="0"/>
          </a:p>
          <a:p>
            <a:pPr lvl="1"/>
            <a:r>
              <a:rPr lang="en-US" sz="2800" dirty="0" smtClean="0"/>
              <a:t>If we’re intellectually honest, always need to ask: can a classical approach also do this?  Why not?  (Often the hardest part of a QC project!)</a:t>
            </a:r>
          </a:p>
          <a:p>
            <a:pPr lvl="1"/>
            <a:endParaRPr lang="en-US" sz="1200" dirty="0" smtClean="0"/>
          </a:p>
          <a:p>
            <a:pPr lvl="1"/>
            <a:r>
              <a:rPr lang="en-US" sz="2800" dirty="0" smtClean="0"/>
              <a:t>In my opinion, asking what quantum mechanics can do for us has given unprecedented insight into the theory itself—which, for me, </a:t>
            </a:r>
            <a:r>
              <a:rPr lang="en-US" sz="2800" dirty="0"/>
              <a:t>i</a:t>
            </a:r>
            <a:r>
              <a:rPr lang="en-US" sz="2800" dirty="0" smtClean="0"/>
              <a:t>s more than enough reason to continue studying this field</a:t>
            </a:r>
          </a:p>
          <a:p>
            <a:pPr lvl="1"/>
            <a:endParaRPr lang="en-US" sz="1200" dirty="0" smtClean="0"/>
          </a:p>
          <a:p>
            <a:pPr lvl="1"/>
            <a:r>
              <a:rPr lang="en-US" sz="2800" dirty="0" smtClean="0"/>
              <a:t>Most important application of quantum computing, in my view: </a:t>
            </a:r>
            <a:r>
              <a:rPr lang="en-US" sz="2800" b="1" dirty="0" smtClean="0">
                <a:solidFill>
                  <a:srgbClr val="FF0000"/>
                </a:solidFill>
              </a:rPr>
              <a:t>Disproving the people who said it was impossible!</a:t>
            </a:r>
          </a:p>
        </p:txBody>
      </p:sp>
    </p:spTree>
    <p:extLst>
      <p:ext uri="{BB962C8B-B14F-4D97-AF65-F5344CB8AC3E}">
        <p14:creationId xmlns:p14="http://schemas.microsoft.com/office/powerpoint/2010/main" val="3918214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p:txBody>
          <a:bodyPr/>
          <a:lstStyle/>
          <a:p>
            <a:r>
              <a:rPr lang="en-US" dirty="0" smtClean="0"/>
              <a:t>Scott Aaronson</a:t>
            </a:r>
          </a:p>
          <a:p>
            <a:r>
              <a:rPr lang="en-US" dirty="0" smtClean="0"/>
              <a:t>Associate Professor, EECS</a:t>
            </a:r>
          </a:p>
          <a:p>
            <a:r>
              <a:rPr lang="en-US" dirty="0" smtClean="0"/>
              <a:t>MIT</a:t>
            </a:r>
            <a:endParaRPr lang="en-US" dirty="0"/>
          </a:p>
        </p:txBody>
      </p:sp>
      <p:sp>
        <p:nvSpPr>
          <p:cNvPr id="4" name="Title 3"/>
          <p:cNvSpPr>
            <a:spLocks noGrp="1"/>
          </p:cNvSpPr>
          <p:nvPr>
            <p:ph type="title"/>
          </p:nvPr>
        </p:nvSpPr>
        <p:spPr/>
        <p:txBody>
          <a:bodyPr/>
          <a:lstStyle/>
          <a:p>
            <a:r>
              <a:rPr lang="en-US" dirty="0" smtClean="0"/>
              <a:t>Quantum Mechanics: What’s It Good For?</a:t>
            </a:r>
            <a:endParaRPr lang="en-US" dirty="0"/>
          </a:p>
        </p:txBody>
      </p:sp>
    </p:spTree>
    <p:extLst>
      <p:ext uri="{BB962C8B-B14F-4D97-AF65-F5344CB8AC3E}">
        <p14:creationId xmlns:p14="http://schemas.microsoft.com/office/powerpoint/2010/main" val="2417917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“Obvious” Things QM Is Good For</a:t>
            </a:r>
            <a:endParaRPr lang="en-US" dirty="0"/>
          </a:p>
        </p:txBody>
      </p:sp>
      <p:sp>
        <p:nvSpPr>
          <p:cNvPr id="4" name="Text Placeholder 2"/>
          <p:cNvSpPr txBox="1">
            <a:spLocks/>
          </p:cNvSpPr>
          <p:nvPr/>
        </p:nvSpPr>
        <p:spPr>
          <a:xfrm>
            <a:off x="5502166" y="2096724"/>
            <a:ext cx="6827102" cy="627864"/>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4000" kern="1200" spc="0" baseline="0">
                <a:gradFill>
                  <a:gsLst>
                    <a:gs pos="1250">
                      <a:schemeClr val="tx2"/>
                    </a:gs>
                    <a:gs pos="99000">
                      <a:schemeClr val="tx2"/>
                    </a:gs>
                  </a:gsLst>
                  <a:lin ang="5400000" scaled="0"/>
                </a:gra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6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4572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4pPr>
            <a:lvl5pPr marL="6858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200" dirty="0" smtClean="0"/>
              <a:t>Allowing transistors and lasers to work</a:t>
            </a:r>
          </a:p>
        </p:txBody>
      </p:sp>
      <p:sp>
        <p:nvSpPr>
          <p:cNvPr id="5" name="Text Placeholder 2"/>
          <p:cNvSpPr txBox="1">
            <a:spLocks/>
          </p:cNvSpPr>
          <p:nvPr/>
        </p:nvSpPr>
        <p:spPr>
          <a:xfrm>
            <a:off x="549275" y="4173930"/>
            <a:ext cx="5745162" cy="627864"/>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4000" kern="1200" spc="0" baseline="0">
                <a:gradFill>
                  <a:gsLst>
                    <a:gs pos="1250">
                      <a:schemeClr val="tx2"/>
                    </a:gs>
                    <a:gs pos="99000">
                      <a:schemeClr val="tx2"/>
                    </a:gs>
                  </a:gsLst>
                  <a:lin ang="5400000" scaled="0"/>
                </a:gra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6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4572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4pPr>
            <a:lvl5pPr marL="6858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200" dirty="0" smtClean="0"/>
              <a:t>Helping to sell New Age books</a:t>
            </a:r>
          </a:p>
        </p:txBody>
      </p:sp>
      <p:pic>
        <p:nvPicPr>
          <p:cNvPr id="1026" name="Picture 2" descr="http://library.thinkquest.org/3308/transistor.jpg"/>
          <p:cNvPicPr>
            <a:picLocks noChangeAspect="1" noChangeArrowheads="1"/>
          </p:cNvPicPr>
          <p:nvPr/>
        </p:nvPicPr>
        <p:blipFill rotWithShape="1">
          <a:blip r:embed="rId3">
            <a:extLst>
              <a:ext uri="{28A0092B-C50C-407E-A947-70E740481C1C}">
                <a14:useLocalDpi xmlns:a14="http://schemas.microsoft.com/office/drawing/2010/main" val="0"/>
              </a:ext>
            </a:extLst>
          </a:blip>
          <a:srcRect l="3129" t="8620" r="3129" b="18965"/>
          <a:stretch/>
        </p:blipFill>
        <p:spPr bwMode="auto">
          <a:xfrm>
            <a:off x="6446837" y="2627378"/>
            <a:ext cx="2468880" cy="192024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perfectlasers.net/media/catalog/product/cache/1/image/9df78eab33525d08d6e5fb8d27136e95/5/3/532nm-green-laser-pointer_1.jpg"/>
          <p:cNvPicPr>
            <a:picLocks noChangeAspect="1" noChangeArrowheads="1"/>
          </p:cNvPicPr>
          <p:nvPr/>
        </p:nvPicPr>
        <p:blipFill rotWithShape="1">
          <a:blip r:embed="rId4">
            <a:extLst>
              <a:ext uri="{28A0092B-C50C-407E-A947-70E740481C1C}">
                <a14:useLocalDpi xmlns:a14="http://schemas.microsoft.com/office/drawing/2010/main" val="0"/>
              </a:ext>
            </a:extLst>
          </a:blip>
          <a:srcRect t="971" b="-3198"/>
          <a:stretch/>
        </p:blipFill>
        <p:spPr bwMode="auto">
          <a:xfrm>
            <a:off x="9799637" y="2758277"/>
            <a:ext cx="1649253" cy="168590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ecx.images-amazon.com/images/I/612IHS3mccL._SY300_.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93837" y="4850897"/>
            <a:ext cx="1077238" cy="1615858"/>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5"/>
          <p:cNvSpPr>
            <a:spLocks noGrp="1"/>
          </p:cNvSpPr>
          <p:nvPr>
            <p:ph type="body" sz="quarter" idx="10"/>
          </p:nvPr>
        </p:nvSpPr>
        <p:spPr>
          <a:xfrm>
            <a:off x="274638" y="1212850"/>
            <a:ext cx="11887200" cy="627864"/>
          </a:xfrm>
        </p:spPr>
        <p:txBody>
          <a:bodyPr/>
          <a:lstStyle/>
          <a:p>
            <a:r>
              <a:rPr lang="en-US" sz="3200" dirty="0" smtClean="0"/>
              <a:t>Keeping atoms from disintegrating</a:t>
            </a:r>
            <a:endParaRPr lang="en-US" sz="3200" dirty="0"/>
          </a:p>
        </p:txBody>
      </p:sp>
      <p:pic>
        <p:nvPicPr>
          <p:cNvPr id="1036" name="Picture 12" descr="Product Detail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51237" y="4876413"/>
            <a:ext cx="1664960" cy="166496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upload.wikimedia.org/wikipedia/commons/thumb/e/e2/Stylised_Lithium_Atom.png/200px-Stylised_Lithium_Atom.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95007" y="1867083"/>
            <a:ext cx="1828800" cy="2084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2013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OK, but you’re here to hear about quantum </a:t>
            </a:r>
            <a:r>
              <a:rPr lang="en-US" b="1" dirty="0" smtClean="0">
                <a:solidFill>
                  <a:srgbClr val="FF0000"/>
                </a:solidFill>
              </a:rPr>
              <a:t>computing</a:t>
            </a:r>
            <a:endParaRPr lang="en-US" b="1" dirty="0">
              <a:solidFill>
                <a:srgbClr val="FF0000"/>
              </a:solidFill>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1237" y="2125662"/>
            <a:ext cx="5701645"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5009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auto">
          <a:xfrm>
            <a:off x="4162048" y="4498403"/>
            <a:ext cx="7970818" cy="607017"/>
          </a:xfrm>
          <a:prstGeom prst="rect">
            <a:avLst/>
          </a:prstGeom>
          <a:solidFill>
            <a:schemeClr val="accent4">
              <a:lumMod val="20000"/>
              <a:lumOff val="8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2" name="Title 1"/>
          <p:cNvSpPr>
            <a:spLocks noGrp="1"/>
          </p:cNvSpPr>
          <p:nvPr>
            <p:ph type="title"/>
          </p:nvPr>
        </p:nvSpPr>
        <p:spPr/>
        <p:txBody>
          <a:bodyPr/>
          <a:lstStyle/>
          <a:p>
            <a:r>
              <a:rPr lang="en-US" dirty="0" smtClean="0"/>
              <a:t>First, what </a:t>
            </a:r>
            <a:r>
              <a:rPr lang="en-US" b="1" dirty="0" smtClean="0"/>
              <a:t>is</a:t>
            </a:r>
            <a:r>
              <a:rPr lang="en-US" dirty="0" smtClean="0"/>
              <a:t> quantum mechanics?</a:t>
            </a:r>
            <a:endParaRPr lang="en-US" dirty="0"/>
          </a:p>
        </p:txBody>
      </p:sp>
      <p:sp>
        <p:nvSpPr>
          <p:cNvPr id="3" name="Text Placeholder 2"/>
          <p:cNvSpPr>
            <a:spLocks noGrp="1"/>
          </p:cNvSpPr>
          <p:nvPr>
            <p:ph type="body" sz="quarter" idx="10"/>
          </p:nvPr>
        </p:nvSpPr>
        <p:spPr>
          <a:xfrm>
            <a:off x="122237" y="2031487"/>
            <a:ext cx="3849309" cy="627864"/>
          </a:xfrm>
        </p:spPr>
        <p:txBody>
          <a:bodyPr/>
          <a:lstStyle/>
          <a:p>
            <a:pPr algn="r"/>
            <a:r>
              <a:rPr lang="en-US" sz="3200" dirty="0" smtClean="0"/>
              <a:t>APPLICATION LAYER</a:t>
            </a:r>
            <a:endParaRPr lang="en-US" dirty="0" smtClean="0"/>
          </a:p>
        </p:txBody>
      </p:sp>
      <p:sp>
        <p:nvSpPr>
          <p:cNvPr id="4" name="Text Placeholder 2"/>
          <p:cNvSpPr txBox="1">
            <a:spLocks/>
          </p:cNvSpPr>
          <p:nvPr/>
        </p:nvSpPr>
        <p:spPr>
          <a:xfrm>
            <a:off x="4162047" y="2049462"/>
            <a:ext cx="3201489" cy="627864"/>
          </a:xfrm>
          <a:prstGeom prst="rect">
            <a:avLst/>
          </a:prstGeom>
          <a:solidFill>
            <a:schemeClr val="accent5">
              <a:lumMod val="40000"/>
              <a:lumOff val="60000"/>
            </a:schemeClr>
          </a:solidFill>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4000" kern="1200" spc="0" baseline="0">
                <a:gradFill>
                  <a:gsLst>
                    <a:gs pos="1250">
                      <a:schemeClr val="tx2"/>
                    </a:gs>
                    <a:gs pos="99000">
                      <a:schemeClr val="tx2"/>
                    </a:gs>
                  </a:gsLst>
                  <a:lin ang="5400000" scaled="0"/>
                </a:gra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6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4572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4pPr>
            <a:lvl5pPr marL="6858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3200" b="1" dirty="0" smtClean="0"/>
              <a:t>Electrodynamics</a:t>
            </a:r>
            <a:endParaRPr lang="en-US" b="1" dirty="0" smtClean="0"/>
          </a:p>
        </p:txBody>
      </p:sp>
      <p:sp>
        <p:nvSpPr>
          <p:cNvPr id="8" name="Text Placeholder 2"/>
          <p:cNvSpPr txBox="1">
            <a:spLocks/>
          </p:cNvSpPr>
          <p:nvPr/>
        </p:nvSpPr>
        <p:spPr>
          <a:xfrm>
            <a:off x="276936" y="3250687"/>
            <a:ext cx="3694609" cy="627864"/>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4000" kern="1200" spc="0" baseline="0">
                <a:gradFill>
                  <a:gsLst>
                    <a:gs pos="1250">
                      <a:schemeClr val="tx2"/>
                    </a:gs>
                    <a:gs pos="99000">
                      <a:schemeClr val="tx2"/>
                    </a:gs>
                  </a:gsLst>
                  <a:lin ang="5400000" scaled="0"/>
                </a:gra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6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4572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4pPr>
            <a:lvl5pPr marL="6858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sz="3200" dirty="0" smtClean="0"/>
              <a:t>OS LAYER</a:t>
            </a:r>
            <a:endParaRPr lang="en-US" dirty="0" smtClean="0"/>
          </a:p>
        </p:txBody>
      </p:sp>
      <p:sp>
        <p:nvSpPr>
          <p:cNvPr id="9" name="Text Placeholder 2"/>
          <p:cNvSpPr txBox="1">
            <a:spLocks/>
          </p:cNvSpPr>
          <p:nvPr/>
        </p:nvSpPr>
        <p:spPr>
          <a:xfrm>
            <a:off x="276937" y="4469887"/>
            <a:ext cx="3694608" cy="627864"/>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4000" kern="1200" spc="0" baseline="0">
                <a:gradFill>
                  <a:gsLst>
                    <a:gs pos="1250">
                      <a:schemeClr val="tx2"/>
                    </a:gs>
                    <a:gs pos="99000">
                      <a:schemeClr val="tx2"/>
                    </a:gs>
                  </a:gsLst>
                  <a:lin ang="5400000" scaled="0"/>
                </a:gra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6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4572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4pPr>
            <a:lvl5pPr marL="6858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sz="3200" dirty="0" smtClean="0"/>
              <a:t>HARDWARE LAYER</a:t>
            </a:r>
            <a:endParaRPr lang="en-US" dirty="0" smtClean="0"/>
          </a:p>
        </p:txBody>
      </p:sp>
      <p:sp>
        <p:nvSpPr>
          <p:cNvPr id="10" name="Text Placeholder 2"/>
          <p:cNvSpPr txBox="1">
            <a:spLocks/>
          </p:cNvSpPr>
          <p:nvPr/>
        </p:nvSpPr>
        <p:spPr>
          <a:xfrm>
            <a:off x="7554036" y="2044102"/>
            <a:ext cx="2819400" cy="627864"/>
          </a:xfrm>
          <a:prstGeom prst="rect">
            <a:avLst/>
          </a:prstGeom>
          <a:solidFill>
            <a:schemeClr val="accent6">
              <a:lumMod val="40000"/>
              <a:lumOff val="60000"/>
            </a:schemeClr>
          </a:solidFill>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4000" kern="1200" spc="0" baseline="0">
                <a:gradFill>
                  <a:gsLst>
                    <a:gs pos="1250">
                      <a:schemeClr val="tx2"/>
                    </a:gs>
                    <a:gs pos="99000">
                      <a:schemeClr val="tx2"/>
                    </a:gs>
                  </a:gsLst>
                  <a:lin ang="5400000" scaled="0"/>
                </a:gra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6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4572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4pPr>
            <a:lvl5pPr marL="6858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3200" b="1" dirty="0" smtClean="0"/>
              <a:t>Nuclear Forces</a:t>
            </a:r>
            <a:endParaRPr lang="en-US" b="1" dirty="0" smtClean="0"/>
          </a:p>
        </p:txBody>
      </p:sp>
      <p:sp>
        <p:nvSpPr>
          <p:cNvPr id="11" name="Text Placeholder 2"/>
          <p:cNvSpPr txBox="1">
            <a:spLocks/>
          </p:cNvSpPr>
          <p:nvPr/>
        </p:nvSpPr>
        <p:spPr>
          <a:xfrm>
            <a:off x="4391737" y="4477556"/>
            <a:ext cx="7467600" cy="627864"/>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4000" kern="1200" spc="0" baseline="0">
                <a:gradFill>
                  <a:gsLst>
                    <a:gs pos="1250">
                      <a:schemeClr val="tx2"/>
                    </a:gs>
                    <a:gs pos="99000">
                      <a:schemeClr val="tx2"/>
                    </a:gs>
                  </a:gsLst>
                  <a:lin ang="5400000" scaled="0"/>
                </a:gra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6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4572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4pPr>
            <a:lvl5pPr marL="6858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3200" b="1" dirty="0" smtClean="0"/>
              <a:t>Mathematics</a:t>
            </a:r>
            <a:endParaRPr lang="en-US" b="1" dirty="0" smtClean="0"/>
          </a:p>
        </p:txBody>
      </p:sp>
      <p:sp>
        <p:nvSpPr>
          <p:cNvPr id="12" name="Text Placeholder 2"/>
          <p:cNvSpPr txBox="1">
            <a:spLocks/>
          </p:cNvSpPr>
          <p:nvPr/>
        </p:nvSpPr>
        <p:spPr>
          <a:xfrm>
            <a:off x="10563937" y="2031487"/>
            <a:ext cx="1590886" cy="627864"/>
          </a:xfrm>
          <a:prstGeom prst="rect">
            <a:avLst/>
          </a:prstGeom>
          <a:solidFill>
            <a:srgbClr val="92D050"/>
          </a:solidFill>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4000" kern="1200" spc="0" baseline="0">
                <a:gradFill>
                  <a:gsLst>
                    <a:gs pos="1250">
                      <a:schemeClr val="tx2"/>
                    </a:gs>
                    <a:gs pos="99000">
                      <a:schemeClr val="tx2"/>
                    </a:gs>
                  </a:gsLst>
                  <a:lin ang="5400000" scaled="0"/>
                </a:gra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6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4572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4pPr>
            <a:lvl5pPr marL="6858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3200" b="1" dirty="0" smtClean="0"/>
              <a:t>Gravity</a:t>
            </a:r>
            <a:endParaRPr lang="en-US" b="1" dirty="0" smtClean="0"/>
          </a:p>
        </p:txBody>
      </p:sp>
      <p:grpSp>
        <p:nvGrpSpPr>
          <p:cNvPr id="20" name="Group 19"/>
          <p:cNvGrpSpPr/>
          <p:nvPr/>
        </p:nvGrpSpPr>
        <p:grpSpPr>
          <a:xfrm>
            <a:off x="4162048" y="3261110"/>
            <a:ext cx="7992775" cy="627864"/>
            <a:chOff x="4162048" y="3261110"/>
            <a:chExt cx="7992775" cy="627864"/>
          </a:xfrm>
        </p:grpSpPr>
        <p:sp>
          <p:nvSpPr>
            <p:cNvPr id="15" name="Rectangle 14"/>
            <p:cNvSpPr/>
            <p:nvPr/>
          </p:nvSpPr>
          <p:spPr bwMode="auto">
            <a:xfrm>
              <a:off x="4162048" y="3271534"/>
              <a:ext cx="7992775" cy="607017"/>
            </a:xfrm>
            <a:prstGeom prst="rect">
              <a:avLst/>
            </a:prstGeom>
            <a:solidFill>
              <a:srgbClr val="00FFF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3" name="Text Placeholder 2"/>
            <p:cNvSpPr txBox="1">
              <a:spLocks/>
            </p:cNvSpPr>
            <p:nvPr/>
          </p:nvSpPr>
          <p:spPr>
            <a:xfrm>
              <a:off x="4244520" y="3261110"/>
              <a:ext cx="3505200" cy="627864"/>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4000" kern="1200" spc="0" baseline="0">
                  <a:gradFill>
                    <a:gsLst>
                      <a:gs pos="1250">
                        <a:schemeClr val="tx2"/>
                      </a:gs>
                      <a:gs pos="99000">
                        <a:schemeClr val="tx2"/>
                      </a:gs>
                    </a:gsLst>
                    <a:lin ang="5400000" scaled="0"/>
                  </a:gra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6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4572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4pPr>
              <a:lvl5pPr marL="6858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3200" b="1" dirty="0" smtClean="0"/>
                <a:t>Probability Theory</a:t>
              </a:r>
              <a:endParaRPr lang="en-US" b="1" dirty="0" smtClean="0"/>
            </a:p>
          </p:txBody>
        </p:sp>
        <p:graphicFrame>
          <p:nvGraphicFramePr>
            <p:cNvPr id="14" name="Object 13"/>
            <p:cNvGraphicFramePr>
              <a:graphicFrameLocks noChangeAspect="1"/>
            </p:cNvGraphicFramePr>
            <p:nvPr>
              <p:extLst>
                <p:ext uri="{D42A27DB-BD31-4B8C-83A1-F6EECF244321}">
                  <p14:modId xmlns:p14="http://schemas.microsoft.com/office/powerpoint/2010/main" val="3490041359"/>
                </p:ext>
              </p:extLst>
            </p:nvPr>
          </p:nvGraphicFramePr>
          <p:xfrm>
            <a:off x="8263016" y="3298407"/>
            <a:ext cx="3432607" cy="551669"/>
          </p:xfrm>
          <a:graphic>
            <a:graphicData uri="http://schemas.openxmlformats.org/presentationml/2006/ole">
              <mc:AlternateContent xmlns:mc="http://schemas.openxmlformats.org/markup-compatibility/2006">
                <mc:Choice xmlns:v="urn:schemas-microsoft-com:vml" Requires="v">
                  <p:oleObj spid="_x0000_s3097" name="Equation" r:id="rId4" imgW="1422360" imgH="228600" progId="Equation.3">
                    <p:embed/>
                  </p:oleObj>
                </mc:Choice>
                <mc:Fallback>
                  <p:oleObj name="Equation" r:id="rId4" imgW="1422360" imgH="228600" progId="Equation.3">
                    <p:embed/>
                    <p:pic>
                      <p:nvPicPr>
                        <p:cNvPr id="0" name=""/>
                        <p:cNvPicPr/>
                        <p:nvPr/>
                      </p:nvPicPr>
                      <p:blipFill>
                        <a:blip r:embed="rId5"/>
                        <a:stretch>
                          <a:fillRect/>
                        </a:stretch>
                      </p:blipFill>
                      <p:spPr>
                        <a:xfrm>
                          <a:off x="8263016" y="3298407"/>
                          <a:ext cx="3432607" cy="551669"/>
                        </a:xfrm>
                        <a:prstGeom prst="rect">
                          <a:avLst/>
                        </a:prstGeom>
                      </p:spPr>
                    </p:pic>
                  </p:oleObj>
                </mc:Fallback>
              </mc:AlternateContent>
            </a:graphicData>
          </a:graphic>
        </p:graphicFrame>
      </p:grpSp>
      <p:grpSp>
        <p:nvGrpSpPr>
          <p:cNvPr id="21" name="Group 20"/>
          <p:cNvGrpSpPr/>
          <p:nvPr/>
        </p:nvGrpSpPr>
        <p:grpSpPr>
          <a:xfrm>
            <a:off x="4180764" y="3221326"/>
            <a:ext cx="7955341" cy="657225"/>
            <a:chOff x="4312148" y="5278378"/>
            <a:chExt cx="7955341" cy="657225"/>
          </a:xfrm>
        </p:grpSpPr>
        <p:sp>
          <p:nvSpPr>
            <p:cNvPr id="18" name="Rectangle 17"/>
            <p:cNvSpPr/>
            <p:nvPr/>
          </p:nvSpPr>
          <p:spPr bwMode="auto">
            <a:xfrm>
              <a:off x="4313237" y="5292636"/>
              <a:ext cx="7954252" cy="607017"/>
            </a:xfrm>
            <a:prstGeom prst="rect">
              <a:avLst/>
            </a:prstGeom>
            <a:solidFill>
              <a:srgbClr val="00FFF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aphicFrame>
          <p:nvGraphicFramePr>
            <p:cNvPr id="17" name="Object 16"/>
            <p:cNvGraphicFramePr>
              <a:graphicFrameLocks noChangeAspect="1"/>
            </p:cNvGraphicFramePr>
            <p:nvPr>
              <p:extLst>
                <p:ext uri="{D42A27DB-BD31-4B8C-83A1-F6EECF244321}">
                  <p14:modId xmlns:p14="http://schemas.microsoft.com/office/powerpoint/2010/main" val="3368740210"/>
                </p:ext>
              </p:extLst>
            </p:nvPr>
          </p:nvGraphicFramePr>
          <p:xfrm>
            <a:off x="8311123" y="5278378"/>
            <a:ext cx="3941762" cy="657225"/>
          </p:xfrm>
          <a:graphic>
            <a:graphicData uri="http://schemas.openxmlformats.org/presentationml/2006/ole">
              <mc:AlternateContent xmlns:mc="http://schemas.openxmlformats.org/markup-compatibility/2006">
                <mc:Choice xmlns:v="urn:schemas-microsoft-com:vml" Requires="v">
                  <p:oleObj spid="_x0000_s3098" name="Equation" r:id="rId6" imgW="1676160" imgH="279360" progId="Equation.3">
                    <p:embed/>
                  </p:oleObj>
                </mc:Choice>
                <mc:Fallback>
                  <p:oleObj name="Equation" r:id="rId6" imgW="1676160" imgH="279360" progId="Equation.3">
                    <p:embed/>
                    <p:pic>
                      <p:nvPicPr>
                        <p:cNvPr id="0" name=""/>
                        <p:cNvPicPr/>
                        <p:nvPr/>
                      </p:nvPicPr>
                      <p:blipFill>
                        <a:blip r:embed="rId7"/>
                        <a:stretch>
                          <a:fillRect/>
                        </a:stretch>
                      </p:blipFill>
                      <p:spPr>
                        <a:xfrm>
                          <a:off x="8311123" y="5278378"/>
                          <a:ext cx="3941762" cy="657225"/>
                        </a:xfrm>
                        <a:prstGeom prst="rect">
                          <a:avLst/>
                        </a:prstGeom>
                      </p:spPr>
                    </p:pic>
                  </p:oleObj>
                </mc:Fallback>
              </mc:AlternateContent>
            </a:graphicData>
          </a:graphic>
        </p:graphicFrame>
        <p:sp>
          <p:nvSpPr>
            <p:cNvPr id="19" name="Text Placeholder 2"/>
            <p:cNvSpPr txBox="1">
              <a:spLocks/>
            </p:cNvSpPr>
            <p:nvPr/>
          </p:nvSpPr>
          <p:spPr>
            <a:xfrm>
              <a:off x="4312148" y="5307739"/>
              <a:ext cx="3959734" cy="627864"/>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4000" kern="1200" spc="0" baseline="0">
                  <a:gradFill>
                    <a:gsLst>
                      <a:gs pos="1250">
                        <a:schemeClr val="tx2"/>
                      </a:gs>
                      <a:gs pos="99000">
                        <a:schemeClr val="tx2"/>
                      </a:gs>
                    </a:gsLst>
                    <a:lin ang="5400000" scaled="0"/>
                  </a:gra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6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4572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4pPr>
              <a:lvl5pPr marL="6858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3200" b="1" dirty="0" smtClean="0"/>
                <a:t>Quantum Mechanics</a:t>
              </a:r>
              <a:endParaRPr lang="en-US" b="1" dirty="0" smtClean="0"/>
            </a:p>
          </p:txBody>
        </p:sp>
      </p:grpSp>
    </p:spTree>
    <p:extLst>
      <p:ext uri="{BB962C8B-B14F-4D97-AF65-F5344CB8AC3E}">
        <p14:creationId xmlns:p14="http://schemas.microsoft.com/office/powerpoint/2010/main" val="3691246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nodeType="clickEffect">
                                  <p:stCondLst>
                                    <p:cond delay="0"/>
                                  </p:stCondLst>
                                  <p:childTnLst>
                                    <p:anim calcmode="lin" valueType="num">
                                      <p:cBhvr additive="base">
                                        <p:cTn id="6" dur="500"/>
                                        <p:tgtEl>
                                          <p:spTgt spid="20"/>
                                        </p:tgtEl>
                                        <p:attrNameLst>
                                          <p:attrName>ppt_x</p:attrName>
                                        </p:attrNameLst>
                                      </p:cBhvr>
                                      <p:tavLst>
                                        <p:tav tm="0">
                                          <p:val>
                                            <p:strVal val="ppt_x"/>
                                          </p:val>
                                        </p:tav>
                                        <p:tav tm="100000">
                                          <p:val>
                                            <p:strVal val="1+ppt_w/2"/>
                                          </p:val>
                                        </p:tav>
                                      </p:tavLst>
                                    </p:anim>
                                    <p:anim calcmode="lin" valueType="num">
                                      <p:cBhvr additive="base">
                                        <p:cTn id="7" dur="500"/>
                                        <p:tgtEl>
                                          <p:spTgt spid="20"/>
                                        </p:tgtEl>
                                        <p:attrNameLst>
                                          <p:attrName>ppt_y</p:attrName>
                                        </p:attrNameLst>
                                      </p:cBhvr>
                                      <p:tavLst>
                                        <p:tav tm="0">
                                          <p:val>
                                            <p:strVal val="ppt_y"/>
                                          </p:val>
                                        </p:tav>
                                        <p:tav tm="100000">
                                          <p:val>
                                            <p:strVal val="ppt_y"/>
                                          </p:val>
                                        </p:tav>
                                      </p:tavLst>
                                    </p:anim>
                                    <p:set>
                                      <p:cBhvr>
                                        <p:cTn id="8" dur="1" fill="hold">
                                          <p:stCondLst>
                                            <p:cond delay="499"/>
                                          </p:stCondLst>
                                        </p:cTn>
                                        <p:tgtEl>
                                          <p:spTgt spid="20"/>
                                        </p:tgtEl>
                                        <p:attrNameLst>
                                          <p:attrName>style.visibility</p:attrName>
                                        </p:attrNameLst>
                                      </p:cBhvr>
                                      <p:to>
                                        <p:strVal val="hidden"/>
                                      </p:to>
                                    </p:set>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additive="base">
                                        <p:cTn id="12" dur="500" fill="hold"/>
                                        <p:tgtEl>
                                          <p:spTgt spid="21"/>
                                        </p:tgtEl>
                                        <p:attrNameLst>
                                          <p:attrName>ppt_x</p:attrName>
                                        </p:attrNameLst>
                                      </p:cBhvr>
                                      <p:tavLst>
                                        <p:tav tm="0">
                                          <p:val>
                                            <p:strVal val="1+#ppt_w/2"/>
                                          </p:val>
                                        </p:tav>
                                        <p:tav tm="100000">
                                          <p:val>
                                            <p:strVal val="#ppt_x"/>
                                          </p:val>
                                        </p:tav>
                                      </p:tavLst>
                                    </p:anim>
                                    <p:anim calcmode="lin" valueType="num">
                                      <p:cBhvr additive="base">
                                        <p:cTn id="13" dur="500" fill="hold"/>
                                        <p:tgtEl>
                                          <p:spTgt spid="2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32" presetClass="emph" presetSubtype="0" repeatCount="indefinite" fill="hold" grpId="0" nodeType="afterEffect">
                                  <p:stCondLst>
                                    <p:cond delay="0"/>
                                  </p:stCondLst>
                                  <p:childTnLst>
                                    <p:animRot by="120000">
                                      <p:cBhvr>
                                        <p:cTn id="16" dur="100" fill="hold">
                                          <p:stCondLst>
                                            <p:cond delay="0"/>
                                          </p:stCondLst>
                                        </p:cTn>
                                        <p:tgtEl>
                                          <p:spTgt spid="12"/>
                                        </p:tgtEl>
                                        <p:attrNameLst>
                                          <p:attrName>r</p:attrName>
                                        </p:attrNameLst>
                                      </p:cBhvr>
                                    </p:animRot>
                                    <p:animRot by="-240000">
                                      <p:cBhvr>
                                        <p:cTn id="17" dur="200" fill="hold">
                                          <p:stCondLst>
                                            <p:cond delay="200"/>
                                          </p:stCondLst>
                                        </p:cTn>
                                        <p:tgtEl>
                                          <p:spTgt spid="12"/>
                                        </p:tgtEl>
                                        <p:attrNameLst>
                                          <p:attrName>r</p:attrName>
                                        </p:attrNameLst>
                                      </p:cBhvr>
                                    </p:animRot>
                                    <p:animRot by="240000">
                                      <p:cBhvr>
                                        <p:cTn id="18" dur="200" fill="hold">
                                          <p:stCondLst>
                                            <p:cond delay="400"/>
                                          </p:stCondLst>
                                        </p:cTn>
                                        <p:tgtEl>
                                          <p:spTgt spid="12"/>
                                        </p:tgtEl>
                                        <p:attrNameLst>
                                          <p:attrName>r</p:attrName>
                                        </p:attrNameLst>
                                      </p:cBhvr>
                                    </p:animRot>
                                    <p:animRot by="-240000">
                                      <p:cBhvr>
                                        <p:cTn id="19" dur="200" fill="hold">
                                          <p:stCondLst>
                                            <p:cond delay="600"/>
                                          </p:stCondLst>
                                        </p:cTn>
                                        <p:tgtEl>
                                          <p:spTgt spid="12"/>
                                        </p:tgtEl>
                                        <p:attrNameLst>
                                          <p:attrName>r</p:attrName>
                                        </p:attrNameLst>
                                      </p:cBhvr>
                                    </p:animRot>
                                    <p:animRot by="120000">
                                      <p:cBhvr>
                                        <p:cTn id="20" dur="200" fill="hold">
                                          <p:stCondLst>
                                            <p:cond delay="800"/>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Quantum Algorithms Known</a:t>
            </a:r>
            <a:endParaRPr lang="en-US" dirty="0"/>
          </a:p>
        </p:txBody>
      </p:sp>
      <p:sp>
        <p:nvSpPr>
          <p:cNvPr id="3" name="Text Placeholder 2"/>
          <p:cNvSpPr>
            <a:spLocks noGrp="1"/>
          </p:cNvSpPr>
          <p:nvPr>
            <p:ph type="body" sz="quarter" idx="10"/>
          </p:nvPr>
        </p:nvSpPr>
        <p:spPr>
          <a:xfrm>
            <a:off x="427037" y="1439862"/>
            <a:ext cx="5461124" cy="1371600"/>
          </a:xfrm>
        </p:spPr>
        <p:txBody>
          <a:bodyPr/>
          <a:lstStyle/>
          <a:p>
            <a:r>
              <a:rPr lang="en-US" sz="3200" dirty="0" err="1" smtClean="0"/>
              <a:t>Shor’s</a:t>
            </a:r>
            <a:r>
              <a:rPr lang="en-US" sz="3200" dirty="0" smtClean="0"/>
              <a:t> algorithm and variants</a:t>
            </a:r>
          </a:p>
          <a:p>
            <a:pPr lvl="1"/>
            <a:r>
              <a:rPr lang="en-US" dirty="0" smtClean="0"/>
              <a:t>Factoring / discrete log / breaking RSA / other problems in group theory and number theory</a:t>
            </a:r>
          </a:p>
        </p:txBody>
      </p:sp>
      <p:sp>
        <p:nvSpPr>
          <p:cNvPr id="4" name="Text Placeholder 2"/>
          <p:cNvSpPr txBox="1">
            <a:spLocks/>
          </p:cNvSpPr>
          <p:nvPr/>
        </p:nvSpPr>
        <p:spPr>
          <a:xfrm>
            <a:off x="6375481" y="1439862"/>
            <a:ext cx="5461124" cy="1243417"/>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4000" kern="1200" spc="0" baseline="0">
                <a:gradFill>
                  <a:gsLst>
                    <a:gs pos="1250">
                      <a:schemeClr val="tx2"/>
                    </a:gs>
                    <a:gs pos="99000">
                      <a:schemeClr val="tx2"/>
                    </a:gs>
                  </a:gsLst>
                  <a:lin ang="5400000" scaled="0"/>
                </a:gra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6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4572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4pPr>
            <a:lvl5pPr marL="6858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200" dirty="0" smtClean="0"/>
              <a:t>Quantum simulation</a:t>
            </a:r>
          </a:p>
          <a:p>
            <a:pPr lvl="1"/>
            <a:r>
              <a:rPr lang="en-US" dirty="0" smtClean="0"/>
              <a:t>Potentially useful for: chemistry, protein folding, </a:t>
            </a:r>
            <a:r>
              <a:rPr lang="en-US" dirty="0" err="1" smtClean="0"/>
              <a:t>nanomaterials</a:t>
            </a:r>
            <a:r>
              <a:rPr lang="en-US" dirty="0" smtClean="0"/>
              <a:t>, high-energy physics</a:t>
            </a:r>
          </a:p>
        </p:txBody>
      </p:sp>
      <p:sp>
        <p:nvSpPr>
          <p:cNvPr id="5" name="Text Placeholder 2"/>
          <p:cNvSpPr txBox="1">
            <a:spLocks/>
          </p:cNvSpPr>
          <p:nvPr/>
        </p:nvSpPr>
        <p:spPr>
          <a:xfrm>
            <a:off x="427037" y="3118054"/>
            <a:ext cx="5841260" cy="1520416"/>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4000" kern="1200" spc="0" baseline="0">
                <a:gradFill>
                  <a:gsLst>
                    <a:gs pos="1250">
                      <a:schemeClr val="tx2"/>
                    </a:gs>
                    <a:gs pos="99000">
                      <a:schemeClr val="tx2"/>
                    </a:gs>
                  </a:gsLst>
                  <a:lin ang="5400000" scaled="0"/>
                </a:gra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6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4572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4pPr>
            <a:lvl5pPr marL="6858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200" dirty="0" smtClean="0"/>
              <a:t>Grover’s algorithm and variants</a:t>
            </a:r>
          </a:p>
          <a:p>
            <a:pPr lvl="1"/>
            <a:r>
              <a:rPr lang="en-US" dirty="0" smtClean="0"/>
              <a:t>Can search an N-element list or evaluate a size-N game tree in ~</a:t>
            </a:r>
            <a:r>
              <a:rPr lang="en-US" dirty="0" smtClean="0">
                <a:sym typeface="Symbol" panose="05050102010706020507" pitchFamily="18" charset="2"/>
              </a:rPr>
              <a:t></a:t>
            </a:r>
            <a:r>
              <a:rPr lang="en-US" dirty="0" smtClean="0"/>
              <a:t>N steps, and get </a:t>
            </a:r>
            <a:r>
              <a:rPr lang="en-US" dirty="0" err="1" smtClean="0"/>
              <a:t>subquadratic</a:t>
            </a:r>
            <a:r>
              <a:rPr lang="en-US" dirty="0" smtClean="0"/>
              <a:t> improvements for many other problems</a:t>
            </a:r>
          </a:p>
        </p:txBody>
      </p:sp>
      <p:sp>
        <p:nvSpPr>
          <p:cNvPr id="6" name="Text Placeholder 2"/>
          <p:cNvSpPr txBox="1">
            <a:spLocks/>
          </p:cNvSpPr>
          <p:nvPr/>
        </p:nvSpPr>
        <p:spPr>
          <a:xfrm>
            <a:off x="6366615" y="3118054"/>
            <a:ext cx="6069860" cy="1520416"/>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4000" kern="1200" spc="0" baseline="0">
                <a:gradFill>
                  <a:gsLst>
                    <a:gs pos="1250">
                      <a:schemeClr val="tx2"/>
                    </a:gs>
                    <a:gs pos="99000">
                      <a:schemeClr val="tx2"/>
                    </a:gs>
                  </a:gsLst>
                  <a:lin ang="5400000" scaled="0"/>
                </a:gra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6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4572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4pPr>
            <a:lvl5pPr marL="6858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200" dirty="0" smtClean="0"/>
              <a:t>Quantum adiabatic algorithm</a:t>
            </a:r>
          </a:p>
          <a:p>
            <a:pPr lvl="1"/>
            <a:r>
              <a:rPr lang="en-US" dirty="0" smtClean="0"/>
              <a:t>“Quantum-enhanced” version of simulated annealing.  Performance on practical optimization problems remains a major open question</a:t>
            </a:r>
          </a:p>
        </p:txBody>
      </p:sp>
      <p:sp>
        <p:nvSpPr>
          <p:cNvPr id="7" name="Text Placeholder 2"/>
          <p:cNvSpPr txBox="1">
            <a:spLocks/>
          </p:cNvSpPr>
          <p:nvPr/>
        </p:nvSpPr>
        <p:spPr>
          <a:xfrm>
            <a:off x="1570037" y="4945062"/>
            <a:ext cx="7543800" cy="1520416"/>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4000" kern="1200" spc="0" baseline="0">
                <a:gradFill>
                  <a:gsLst>
                    <a:gs pos="1250">
                      <a:schemeClr val="tx2"/>
                    </a:gs>
                    <a:gs pos="99000">
                      <a:schemeClr val="tx2"/>
                    </a:gs>
                  </a:gsLst>
                  <a:lin ang="5400000" scaled="0"/>
                </a:gra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6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4572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4pPr>
            <a:lvl5pPr marL="6858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200" dirty="0" smtClean="0"/>
              <a:t>Other quantum algorithms</a:t>
            </a:r>
          </a:p>
          <a:p>
            <a:pPr lvl="1"/>
            <a:r>
              <a:rPr lang="en-US" dirty="0" smtClean="0"/>
              <a:t>Learning properties of a linear system, with </a:t>
            </a:r>
            <a:r>
              <a:rPr lang="en-US" dirty="0" smtClean="0"/>
              <a:t>possible machine </a:t>
            </a:r>
            <a:r>
              <a:rPr lang="en-US" dirty="0" smtClean="0"/>
              <a:t>learning applications [Lloyd et al. 2008-2013]; verifying that two functions are close to each other’s Fourier transform [A. 2010]…</a:t>
            </a:r>
          </a:p>
        </p:txBody>
      </p:sp>
    </p:spTree>
    <p:extLst>
      <p:ext uri="{BB962C8B-B14F-4D97-AF65-F5344CB8AC3E}">
        <p14:creationId xmlns:p14="http://schemas.microsoft.com/office/powerpoint/2010/main" val="1864641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bwMode="auto">
          <a:xfrm>
            <a:off x="274320" y="1363662"/>
            <a:ext cx="7543800" cy="5029200"/>
          </a:xfrm>
          <a:prstGeom prst="roundRect">
            <a:avLst/>
          </a:prstGeom>
          <a:solidFill>
            <a:srgbClr val="CCFFCC"/>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9" name="Rounded Rectangle 8"/>
          <p:cNvSpPr/>
          <p:nvPr/>
        </p:nvSpPr>
        <p:spPr bwMode="auto">
          <a:xfrm>
            <a:off x="807720" y="1553940"/>
            <a:ext cx="3162300" cy="4686522"/>
          </a:xfrm>
          <a:prstGeom prst="roundRect">
            <a:avLst/>
          </a:prstGeom>
          <a:solidFill>
            <a:srgbClr val="FFFFCC"/>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0" name="Rounded Rectangle 9"/>
          <p:cNvSpPr/>
          <p:nvPr/>
        </p:nvSpPr>
        <p:spPr bwMode="auto">
          <a:xfrm>
            <a:off x="807720" y="3954462"/>
            <a:ext cx="6553200" cy="2286000"/>
          </a:xfrm>
          <a:prstGeom prst="roundRect">
            <a:avLst/>
          </a:prstGeom>
          <a:solidFill>
            <a:schemeClr val="accent5">
              <a:lumMod val="20000"/>
              <a:lumOff val="80000"/>
              <a:alpha val="5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2" name="Title 1"/>
          <p:cNvSpPr>
            <a:spLocks noGrp="1"/>
          </p:cNvSpPr>
          <p:nvPr>
            <p:ph type="title"/>
          </p:nvPr>
        </p:nvSpPr>
        <p:spPr/>
        <p:txBody>
          <a:bodyPr/>
          <a:lstStyle/>
          <a:p>
            <a:r>
              <a:rPr lang="en-US" dirty="0" smtClean="0"/>
              <a:t>Quantum Complexity Theory</a:t>
            </a:r>
            <a:endParaRPr lang="en-US" dirty="0"/>
          </a:p>
        </p:txBody>
      </p:sp>
      <p:sp>
        <p:nvSpPr>
          <p:cNvPr id="13" name="Rounded Rectangle 12"/>
          <p:cNvSpPr/>
          <p:nvPr/>
        </p:nvSpPr>
        <p:spPr bwMode="auto">
          <a:xfrm>
            <a:off x="883920" y="4654495"/>
            <a:ext cx="2971800" cy="1397752"/>
          </a:xfrm>
          <a:prstGeom prst="roundRect">
            <a:avLst/>
          </a:prstGeom>
          <a:solidFill>
            <a:schemeClr val="accent6">
              <a:lumMod val="60000"/>
              <a:lumOff val="4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3" name="Text Placeholder 2"/>
          <p:cNvSpPr txBox="1">
            <a:spLocks/>
          </p:cNvSpPr>
          <p:nvPr/>
        </p:nvSpPr>
        <p:spPr>
          <a:xfrm>
            <a:off x="869863" y="4661369"/>
            <a:ext cx="2971800" cy="966418"/>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4000" kern="1200" spc="0" baseline="0">
                <a:gradFill>
                  <a:gsLst>
                    <a:gs pos="1250">
                      <a:schemeClr val="tx2"/>
                    </a:gs>
                    <a:gs pos="99000">
                      <a:schemeClr val="tx2"/>
                    </a:gs>
                  </a:gsLst>
                  <a:lin ang="5400000" scaled="0"/>
                </a:gra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6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4572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4pPr>
            <a:lvl5pPr marL="6858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3200" b="1" dirty="0" smtClean="0"/>
              <a:t>P</a:t>
            </a:r>
          </a:p>
          <a:p>
            <a:pPr lvl="1" algn="ctr"/>
            <a:r>
              <a:rPr lang="en-US" dirty="0" smtClean="0"/>
              <a:t>Polynomial Time</a:t>
            </a:r>
          </a:p>
        </p:txBody>
      </p:sp>
      <p:sp>
        <p:nvSpPr>
          <p:cNvPr id="14" name="Rounded Rectangle 13"/>
          <p:cNvSpPr/>
          <p:nvPr/>
        </p:nvSpPr>
        <p:spPr bwMode="auto">
          <a:xfrm>
            <a:off x="883920" y="1769993"/>
            <a:ext cx="2971800" cy="1107184"/>
          </a:xfrm>
          <a:prstGeom prst="roundRect">
            <a:avLst/>
          </a:prstGeom>
          <a:solidFill>
            <a:schemeClr val="accent6">
              <a:lumMod val="60000"/>
              <a:lumOff val="4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4" name="Text Placeholder 2"/>
          <p:cNvSpPr txBox="1">
            <a:spLocks/>
          </p:cNvSpPr>
          <p:nvPr/>
        </p:nvSpPr>
        <p:spPr>
          <a:xfrm>
            <a:off x="883920" y="1866818"/>
            <a:ext cx="2971800" cy="627864"/>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4000" kern="1200" spc="0" baseline="0">
                <a:gradFill>
                  <a:gsLst>
                    <a:gs pos="1250">
                      <a:schemeClr val="tx2"/>
                    </a:gs>
                    <a:gs pos="99000">
                      <a:schemeClr val="tx2"/>
                    </a:gs>
                  </a:gsLst>
                  <a:lin ang="5400000" scaled="0"/>
                </a:gra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6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4572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4pPr>
            <a:lvl5pPr marL="6858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3200" b="1" dirty="0" smtClean="0"/>
              <a:t>NP-complete</a:t>
            </a:r>
            <a:endParaRPr lang="en-US" b="1" dirty="0" smtClean="0"/>
          </a:p>
        </p:txBody>
      </p:sp>
      <p:sp>
        <p:nvSpPr>
          <p:cNvPr id="5" name="Text Placeholder 2"/>
          <p:cNvSpPr txBox="1">
            <a:spLocks/>
          </p:cNvSpPr>
          <p:nvPr/>
        </p:nvSpPr>
        <p:spPr>
          <a:xfrm>
            <a:off x="611186" y="3009697"/>
            <a:ext cx="1949134" cy="794064"/>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4000" kern="1200" spc="0" baseline="0">
                <a:gradFill>
                  <a:gsLst>
                    <a:gs pos="1250">
                      <a:schemeClr val="tx2"/>
                    </a:gs>
                    <a:gs pos="99000">
                      <a:schemeClr val="tx2"/>
                    </a:gs>
                  </a:gsLst>
                  <a:lin ang="5400000" scaled="0"/>
                </a:gra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6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4572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4pPr>
            <a:lvl5pPr marL="6858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4400" b="1" dirty="0" smtClean="0"/>
              <a:t>NP</a:t>
            </a:r>
          </a:p>
        </p:txBody>
      </p:sp>
      <p:sp>
        <p:nvSpPr>
          <p:cNvPr id="7" name="Text Placeholder 2"/>
          <p:cNvSpPr txBox="1">
            <a:spLocks/>
          </p:cNvSpPr>
          <p:nvPr/>
        </p:nvSpPr>
        <p:spPr>
          <a:xfrm>
            <a:off x="4303473" y="1553940"/>
            <a:ext cx="3429000" cy="1132618"/>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4000" kern="1200" spc="0" baseline="0">
                <a:gradFill>
                  <a:gsLst>
                    <a:gs pos="1250">
                      <a:schemeClr val="tx2"/>
                    </a:gs>
                    <a:gs pos="99000">
                      <a:schemeClr val="tx2"/>
                    </a:gs>
                  </a:gsLst>
                  <a:lin ang="5400000" scaled="0"/>
                </a:gra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6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4572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4pPr>
            <a:lvl5pPr marL="6858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4400" b="1" dirty="0" smtClean="0"/>
              <a:t>PSPACE</a:t>
            </a:r>
          </a:p>
          <a:p>
            <a:pPr lvl="1" algn="ctr"/>
            <a:r>
              <a:rPr lang="en-US" dirty="0" smtClean="0"/>
              <a:t>Polynomial Space</a:t>
            </a:r>
          </a:p>
        </p:txBody>
      </p:sp>
      <p:sp>
        <p:nvSpPr>
          <p:cNvPr id="8" name="Text Placeholder 2"/>
          <p:cNvSpPr txBox="1">
            <a:spLocks/>
          </p:cNvSpPr>
          <p:nvPr/>
        </p:nvSpPr>
        <p:spPr>
          <a:xfrm>
            <a:off x="3801613" y="4259262"/>
            <a:ext cx="3429000" cy="1243417"/>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4000" kern="1200" spc="0" baseline="0">
                <a:gradFill>
                  <a:gsLst>
                    <a:gs pos="1250">
                      <a:schemeClr val="tx2"/>
                    </a:gs>
                    <a:gs pos="99000">
                      <a:schemeClr val="tx2"/>
                    </a:gs>
                  </a:gsLst>
                  <a:lin ang="5400000" scaled="0"/>
                </a:gra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6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4572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4pPr>
            <a:lvl5pPr marL="6858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3200" b="1" dirty="0" smtClean="0"/>
              <a:t>BQP</a:t>
            </a:r>
          </a:p>
          <a:p>
            <a:pPr lvl="1" algn="ctr"/>
            <a:r>
              <a:rPr lang="en-US" dirty="0" smtClean="0"/>
              <a:t>Bounded-Error Quantum Polynomial-Time</a:t>
            </a:r>
          </a:p>
        </p:txBody>
      </p:sp>
      <p:sp>
        <p:nvSpPr>
          <p:cNvPr id="12" name="Text Placeholder 2"/>
          <p:cNvSpPr txBox="1">
            <a:spLocks/>
          </p:cNvSpPr>
          <p:nvPr/>
        </p:nvSpPr>
        <p:spPr>
          <a:xfrm>
            <a:off x="648125" y="4079742"/>
            <a:ext cx="3353117" cy="461665"/>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4000" kern="1200" spc="0" baseline="0">
                <a:gradFill>
                  <a:gsLst>
                    <a:gs pos="1250">
                      <a:schemeClr val="tx2"/>
                    </a:gs>
                    <a:gs pos="99000">
                      <a:schemeClr val="tx2"/>
                    </a:gs>
                  </a:gsLst>
                  <a:lin ang="5400000" scaled="0"/>
                </a:gra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6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4572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4pPr>
            <a:lvl5pPr marL="6858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ctr"/>
            <a:r>
              <a:rPr lang="en-US" i="1" dirty="0" smtClean="0"/>
              <a:t>Factoring, Discrete Log</a:t>
            </a:r>
          </a:p>
        </p:txBody>
      </p:sp>
      <p:sp>
        <p:nvSpPr>
          <p:cNvPr id="15" name="Text Placeholder 2"/>
          <p:cNvSpPr txBox="1">
            <a:spLocks/>
          </p:cNvSpPr>
          <p:nvPr/>
        </p:nvSpPr>
        <p:spPr>
          <a:xfrm>
            <a:off x="611186" y="2404413"/>
            <a:ext cx="3429000" cy="461665"/>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4000" kern="1200" spc="0" baseline="0">
                <a:gradFill>
                  <a:gsLst>
                    <a:gs pos="1250">
                      <a:schemeClr val="tx2"/>
                    </a:gs>
                    <a:gs pos="99000">
                      <a:schemeClr val="tx2"/>
                    </a:gs>
                  </a:gsLst>
                  <a:lin ang="5400000" scaled="0"/>
                </a:gra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6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4572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4pPr>
            <a:lvl5pPr marL="6858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ctr"/>
            <a:r>
              <a:rPr lang="en-US" i="1" dirty="0" smtClean="0"/>
              <a:t>SAT, Traveling Salesman…</a:t>
            </a:r>
          </a:p>
        </p:txBody>
      </p:sp>
      <p:sp>
        <p:nvSpPr>
          <p:cNvPr id="16" name="Text Placeholder 2"/>
          <p:cNvSpPr txBox="1">
            <a:spLocks/>
          </p:cNvSpPr>
          <p:nvPr/>
        </p:nvSpPr>
        <p:spPr>
          <a:xfrm>
            <a:off x="4617720" y="2911948"/>
            <a:ext cx="2868847" cy="461665"/>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4000" kern="1200" spc="0" baseline="0">
                <a:gradFill>
                  <a:gsLst>
                    <a:gs pos="1250">
                      <a:schemeClr val="tx2"/>
                    </a:gs>
                    <a:gs pos="99000">
                      <a:schemeClr val="tx2"/>
                    </a:gs>
                  </a:gsLst>
                  <a:lin ang="5400000" scaled="0"/>
                </a:gra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6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4572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4pPr>
            <a:lvl5pPr marL="6858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ctr"/>
            <a:r>
              <a:rPr lang="en-US" i="1" dirty="0" smtClean="0"/>
              <a:t>Chess, Go</a:t>
            </a:r>
          </a:p>
        </p:txBody>
      </p:sp>
      <p:sp>
        <p:nvSpPr>
          <p:cNvPr id="17" name="Text Placeholder 2"/>
          <p:cNvSpPr txBox="1">
            <a:spLocks/>
          </p:cNvSpPr>
          <p:nvPr/>
        </p:nvSpPr>
        <p:spPr>
          <a:xfrm>
            <a:off x="3872885" y="5613116"/>
            <a:ext cx="3353117" cy="461665"/>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4000" kern="1200" spc="0" baseline="0">
                <a:gradFill>
                  <a:gsLst>
                    <a:gs pos="1250">
                      <a:schemeClr val="tx2"/>
                    </a:gs>
                    <a:gs pos="99000">
                      <a:schemeClr val="tx2"/>
                    </a:gs>
                  </a:gsLst>
                  <a:lin ang="5400000" scaled="0"/>
                </a:gra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6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4572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4pPr>
            <a:lvl5pPr marL="6858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ctr"/>
            <a:r>
              <a:rPr lang="en-US" i="1" dirty="0" smtClean="0"/>
              <a:t>Quantum Simulation</a:t>
            </a:r>
          </a:p>
        </p:txBody>
      </p:sp>
      <p:sp>
        <p:nvSpPr>
          <p:cNvPr id="18" name="Text Placeholder 2"/>
          <p:cNvSpPr txBox="1">
            <a:spLocks/>
          </p:cNvSpPr>
          <p:nvPr/>
        </p:nvSpPr>
        <p:spPr>
          <a:xfrm>
            <a:off x="674370" y="5590148"/>
            <a:ext cx="3429000" cy="461665"/>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4000" kern="1200" spc="0" baseline="0">
                <a:gradFill>
                  <a:gsLst>
                    <a:gs pos="1250">
                      <a:schemeClr val="tx2"/>
                    </a:gs>
                    <a:gs pos="99000">
                      <a:schemeClr val="tx2"/>
                    </a:gs>
                  </a:gsLst>
                  <a:lin ang="5400000" scaled="0"/>
                </a:gra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6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4572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4pPr>
            <a:lvl5pPr marL="6858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ctr"/>
            <a:r>
              <a:rPr lang="en-US" i="1" dirty="0" smtClean="0"/>
              <a:t>Matching, </a:t>
            </a:r>
            <a:r>
              <a:rPr lang="en-US" i="1" dirty="0" err="1" smtClean="0"/>
              <a:t>Primality</a:t>
            </a:r>
            <a:r>
              <a:rPr lang="en-US" i="1" dirty="0" smtClean="0"/>
              <a:t>…</a:t>
            </a:r>
          </a:p>
        </p:txBody>
      </p:sp>
      <p:sp>
        <p:nvSpPr>
          <p:cNvPr id="20" name="Text Placeholder 2"/>
          <p:cNvSpPr txBox="1">
            <a:spLocks/>
          </p:cNvSpPr>
          <p:nvPr/>
        </p:nvSpPr>
        <p:spPr>
          <a:xfrm>
            <a:off x="1994695" y="3049938"/>
            <a:ext cx="2108675" cy="738664"/>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4000" kern="1200" spc="0" baseline="0">
                <a:gradFill>
                  <a:gsLst>
                    <a:gs pos="1250">
                      <a:schemeClr val="tx2"/>
                    </a:gs>
                    <a:gs pos="99000">
                      <a:schemeClr val="tx2"/>
                    </a:gs>
                  </a:gsLst>
                  <a:lin ang="5400000" scaled="0"/>
                </a:gra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6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4572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4pPr>
            <a:lvl5pPr marL="6858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ctr"/>
            <a:r>
              <a:rPr lang="en-US" i="1" dirty="0" smtClean="0"/>
              <a:t>Graph Isomorphism?</a:t>
            </a:r>
          </a:p>
        </p:txBody>
      </p:sp>
      <p:sp>
        <p:nvSpPr>
          <p:cNvPr id="21" name="Text Placeholder 2"/>
          <p:cNvSpPr txBox="1">
            <a:spLocks/>
          </p:cNvSpPr>
          <p:nvPr/>
        </p:nvSpPr>
        <p:spPr>
          <a:xfrm>
            <a:off x="8109420" y="1379127"/>
            <a:ext cx="3996207" cy="4708981"/>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4000" kern="1200" spc="0" baseline="0">
                <a:gradFill>
                  <a:gsLst>
                    <a:gs pos="1250">
                      <a:schemeClr val="tx2"/>
                    </a:gs>
                    <a:gs pos="99000">
                      <a:schemeClr val="tx2"/>
                    </a:gs>
                  </a:gsLst>
                  <a:lin ang="5400000" scaled="0"/>
                </a:gra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6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4572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4pPr>
            <a:lvl5pPr marL="6858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b="1" dirty="0" smtClean="0"/>
              <a:t>How good is the evidence for P≠BQP?</a:t>
            </a:r>
          </a:p>
          <a:p>
            <a:endParaRPr lang="en-US" sz="1400" b="1" dirty="0" smtClean="0"/>
          </a:p>
          <a:p>
            <a:r>
              <a:rPr lang="en-US" sz="2800" b="1" dirty="0" smtClean="0"/>
              <a:t>Well, if you think </a:t>
            </a:r>
            <a:r>
              <a:rPr lang="en-US" sz="2800" b="1" dirty="0" err="1" smtClean="0"/>
              <a:t>Factoring</a:t>
            </a:r>
            <a:r>
              <a:rPr lang="en-US" sz="2800" b="1" dirty="0" err="1" smtClean="0">
                <a:sym typeface="Symbol" panose="05050102010706020507" pitchFamily="18" charset="2"/>
              </a:rPr>
              <a:t></a:t>
            </a:r>
            <a:r>
              <a:rPr lang="en-US" sz="2800" b="1" dirty="0" err="1" smtClean="0"/>
              <a:t>P</a:t>
            </a:r>
            <a:r>
              <a:rPr lang="en-US" sz="2800" b="1" dirty="0" smtClean="0"/>
              <a:t> then you </a:t>
            </a:r>
            <a:r>
              <a:rPr lang="en-US" sz="2800" b="1" dirty="0">
                <a:solidFill>
                  <a:srgbClr val="FF0000"/>
                </a:solidFill>
              </a:rPr>
              <a:t>have</a:t>
            </a:r>
            <a:r>
              <a:rPr lang="en-US" sz="2800" b="1" dirty="0"/>
              <a:t> to believe that</a:t>
            </a:r>
            <a:r>
              <a:rPr lang="en-US" sz="2800" b="1" dirty="0" smtClean="0"/>
              <a:t>!</a:t>
            </a:r>
          </a:p>
          <a:p>
            <a:endParaRPr lang="en-US" sz="1400" b="1" dirty="0" smtClean="0"/>
          </a:p>
          <a:p>
            <a:r>
              <a:rPr lang="en-US" sz="2800" b="1" dirty="0" smtClean="0"/>
              <a:t>A.-</a:t>
            </a:r>
            <a:r>
              <a:rPr lang="en-US" sz="2800" b="1" dirty="0" err="1" smtClean="0"/>
              <a:t>Arkhipov</a:t>
            </a:r>
            <a:r>
              <a:rPr lang="en-US" sz="2800" b="1" dirty="0" smtClean="0"/>
              <a:t> 2011 gave arguably stronger evidence that QCs ca</a:t>
            </a:r>
            <a:r>
              <a:rPr lang="en-US" sz="2800" b="1" dirty="0" smtClean="0"/>
              <a:t>n solve classically hard </a:t>
            </a:r>
            <a:r>
              <a:rPr lang="en-US" sz="2800" b="1" dirty="0" smtClean="0">
                <a:solidFill>
                  <a:srgbClr val="FF0000"/>
                </a:solidFill>
              </a:rPr>
              <a:t>sampling</a:t>
            </a:r>
            <a:r>
              <a:rPr lang="en-US" sz="2800" b="1" dirty="0" smtClean="0"/>
              <a:t> problems</a:t>
            </a:r>
            <a:endParaRPr lang="en-US" sz="2800" b="1" dirty="0" smtClean="0"/>
          </a:p>
        </p:txBody>
      </p:sp>
    </p:spTree>
    <p:extLst>
      <p:ext uri="{BB962C8B-B14F-4D97-AF65-F5344CB8AC3E}">
        <p14:creationId xmlns:p14="http://schemas.microsoft.com/office/powerpoint/2010/main" val="2303461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192" y="251484"/>
            <a:ext cx="11889564" cy="917575"/>
          </a:xfrm>
        </p:spPr>
        <p:txBody>
          <a:bodyPr/>
          <a:lstStyle/>
          <a:p>
            <a:r>
              <a:rPr lang="en-US" dirty="0" smtClean="0"/>
              <a:t>OK, what about putting quantum weirdness to work for things </a:t>
            </a:r>
            <a:r>
              <a:rPr lang="en-US" b="1" dirty="0" smtClean="0">
                <a:solidFill>
                  <a:srgbClr val="FF0000"/>
                </a:solidFill>
              </a:rPr>
              <a:t>other</a:t>
            </a:r>
            <a:r>
              <a:rPr lang="en-US" dirty="0" smtClean="0"/>
              <a:t> than computation?</a:t>
            </a:r>
            <a:endParaRPr lang="en-US" dirty="0"/>
          </a:p>
        </p:txBody>
      </p:sp>
    </p:spTree>
    <p:extLst>
      <p:ext uri="{BB962C8B-B14F-4D97-AF65-F5344CB8AC3E}">
        <p14:creationId xmlns:p14="http://schemas.microsoft.com/office/powerpoint/2010/main" val="3597231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Quantum Random Number Generation</a:t>
            </a:r>
            <a:endParaRPr lang="en-US" dirty="0"/>
          </a:p>
        </p:txBody>
      </p:sp>
      <p:sp>
        <p:nvSpPr>
          <p:cNvPr id="3" name="Text Placeholder 2"/>
          <p:cNvSpPr>
            <a:spLocks noGrp="1"/>
          </p:cNvSpPr>
          <p:nvPr>
            <p:ph type="body" sz="quarter" idx="10"/>
          </p:nvPr>
        </p:nvSpPr>
        <p:spPr>
          <a:xfrm>
            <a:off x="276684" y="4792662"/>
            <a:ext cx="11887200" cy="1822037"/>
          </a:xfrm>
        </p:spPr>
        <p:txBody>
          <a:bodyPr/>
          <a:lstStyle/>
          <a:p>
            <a:pPr lvl="1"/>
            <a:r>
              <a:rPr lang="en-US" sz="2800" dirty="0" smtClean="0"/>
              <a:t>Commercially available</a:t>
            </a:r>
          </a:p>
          <a:p>
            <a:pPr lvl="1"/>
            <a:r>
              <a:rPr lang="en-US" sz="2800" dirty="0" smtClean="0"/>
              <a:t>But why should anyone </a:t>
            </a:r>
            <a:r>
              <a:rPr lang="en-US" sz="2800" b="1" dirty="0" smtClean="0">
                <a:solidFill>
                  <a:srgbClr val="FF0000"/>
                </a:solidFill>
              </a:rPr>
              <a:t>trust</a:t>
            </a:r>
            <a:r>
              <a:rPr lang="en-US" sz="2800" dirty="0" smtClean="0"/>
              <a:t> such a device’s output as truly random?  Surprisingly, we now know how to solve that problem, using Bell inequality violations!  </a:t>
            </a:r>
            <a:r>
              <a:rPr lang="en-US" sz="2400" dirty="0" smtClean="0"/>
              <a:t>[</a:t>
            </a:r>
            <a:r>
              <a:rPr lang="en-US" sz="2400" dirty="0" err="1" smtClean="0"/>
              <a:t>Colbeck</a:t>
            </a:r>
            <a:r>
              <a:rPr lang="en-US" sz="2400" dirty="0" smtClean="0"/>
              <a:t> 2009, </a:t>
            </a:r>
            <a:r>
              <a:rPr lang="en-US" sz="2400" dirty="0" err="1" smtClean="0"/>
              <a:t>Pironio</a:t>
            </a:r>
            <a:r>
              <a:rPr lang="en-US" sz="2400" dirty="0" smtClean="0"/>
              <a:t> et al. 2010, </a:t>
            </a:r>
            <a:r>
              <a:rPr lang="en-US" sz="2400" dirty="0" err="1" smtClean="0"/>
              <a:t>Vazirani</a:t>
            </a:r>
            <a:r>
              <a:rPr lang="en-US" sz="2400" dirty="0" smtClean="0"/>
              <a:t> and </a:t>
            </a:r>
            <a:r>
              <a:rPr lang="en-US" sz="2400" dirty="0" err="1" smtClean="0"/>
              <a:t>Vidick</a:t>
            </a:r>
            <a:r>
              <a:rPr lang="en-US" sz="2400" dirty="0" smtClean="0"/>
              <a:t> 2011]</a:t>
            </a:r>
          </a:p>
        </p:txBody>
      </p:sp>
      <p:pic>
        <p:nvPicPr>
          <p:cNvPr id="4" name="Picture 3"/>
          <p:cNvPicPr>
            <a:picLocks noChangeAspect="1"/>
          </p:cNvPicPr>
          <p:nvPr/>
        </p:nvPicPr>
        <p:blipFill>
          <a:blip r:embed="rId3"/>
          <a:stretch>
            <a:fillRect/>
          </a:stretch>
        </p:blipFill>
        <p:spPr>
          <a:xfrm>
            <a:off x="1265237" y="1295400"/>
            <a:ext cx="5282482" cy="3284021"/>
          </a:xfrm>
          <a:prstGeom prst="rect">
            <a:avLst/>
          </a:prstGeom>
        </p:spPr>
      </p:pic>
      <p:sp>
        <p:nvSpPr>
          <p:cNvPr id="5" name="Rectangle 3"/>
          <p:cNvSpPr>
            <a:spLocks noChangeArrowheads="1"/>
          </p:cNvSpPr>
          <p:nvPr/>
        </p:nvSpPr>
        <p:spPr bwMode="auto">
          <a:xfrm>
            <a:off x="7666037" y="1439862"/>
            <a:ext cx="2970935" cy="255454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1740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ourier New" panose="02070309020205020404" pitchFamily="49" charset="0"/>
              </a:rPr>
              <a:t>1 1 0 0 1 0 0 0 1 0 1 0 0 1 1 1 0 0 1 1 1 1 1 1 1 1 0 1 0 0 1 0 0 1 1 0 1 0 1 1 0 0 0 1 1 1 0 1 0 1 1 1 1 0 1 1 1 0 1 1 1 0 1 0 0 1 1 0 1 1 0 1 0 0 1 0 0 0 0 1 0 0 1 1 1 0 1 1 0 0 1 1 1 1 0 1 1 0 1 1</a:t>
            </a:r>
            <a:r>
              <a:rPr kumimoji="0" lang="en-US" sz="1600" b="0" i="0" u="none" strike="noStrike" cap="none" normalizeH="0" baseline="0" dirty="0" smtClean="0">
                <a:ln>
                  <a:noFill/>
                </a:ln>
                <a:solidFill>
                  <a:schemeClr val="tx1"/>
                </a:solidFill>
                <a:effectLst/>
              </a:rPr>
              <a:t> </a:t>
            </a:r>
            <a:endParaRPr kumimoji="0" lang="en-US" sz="1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96826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MS_Faculty_Summit_2013_16x9_July-2013">
  <a:themeElements>
    <a:clrScheme name="Faculty Summit 13">
      <a:dk1>
        <a:srgbClr val="505050"/>
      </a:dk1>
      <a:lt1>
        <a:srgbClr val="FFFFFF"/>
      </a:lt1>
      <a:dk2>
        <a:srgbClr val="00188F"/>
      </a:dk2>
      <a:lt2>
        <a:srgbClr val="D2D2D2"/>
      </a:lt2>
      <a:accent1>
        <a:srgbClr val="00188F"/>
      </a:accent1>
      <a:accent2>
        <a:srgbClr val="00BCF2"/>
      </a:accent2>
      <a:accent3>
        <a:srgbClr val="0072C6"/>
      </a:accent3>
      <a:accent4>
        <a:srgbClr val="68217A"/>
      </a:accent4>
      <a:accent5>
        <a:srgbClr val="EC008C"/>
      </a:accent5>
      <a:accent6>
        <a:srgbClr val="FCD116"/>
      </a:accent6>
      <a:hlink>
        <a:srgbClr val="FFFFFF"/>
      </a:hlink>
      <a:folHlink>
        <a:srgbClr val="F2F2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S_Research_Faculty_Summit_2013_r02.potx" id="{CEA2FF14-159A-4D94-8F33-18E5AE538622}" vid="{2681BD7B-6D05-495B-8CF7-6BC150A0F06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2B0BB5962AB3C45A9A1CE1EC4C4F647" ma:contentTypeVersion="0" ma:contentTypeDescription="Create a new document." ma:contentTypeScope="" ma:versionID="16b75628e77f02951c453071cf8a016e">
  <xsd:schema xmlns:xsd="http://www.w3.org/2001/XMLSchema" xmlns:xs="http://www.w3.org/2001/XMLSchema" xmlns:p="http://schemas.microsoft.com/office/2006/metadata/properties" targetNamespace="http://schemas.microsoft.com/office/2006/metadata/properties" ma:root="true" ma:fieldsID="3bf1d1d65b83a35312c7df0375d09d6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F990F116-B58F-4255-B05B-DA3808E0E5C6}">
  <ds:schemaRefs>
    <ds:schemaRef ds:uri="http://purl.org/dc/dcmitype/"/>
    <ds:schemaRef ds:uri="http://schemas.openxmlformats.org/package/2006/metadata/core-properties"/>
    <ds:schemaRef ds:uri="http://schemas.microsoft.com/office/2006/documentManagement/types"/>
    <ds:schemaRef ds:uri="http://purl.org/dc/terms/"/>
    <ds:schemaRef ds:uri="http://purl.org/dc/elements/1.1/"/>
    <ds:schemaRef ds:uri="http://schemas.microsoft.com/office/2006/metadata/properti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23A54C81-9AB5-446A-878C-797D859B38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MS_Research_Faculty_Summit_2013_r03</Template>
  <TotalTime>2147</TotalTime>
  <Words>2640</Words>
  <Application>Microsoft Office PowerPoint</Application>
  <PresentationFormat>Custom</PresentationFormat>
  <Paragraphs>135</Paragraphs>
  <Slides>15</Slides>
  <Notes>15</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3</vt:i4>
      </vt:variant>
      <vt:variant>
        <vt:lpstr>Slide Titles</vt:lpstr>
      </vt:variant>
      <vt:variant>
        <vt:i4>15</vt:i4>
      </vt:variant>
    </vt:vector>
  </HeadingPairs>
  <TitlesOfParts>
    <vt:vector size="26" baseType="lpstr">
      <vt:lpstr>Courier New</vt:lpstr>
      <vt:lpstr>Symbol</vt:lpstr>
      <vt:lpstr>Wingdings</vt:lpstr>
      <vt:lpstr>Arial</vt:lpstr>
      <vt:lpstr>Consolas</vt:lpstr>
      <vt:lpstr>Segoe UI Light</vt:lpstr>
      <vt:lpstr>Segoe UI</vt:lpstr>
      <vt:lpstr>MS_Faculty_Summit_2013_16x9_July-2013</vt:lpstr>
      <vt:lpstr>Formula</vt:lpstr>
      <vt:lpstr>Equation</vt:lpstr>
      <vt:lpstr>Microsoft Equation 3.0</vt:lpstr>
      <vt:lpstr>PowerPoint Presentation</vt:lpstr>
      <vt:lpstr>Quantum Mechanics: What’s It Good For?</vt:lpstr>
      <vt:lpstr>Some “Obvious” Things QM Is Good For</vt:lpstr>
      <vt:lpstr>OK, but you’re here to hear about quantum computing</vt:lpstr>
      <vt:lpstr>First, what is quantum mechanics?</vt:lpstr>
      <vt:lpstr>Main Quantum Algorithms Known</vt:lpstr>
      <vt:lpstr>Quantum Complexity Theory</vt:lpstr>
      <vt:lpstr>OK, what about putting quantum weirdness to work for things other than computation?</vt:lpstr>
      <vt:lpstr>Quantum Random Number Generation</vt:lpstr>
      <vt:lpstr>Aside: The Bell Inequality</vt:lpstr>
      <vt:lpstr>Quantum Cryptography</vt:lpstr>
      <vt:lpstr>Quantum Money</vt:lpstr>
      <vt:lpstr>Publicly-Verifiable Quantum Money</vt:lpstr>
      <vt:lpstr>Quantum Copy-Protected Software</vt:lpstr>
      <vt:lpstr>Conclusions</vt:lpstr>
    </vt:vector>
  </TitlesOfParts>
  <Manager>&lt;Comms manager/speech writer&gt;</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Faculty Summit 2013</dc:subject>
  <dc:creator>Scott Aaronson</dc:creator>
  <cp:keywords>Faculty Summit 2013</cp:keywords>
  <dc:description>Template by: Robin E. Warren, Artitudes Design, Inc.
Formatting by: 
Audience Type: External</dc:description>
  <cp:lastModifiedBy>Scott Aaronson</cp:lastModifiedBy>
  <cp:revision>63</cp:revision>
  <cp:lastPrinted>2013-03-28T20:42:44Z</cp:lastPrinted>
  <dcterms:created xsi:type="dcterms:W3CDTF">2013-07-13T21:15:10Z</dcterms:created>
  <dcterms:modified xsi:type="dcterms:W3CDTF">2013-07-16T05:33:12Z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0x010100A2B0BB5962AB3C45A9A1CE1EC4C4F647</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ies>
</file>