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6" y="-79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08E31-DBFB-4C29-8D7E-3111137021F0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112C9-99D0-419E-96C9-4D5A102BCB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112C9-99D0-419E-96C9-4D5A102BCBBF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Define local transformation rules; can get</a:t>
            </a:r>
            <a:r>
              <a:rPr lang="en-US" baseline="0" dirty="0" smtClean="0"/>
              <a:t> from one circuit to any other circuit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112C9-99D0-419E-96C9-4D5A102BCBBF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Talk about in general; more controls overlapping etc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112C9-99D0-419E-96C9-4D5A102BCBBF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can simulate many controls with a linear number of </a:t>
            </a:r>
            <a:r>
              <a:rPr lang="en-US" baseline="0" dirty="0" err="1" smtClean="0"/>
              <a:t>Toffoli</a:t>
            </a:r>
            <a:r>
              <a:rPr lang="en-US" baseline="0" dirty="0" smtClean="0"/>
              <a:t> gates.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Explicitly only one working </a:t>
            </a:r>
            <a:r>
              <a:rPr lang="en-US" baseline="0" dirty="0" err="1" smtClean="0"/>
              <a:t>qubit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112C9-99D0-419E-96C9-4D5A102BCBBF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467D5-D89D-42B2-AEC9-79D5358BADC2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D5F4-8D83-4F11-9B84-759351F588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467D5-D89D-42B2-AEC9-79D5358BADC2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D5F4-8D83-4F11-9B84-759351F588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467D5-D89D-42B2-AEC9-79D5358BADC2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D5F4-8D83-4F11-9B84-759351F588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467D5-D89D-42B2-AEC9-79D5358BADC2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D5F4-8D83-4F11-9B84-759351F588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467D5-D89D-42B2-AEC9-79D5358BADC2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D5F4-8D83-4F11-9B84-759351F588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467D5-D89D-42B2-AEC9-79D5358BADC2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D5F4-8D83-4F11-9B84-759351F588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467D5-D89D-42B2-AEC9-79D5358BADC2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D5F4-8D83-4F11-9B84-759351F588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467D5-D89D-42B2-AEC9-79D5358BADC2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D5F4-8D83-4F11-9B84-759351F588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467D5-D89D-42B2-AEC9-79D5358BADC2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D5F4-8D83-4F11-9B84-759351F588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467D5-D89D-42B2-AEC9-79D5358BADC2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D5F4-8D83-4F11-9B84-759351F588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467D5-D89D-42B2-AEC9-79D5358BADC2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D5F4-8D83-4F11-9B84-759351F588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467D5-D89D-42B2-AEC9-79D5358BADC2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9D5F4-8D83-4F11-9B84-759351F588B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 the Complexity of Manipulating </a:t>
            </a:r>
            <a:r>
              <a:rPr lang="en-US" smtClean="0"/>
              <a:t>Quantum Boolean </a:t>
            </a:r>
            <a:r>
              <a:rPr lang="en-US" dirty="0" smtClean="0"/>
              <a:t>Circuits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Vincent </a:t>
            </a:r>
            <a:r>
              <a:rPr lang="en-US" dirty="0" err="1" smtClean="0"/>
              <a:t>Liew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Forced to Commute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commuting one CNOT over, the middle looks like (after rearranging):</a:t>
            </a:r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922384"/>
            <a:ext cx="7162800" cy="302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le 5"/>
          <p:cNvSpPr/>
          <p:nvPr/>
        </p:nvSpPr>
        <p:spPr>
          <a:xfrm>
            <a:off x="914400" y="2895600"/>
            <a:ext cx="3810000" cy="3124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5400" y="5943600"/>
            <a:ext cx="3315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Original Middle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800600" y="2895600"/>
            <a:ext cx="2895600" cy="3124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72000" y="5943600"/>
            <a:ext cx="36423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chemeClr val="tx2"/>
                </a:solidFill>
              </a:rPr>
              <a:t>“Copied” Middle</a:t>
            </a:r>
            <a:endParaRPr lang="en-US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Rough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CNOT we move over makes a partial “copy” of the middle section.</a:t>
            </a:r>
          </a:p>
          <a:p>
            <a:r>
              <a:rPr lang="en-US" dirty="0"/>
              <a:t>A</a:t>
            </a:r>
            <a:r>
              <a:rPr lang="en-US" dirty="0" smtClean="0"/>
              <a:t>ssume that nothing created will cancel in the middle.</a:t>
            </a:r>
          </a:p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3886200"/>
            <a:ext cx="5781675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Have We Learned?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Conjecture:</a:t>
            </a:r>
            <a:r>
              <a:rPr lang="en-US" dirty="0" smtClean="0"/>
              <a:t> A similar circuit family will exhibit </a:t>
            </a:r>
            <a:r>
              <a:rPr lang="en-US" dirty="0" err="1" smtClean="0"/>
              <a:t>exponentiality</a:t>
            </a:r>
            <a:r>
              <a:rPr lang="en-US" dirty="0" smtClean="0"/>
              <a:t> in general</a:t>
            </a:r>
            <a:r>
              <a:rPr lang="en-US" b="1" dirty="0" smtClean="0"/>
              <a:t>.</a:t>
            </a:r>
          </a:p>
          <a:p>
            <a:pPr lvl="1"/>
            <a:r>
              <a:rPr lang="en-US" dirty="0" smtClean="0"/>
              <a:t>How do we show </a:t>
            </a:r>
            <a:r>
              <a:rPr lang="en-US" b="1" dirty="0" smtClean="0"/>
              <a:t>no</a:t>
            </a:r>
            <a:r>
              <a:rPr lang="en-US" dirty="0" smtClean="0"/>
              <a:t> polynomial series of transforms can do it?</a:t>
            </a:r>
          </a:p>
          <a:p>
            <a:pPr lvl="1"/>
            <a:endParaRPr lang="en-US" b="1" dirty="0" smtClean="0"/>
          </a:p>
          <a:p>
            <a:r>
              <a:rPr lang="en-US" dirty="0" smtClean="0"/>
              <a:t>The difficulty of deciding </a:t>
            </a:r>
            <a:r>
              <a:rPr lang="en-US" b="1" dirty="0" err="1" smtClean="0"/>
              <a:t>CoNP</a:t>
            </a:r>
            <a:r>
              <a:rPr lang="en-US" b="1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b="1" dirty="0" smtClean="0"/>
              <a:t>NP</a:t>
            </a:r>
            <a:r>
              <a:rPr lang="en-US" dirty="0" smtClean="0"/>
              <a:t> allowed us to predict that </a:t>
            </a:r>
            <a:r>
              <a:rPr lang="en-US" dirty="0" err="1" smtClean="0"/>
              <a:t>Iwama</a:t>
            </a:r>
            <a:r>
              <a:rPr lang="en-US" dirty="0" err="1" smtClean="0"/>
              <a:t>’s</a:t>
            </a:r>
            <a:r>
              <a:rPr lang="en-US" dirty="0" smtClean="0"/>
              <a:t> procedure might take exponentially many steps in general.</a:t>
            </a:r>
            <a:endParaRPr lang="en-US" dirty="0" smtClean="0"/>
          </a:p>
          <a:p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Generalized-CNOT Circuits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Generalized-CNOT gates have one target, multiple controls</a:t>
            </a:r>
          </a:p>
          <a:p>
            <a:r>
              <a:rPr lang="en-US" dirty="0" smtClean="0"/>
              <a:t>We call a circuit composed of these gates is a </a:t>
            </a:r>
            <a:r>
              <a:rPr lang="en-US" b="1" dirty="0" smtClean="0"/>
              <a:t>Quantum Boolean Circuit (QBC)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3886200"/>
            <a:ext cx="1529005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Quantum Boolean Circuits?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Quantum algorithms usually have two components:</a:t>
            </a:r>
          </a:p>
          <a:p>
            <a:pPr lvl="1"/>
            <a:r>
              <a:rPr lang="en-US" dirty="0" smtClean="0"/>
              <a:t>Quantum (fixed for each instance)</a:t>
            </a:r>
          </a:p>
          <a:p>
            <a:pPr lvl="2"/>
            <a:r>
              <a:rPr lang="en-US" dirty="0" smtClean="0"/>
              <a:t>Uniform superposition (</a:t>
            </a:r>
            <a:r>
              <a:rPr lang="en-US" dirty="0" err="1" smtClean="0"/>
              <a:t>Hadamards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Quantum Fourier Transform</a:t>
            </a:r>
            <a:endParaRPr lang="en-US" dirty="0" smtClean="0"/>
          </a:p>
          <a:p>
            <a:pPr lvl="1"/>
            <a:r>
              <a:rPr lang="en-US" dirty="0" smtClean="0"/>
              <a:t>Boolean Oracle (specific to instance of problem)</a:t>
            </a:r>
          </a:p>
          <a:p>
            <a:pPr lvl="2"/>
            <a:r>
              <a:rPr lang="en-US" dirty="0" smtClean="0"/>
              <a:t>Indicator function in Grover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Transformation Rules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Iwama</a:t>
            </a:r>
            <a:r>
              <a:rPr lang="en-US" dirty="0" smtClean="0"/>
              <a:t> et al. gave a set of local transformation rules for QBCs</a:t>
            </a:r>
          </a:p>
          <a:p>
            <a:pPr lvl="1"/>
            <a:r>
              <a:rPr lang="en-US" dirty="0" smtClean="0"/>
              <a:t>Finitely many rules</a:t>
            </a:r>
          </a:p>
          <a:p>
            <a:pPr lvl="1"/>
            <a:r>
              <a:rPr lang="en-US" dirty="0" smtClean="0"/>
              <a:t>Each rule is an identity on a bounded number of gates</a:t>
            </a:r>
          </a:p>
          <a:p>
            <a:pPr lvl="1"/>
            <a:r>
              <a:rPr lang="en-US" dirty="0" smtClean="0"/>
              <a:t>Useful for heuristic optimization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Transformation Rules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Easy commutes: 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1" y="2209156"/>
            <a:ext cx="4953000" cy="185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4267200"/>
            <a:ext cx="4931419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Transformation Rules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Harder commuting: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352675"/>
            <a:ext cx="52482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4648200"/>
            <a:ext cx="472916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Universality via Canonical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Iwama</a:t>
            </a:r>
            <a:r>
              <a:rPr lang="en-US" dirty="0" smtClean="0"/>
              <a:t> et al. proved that these (with a few more) rules are universal.</a:t>
            </a:r>
          </a:p>
          <a:p>
            <a:r>
              <a:rPr lang="en-US" dirty="0" smtClean="0"/>
              <a:t>Every circuit with one “work-</a:t>
            </a:r>
            <a:r>
              <a:rPr lang="en-US" dirty="0" err="1" smtClean="0"/>
              <a:t>qubit</a:t>
            </a:r>
            <a:r>
              <a:rPr lang="en-US" dirty="0" smtClean="0"/>
              <a:t>” may be transformed into canonical form.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5604" y="3962400"/>
            <a:ext cx="4130222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TOFFLIDENTITY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circuit with one-control-CNOT and </a:t>
            </a:r>
            <a:r>
              <a:rPr lang="en-US" dirty="0" err="1" smtClean="0"/>
              <a:t>Toffoli</a:t>
            </a:r>
            <a:r>
              <a:rPr lang="en-US" dirty="0" smtClean="0"/>
              <a:t>, is it the identity?</a:t>
            </a:r>
          </a:p>
          <a:p>
            <a:r>
              <a:rPr lang="en-US" dirty="0" smtClean="0"/>
              <a:t>Recently proven </a:t>
            </a:r>
            <a:r>
              <a:rPr lang="en-US" b="1" dirty="0" err="1" smtClean="0"/>
              <a:t>CoNP</a:t>
            </a:r>
            <a:r>
              <a:rPr lang="en-US" dirty="0" smtClean="0"/>
              <a:t>-complete</a:t>
            </a:r>
          </a:p>
          <a:p>
            <a:pPr lvl="1"/>
            <a:r>
              <a:rPr lang="en-US" dirty="0" smtClean="0"/>
              <a:t>Should require exponentially many transformations to get identity. Can we prove this?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Explicit Circuit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a circuit which requires exponentially many steps for </a:t>
            </a:r>
            <a:r>
              <a:rPr lang="en-US" dirty="0" err="1" smtClean="0"/>
              <a:t>Iwama’s</a:t>
            </a:r>
            <a:r>
              <a:rPr lang="en-US" dirty="0" smtClean="0"/>
              <a:t> transformation procedure: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352800"/>
            <a:ext cx="7688461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363</Words>
  <Application>Microsoft Office PowerPoint</Application>
  <PresentationFormat>On-screen Show (4:3)</PresentationFormat>
  <Paragraphs>51</Paragraphs>
  <Slides>12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On the Complexity of Manipulating Quantum Boolean Circuits</vt:lpstr>
      <vt:lpstr>Generalized-CNOT Circuits</vt:lpstr>
      <vt:lpstr>Why Quantum Boolean Circuits?</vt:lpstr>
      <vt:lpstr>Local Transformation Rules (1)</vt:lpstr>
      <vt:lpstr>Local Transformation Rules (2)</vt:lpstr>
      <vt:lpstr>Local Transformation Rules (3)</vt:lpstr>
      <vt:lpstr>Universality via Canonical Form</vt:lpstr>
      <vt:lpstr>TOFFLIDENTITY</vt:lpstr>
      <vt:lpstr>An Explicit Circuit</vt:lpstr>
      <vt:lpstr>Forced to Commute</vt:lpstr>
      <vt:lpstr>A Rough Calculation</vt:lpstr>
      <vt:lpstr>What Have We Learned?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the Complexity of Manipulating Reversible Circuits</dc:title>
  <dc:creator>psicicle</dc:creator>
  <cp:lastModifiedBy>psicicle</cp:lastModifiedBy>
  <cp:revision>12</cp:revision>
  <dcterms:created xsi:type="dcterms:W3CDTF">2012-12-11T21:23:22Z</dcterms:created>
  <dcterms:modified xsi:type="dcterms:W3CDTF">2012-12-12T07:26:18Z</dcterms:modified>
</cp:coreProperties>
</file>