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9" r:id="rId1"/>
  </p:sldMasterIdLst>
  <p:notesMasterIdLst>
    <p:notesMasterId r:id="rId17"/>
  </p:notesMasterIdLst>
  <p:sldIdLst>
    <p:sldId id="256" r:id="rId2"/>
    <p:sldId id="259" r:id="rId3"/>
    <p:sldId id="258" r:id="rId4"/>
    <p:sldId id="261" r:id="rId5"/>
    <p:sldId id="262" r:id="rId6"/>
    <p:sldId id="263" r:id="rId7"/>
    <p:sldId id="264" r:id="rId8"/>
    <p:sldId id="272" r:id="rId9"/>
    <p:sldId id="271" r:id="rId10"/>
    <p:sldId id="268" r:id="rId11"/>
    <p:sldId id="267" r:id="rId12"/>
    <p:sldId id="270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E613A-370A-9140-BB0E-A69FE70DA644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DD260-9A68-0047-BD51-F4CEABF92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1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Strong simulation</a:t>
            </a:r>
            <a:r>
              <a:rPr lang="en-US" baseline="0" dirty="0" smtClean="0"/>
              <a:t> vs. weak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DD260-9A68-0047-BD51-F4CEABF925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0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sufficiently large set of stabilizer operators stabilize a unique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DD260-9A68-0047-BD51-F4CEABF925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9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r>
              <a:rPr lang="en-US" baseline="0" dirty="0" smtClean="0"/>
              <a:t> should not imply </a:t>
            </a:r>
            <a:r>
              <a:rPr lang="en-US" baseline="0" dirty="0" err="1" smtClean="0"/>
              <a:t>separability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DD260-9A68-0047-BD51-F4CEABF925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so great about this, a basis change?</a:t>
            </a:r>
            <a:r>
              <a:rPr lang="en-US" baseline="0" dirty="0" smtClean="0"/>
              <a:t> Means to an end, gives us an interaction picture of circuit simulation.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DD260-9A68-0047-BD51-F4CEABF925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7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original circuit. Circuit elements </a:t>
            </a:r>
            <a:r>
              <a:rPr lang="en-US" dirty="0" err="1" smtClean="0"/>
              <a:t>C_k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DD260-9A68-0047-BD51-F4CEABF925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Adds generality</a:t>
            </a:r>
            <a:r>
              <a:rPr lang="en-US" baseline="0" dirty="0" smtClean="0"/>
              <a:t> to stabilizer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DD260-9A68-0047-BD51-F4CEABF925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2739125-98C4-1541-B39F-74E6A0CF4522}" type="datetimeFigureOut">
              <a:rPr lang="en-US" smtClean="0"/>
              <a:t>12/12/12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E1DA621-CB18-F249-8A0B-6641ED6CE3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Relationship Id="rId3" Type="http://schemas.openxmlformats.org/officeDocument/2006/relationships/image" Target="../media/image61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image" Target="../media/image72.emf"/><Relationship Id="rId13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Relationship Id="rId9" Type="http://schemas.openxmlformats.org/officeDocument/2006/relationships/image" Target="../media/image69.emf"/><Relationship Id="rId10" Type="http://schemas.openxmlformats.org/officeDocument/2006/relationships/image" Target="../media/image7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0" Type="http://schemas.openxmlformats.org/officeDocument/2006/relationships/image" Target="../media/image8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1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image" Target="../media/image48.emf"/><Relationship Id="rId13" Type="http://schemas.openxmlformats.org/officeDocument/2006/relationships/image" Target="../media/image49.emf"/><Relationship Id="rId14" Type="http://schemas.openxmlformats.org/officeDocument/2006/relationships/image" Target="../media/image50.emf"/><Relationship Id="rId15" Type="http://schemas.openxmlformats.org/officeDocument/2006/relationships/image" Target="../media/image51.emf"/><Relationship Id="rId16" Type="http://schemas.openxmlformats.org/officeDocument/2006/relationships/image" Target="../media/image39.emf"/><Relationship Id="rId17" Type="http://schemas.openxmlformats.org/officeDocument/2006/relationships/image" Target="../media/image52.emf"/><Relationship Id="rId18" Type="http://schemas.openxmlformats.org/officeDocument/2006/relationships/image" Target="../media/image53.emf"/><Relationship Id="rId19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35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Generalized Stabilizers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Ted Yoder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Efficiencies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00539" y="1548443"/>
            <a:ext cx="8723426" cy="2116581"/>
            <a:chOff x="200539" y="1838083"/>
            <a:chExt cx="8723426" cy="2116581"/>
          </a:xfrm>
        </p:grpSpPr>
        <p:grpSp>
          <p:nvGrpSpPr>
            <p:cNvPr id="9" name="Group 8"/>
            <p:cNvGrpSpPr/>
            <p:nvPr/>
          </p:nvGrpSpPr>
          <p:grpSpPr>
            <a:xfrm>
              <a:off x="200539" y="1838083"/>
              <a:ext cx="8723426" cy="2116581"/>
              <a:chOff x="200539" y="1860363"/>
              <a:chExt cx="8723426" cy="211658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7200" y="2416804"/>
                <a:ext cx="6925111" cy="156014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00539" y="1860363"/>
                <a:ext cx="87234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~ For                                updates can be done with the following efficiency:</a:t>
                </a:r>
                <a:endParaRPr lang="en-US" sz="2000" dirty="0"/>
              </a:p>
            </p:txBody>
          </p:sp>
        </p:grpSp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48" y="1869818"/>
              <a:ext cx="2017894" cy="35723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00539" y="3866471"/>
            <a:ext cx="638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</a:t>
            </a:r>
            <a:r>
              <a:rPr lang="en-US" sz="2000" dirty="0" err="1" smtClean="0"/>
              <a:t>Gottesman-Knill</a:t>
            </a:r>
            <a:r>
              <a:rPr lang="en-US" sz="2000" dirty="0" smtClean="0"/>
              <a:t> 1997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1078" y="4311139"/>
            <a:ext cx="67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 stabilizer states, we have the update efficiencies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69000" y="4901555"/>
            <a:ext cx="39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i="1" dirty="0" smtClean="0"/>
              <a:t>Clifford gates: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7" y="4957958"/>
            <a:ext cx="543992" cy="2683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9000" y="5423287"/>
            <a:ext cx="397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i="1" dirty="0" smtClean="0"/>
              <a:t>Pauli measurements: </a:t>
            </a:r>
            <a:endParaRPr lang="en-US" i="1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24" y="5473472"/>
            <a:ext cx="627205" cy="2857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3352" y="6149224"/>
            <a:ext cx="485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Note the correspondence when                   . </a:t>
            </a:r>
            <a:endParaRPr lang="en-US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385" y="6202207"/>
            <a:ext cx="1091212" cy="2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95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 smtClean="0"/>
              <a:t>New (universal) state representation</a:t>
            </a:r>
            <a:endParaRPr lang="en-US" dirty="0"/>
          </a:p>
          <a:p>
            <a:pPr lvl="1"/>
            <a:r>
              <a:rPr lang="en-US" dirty="0"/>
              <a:t>Combination of stabilizer and density matrix representation</a:t>
            </a:r>
          </a:p>
          <a:p>
            <a:pPr lvl="1"/>
            <a:r>
              <a:rPr lang="en-US" dirty="0"/>
              <a:t>Features dynamic basis that allows efficient simulation of Clifford gates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 smtClean="0"/>
              <a:t>interaction picture </a:t>
            </a:r>
            <a:r>
              <a:rPr lang="en-US" dirty="0" smtClean="0"/>
              <a:t>for quantum circuit simulation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Leads to a sufficient condition on states easily </a:t>
            </a:r>
            <a:r>
              <a:rPr lang="en-US" dirty="0" err="1" smtClean="0"/>
              <a:t>simulatable</a:t>
            </a:r>
            <a:r>
              <a:rPr lang="en-US" dirty="0" smtClean="0"/>
              <a:t> through any stabilizer circuit</a:t>
            </a:r>
          </a:p>
        </p:txBody>
      </p:sp>
    </p:spTree>
    <p:extLst>
      <p:ext uri="{BB962C8B-B14F-4D97-AF65-F5344CB8AC3E}">
        <p14:creationId xmlns:p14="http://schemas.microsoft.com/office/powerpoint/2010/main" val="335381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524000"/>
            <a:ext cx="9144000" cy="3152008"/>
            <a:chOff x="0" y="1524000"/>
            <a:chExt cx="9144000" cy="315200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524000"/>
              <a:ext cx="9144000" cy="22414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87" y="3698846"/>
              <a:ext cx="8380213" cy="977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430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Stabilizer Circuits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02012"/>
            <a:ext cx="8769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Clifford gates can be simulated in             time</a:t>
            </a:r>
            <a:endParaRPr lang="en-US" sz="2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57" y="3445436"/>
            <a:ext cx="671641" cy="331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24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Recall that stabilizer circuits are those made from</a:t>
            </a:r>
          </a:p>
          <a:p>
            <a:r>
              <a:rPr lang="en-US" sz="2000" dirty="0"/>
              <a:t>	</a:t>
            </a:r>
            <a:r>
              <a:rPr lang="en-US" sz="2000" i="1" dirty="0" smtClean="0"/>
              <a:t>and</a:t>
            </a:r>
            <a:r>
              <a:rPr lang="en-US" sz="2000" dirty="0" smtClean="0"/>
              <a:t> a final measurement of the operator      . </a:t>
            </a:r>
            <a:endParaRPr lang="en-US" sz="2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468" y="1556223"/>
            <a:ext cx="1910755" cy="31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52" y="1919986"/>
            <a:ext cx="325647" cy="272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199" y="2333945"/>
            <a:ext cx="82715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</a:t>
            </a:r>
            <a:r>
              <a:rPr lang="en-US" sz="2300" dirty="0" smtClean="0"/>
              <a:t>What set of states can be efficiently simulated by a classical computer through </a:t>
            </a:r>
            <a:r>
              <a:rPr lang="en-US" sz="2300" b="1" i="1" dirty="0" smtClean="0"/>
              <a:t>any</a:t>
            </a:r>
            <a:r>
              <a:rPr lang="en-US" sz="2300" dirty="0" smtClean="0"/>
              <a:t> stabilizer circuit?</a:t>
            </a:r>
            <a:endParaRPr lang="en-US" sz="23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1" y="3972068"/>
            <a:ext cx="1617501" cy="358368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9" y="3972068"/>
            <a:ext cx="1830553" cy="324069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79" y="4614793"/>
            <a:ext cx="3676728" cy="58656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946" y="4614793"/>
            <a:ext cx="3485854" cy="368424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019" y="5257787"/>
            <a:ext cx="2403228" cy="349118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16" y="6391511"/>
            <a:ext cx="1252966" cy="183182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682" y="6391511"/>
            <a:ext cx="1245637" cy="183182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73" y="5720215"/>
            <a:ext cx="4076926" cy="354157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4790643" y="5124353"/>
            <a:ext cx="0" cy="17336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89378" y="5131934"/>
            <a:ext cx="43546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95" y="5643121"/>
            <a:ext cx="2908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38" y="1949482"/>
            <a:ext cx="650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We’ll measure the complexity of      by</a:t>
            </a:r>
            <a:endParaRPr lang="en-US" sz="2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1" y="2053300"/>
            <a:ext cx="200970" cy="21924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75" y="1469348"/>
            <a:ext cx="2139265" cy="37872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14" y="2505552"/>
            <a:ext cx="4524515" cy="3129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038" y="3021179"/>
            <a:ext cx="766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The complexity of a state      can be defined as  </a:t>
            </a:r>
            <a:endParaRPr lang="en-US" sz="20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07" y="3149909"/>
            <a:ext cx="228600" cy="203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18" y="3669132"/>
            <a:ext cx="2370376" cy="535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5038" y="4347764"/>
            <a:ext cx="8210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Simulating measurement of       takes time         </a:t>
            </a:r>
            <a:endParaRPr lang="en-US" sz="20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789" y="4427114"/>
            <a:ext cx="341318" cy="28596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16" y="4852861"/>
            <a:ext cx="1955496" cy="3501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5038" y="5441976"/>
            <a:ext cx="82715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</a:t>
            </a:r>
            <a:r>
              <a:rPr lang="en-US" sz="2300" dirty="0" smtClean="0"/>
              <a:t>What set of states can be efficiently simulated by a classical computer through </a:t>
            </a:r>
            <a:r>
              <a:rPr lang="en-US" sz="2300" b="1" i="1" dirty="0" smtClean="0"/>
              <a:t>any</a:t>
            </a:r>
            <a:r>
              <a:rPr lang="en-US" sz="2300" dirty="0" smtClean="0"/>
              <a:t> stabilizer circuit?</a:t>
            </a:r>
            <a:endParaRPr lang="en-US" sz="23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900304" y="6323544"/>
            <a:ext cx="5399763" cy="430887"/>
            <a:chOff x="3462238" y="6368104"/>
            <a:chExt cx="5399763" cy="430887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238" y="6420194"/>
              <a:ext cx="2734785" cy="3477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66141" y="6368104"/>
              <a:ext cx="25958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i</a:t>
              </a:r>
              <a:r>
                <a:rPr lang="en-US" sz="2200" dirty="0" smtClean="0"/>
                <a:t>s sufficient.</a:t>
              </a:r>
              <a:endParaRPr lang="en-US" sz="2200" dirty="0"/>
            </a:p>
          </p:txBody>
        </p:sp>
      </p:grp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78" y="3691412"/>
            <a:ext cx="2840963" cy="2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3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039" y="1524000"/>
            <a:ext cx="532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Define a Pauli channel      as, </a:t>
            </a:r>
            <a:endParaRPr lang="en-US" sz="2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2" y="1623530"/>
            <a:ext cx="157734" cy="210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859" y="2919117"/>
            <a:ext cx="502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or Pauli operators </a:t>
            </a:r>
            <a:endParaRPr lang="en-US" sz="2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03" y="2988054"/>
            <a:ext cx="1177575" cy="275054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524" y="2157665"/>
            <a:ext cx="2795940" cy="7229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5039" y="3765286"/>
            <a:ext cx="8121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Define                           as a measure of its complexity. </a:t>
            </a:r>
            <a:endParaRPr lang="en-US" sz="2000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812" y="3811560"/>
            <a:ext cx="1671360" cy="3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Quantum/Classical Boundary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study the power of quantum computers compared to classical ones?</a:t>
            </a:r>
          </a:p>
          <a:p>
            <a:endParaRPr lang="en-US" dirty="0"/>
          </a:p>
          <a:p>
            <a:pPr lvl="1"/>
            <a:r>
              <a:rPr lang="en-US" dirty="0" smtClean="0"/>
              <a:t>Compelling problems</a:t>
            </a:r>
            <a:endParaRPr lang="en-US" dirty="0"/>
          </a:p>
          <a:p>
            <a:pPr lvl="2"/>
            <a:r>
              <a:rPr lang="en-US" dirty="0" err="1"/>
              <a:t>Shor’s</a:t>
            </a:r>
            <a:r>
              <a:rPr lang="en-US" dirty="0"/>
              <a:t> factoring</a:t>
            </a:r>
          </a:p>
          <a:p>
            <a:pPr lvl="2"/>
            <a:r>
              <a:rPr lang="en-US" dirty="0"/>
              <a:t>Grover’s search</a:t>
            </a:r>
          </a:p>
          <a:p>
            <a:pPr lvl="1"/>
            <a:r>
              <a:rPr lang="en-US" dirty="0" smtClean="0"/>
              <a:t>Oracle separations</a:t>
            </a:r>
          </a:p>
          <a:p>
            <a:pPr lvl="1"/>
            <a:r>
              <a:rPr lang="en-US" dirty="0"/>
              <a:t>Quantum resources</a:t>
            </a:r>
          </a:p>
          <a:p>
            <a:pPr lvl="2"/>
            <a:r>
              <a:rPr lang="en-US" dirty="0"/>
              <a:t>Entanglement</a:t>
            </a:r>
          </a:p>
          <a:p>
            <a:pPr lvl="2"/>
            <a:r>
              <a:rPr lang="en-US" dirty="0"/>
              <a:t>Discord</a:t>
            </a:r>
          </a:p>
          <a:p>
            <a:pPr lvl="1"/>
            <a:r>
              <a:rPr lang="en-US" dirty="0" smtClean="0"/>
              <a:t>Classical simulation</a:t>
            </a:r>
          </a:p>
        </p:txBody>
      </p:sp>
    </p:spTree>
    <p:extLst>
      <p:ext uri="{BB962C8B-B14F-4D97-AF65-F5344CB8AC3E}">
        <p14:creationId xmlns:p14="http://schemas.microsoft.com/office/powerpoint/2010/main" val="308092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Schrödinger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0619"/>
            <a:ext cx="1447523" cy="279472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42434" y="2161955"/>
            <a:ext cx="3556905" cy="2788920"/>
            <a:chOff x="3031435" y="1932609"/>
            <a:chExt cx="3889236" cy="3014869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031435" y="2352261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765827" y="1932609"/>
              <a:ext cx="2484782" cy="3014869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31435" y="2780748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031435" y="3264452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641" y="3710885"/>
              <a:ext cx="63500" cy="4191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3031435" y="4576417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15555" y="2980085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C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164758" y="2350052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164758" y="2778539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164758" y="3262243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164758" y="4574208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040" y="3710885"/>
              <a:ext cx="63500" cy="419100"/>
            </a:xfrm>
            <a:prstGeom prst="rect">
              <a:avLst/>
            </a:prstGeom>
          </p:spPr>
        </p:pic>
      </p:grp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673" y="2040963"/>
            <a:ext cx="1599233" cy="27843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4086" y="5326032"/>
            <a:ext cx="716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What is the probability of measuring the first </a:t>
            </a:r>
            <a:r>
              <a:rPr lang="en-US" sz="2000" dirty="0" err="1" smtClean="0"/>
              <a:t>qubit</a:t>
            </a:r>
            <a:r>
              <a:rPr lang="en-US" sz="2000" dirty="0" smtClean="0"/>
              <a:t> to be 0?</a:t>
            </a:r>
            <a:endParaRPr lang="en-US" sz="2000" dirty="0"/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47" y="5929796"/>
            <a:ext cx="2885385" cy="7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7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Heisenberg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48202" y="2161140"/>
            <a:ext cx="3551030" cy="2786338"/>
            <a:chOff x="3031435" y="1932609"/>
            <a:chExt cx="3889236" cy="3014869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031435" y="2352261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765827" y="1932609"/>
              <a:ext cx="2484782" cy="3014869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31435" y="2780748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031435" y="3264452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641" y="3710885"/>
              <a:ext cx="63500" cy="41910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3031435" y="4576417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15555" y="2980085"/>
              <a:ext cx="127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</a:rPr>
                <a:t>C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164758" y="2350052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5164758" y="2778539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164758" y="3262243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164758" y="4574208"/>
              <a:ext cx="1755913" cy="110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0040" y="3710885"/>
              <a:ext cx="63500" cy="419100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784086" y="5326032"/>
            <a:ext cx="716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What set of operators do we choose?</a:t>
            </a:r>
            <a:endParaRPr lang="en-US" sz="2000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0" y="3155036"/>
            <a:ext cx="901700" cy="4699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19" y="3101006"/>
            <a:ext cx="1771382" cy="52393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18" y="5851330"/>
            <a:ext cx="7017089" cy="348629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1" y="1591689"/>
            <a:ext cx="1993144" cy="409702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71" y="1569410"/>
            <a:ext cx="3438335" cy="433664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89" y="6399278"/>
            <a:ext cx="1556674" cy="2938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4086" y="6348730"/>
            <a:ext cx="1637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Require</a:t>
            </a:r>
            <a:endParaRPr lang="en-US" sz="2000" dirty="0"/>
          </a:p>
        </p:txBody>
      </p:sp>
      <p:pic>
        <p:nvPicPr>
          <p:cNvPr id="38" name="Picture 3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34" y="6389699"/>
            <a:ext cx="2419325" cy="303441"/>
          </a:xfrm>
          <a:prstGeom prst="rect">
            <a:avLst/>
          </a:prstGeom>
        </p:spPr>
      </p:pic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22" y="6399278"/>
            <a:ext cx="6985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9144"/>
            <a:ext cx="16256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07" y="1681113"/>
            <a:ext cx="6731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27" y="1681113"/>
            <a:ext cx="19812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8" y="2639144"/>
            <a:ext cx="19558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80" y="1681113"/>
            <a:ext cx="2438400" cy="469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4" y="2673441"/>
            <a:ext cx="3340100" cy="4133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62" y="3531348"/>
            <a:ext cx="643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By analogy to the first, we can write any stabilizer as</a:t>
            </a:r>
            <a:endParaRPr lang="en-US" sz="2000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77" y="4049231"/>
            <a:ext cx="4483100" cy="546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68" y="5395843"/>
            <a:ext cx="1587500" cy="520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962" y="4797627"/>
            <a:ext cx="643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And the state it stabilizes 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305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Destabilizer, Tableaus, Stabilizer Bases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29" y="1614126"/>
            <a:ext cx="1102951" cy="36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757" y="1614126"/>
            <a:ext cx="532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We have                  . What is                  ?   </a:t>
            </a:r>
            <a:endParaRPr lang="en-US" sz="20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003" y="1614126"/>
            <a:ext cx="1094558" cy="35901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62" y="2114495"/>
            <a:ext cx="3659692" cy="449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757" y="2796115"/>
            <a:ext cx="402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Collect all       in a group, </a:t>
            </a:r>
            <a:endParaRPr lang="en-US" sz="20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75" y="2784975"/>
            <a:ext cx="357608" cy="37643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53" y="4377980"/>
            <a:ext cx="4762500" cy="5461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29" y="3525655"/>
            <a:ext cx="4483100" cy="546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04" y="3525655"/>
            <a:ext cx="320197" cy="1466167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1" y="4063272"/>
            <a:ext cx="787400" cy="31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2757" y="5347151"/>
            <a:ext cx="452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A tableau defines a stabilizer basis, </a:t>
            </a:r>
            <a:endParaRPr lang="en-US" sz="2000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18" y="5853895"/>
            <a:ext cx="4914900" cy="546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33" y="1973141"/>
            <a:ext cx="2514867" cy="392391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33" y="2521492"/>
            <a:ext cx="1660211" cy="3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9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Stabilizer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4167" y="1860363"/>
            <a:ext cx="720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Take any quantum state      and write it in a stabilizer basis, </a:t>
            </a:r>
            <a:endParaRPr lang="en-US" sz="2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83" y="1970421"/>
            <a:ext cx="228600" cy="203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71" y="2475933"/>
            <a:ext cx="2768335" cy="8832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71" y="4176449"/>
            <a:ext cx="26543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167" y="3554004"/>
            <a:ext cx="720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Then all the information about      can be written as the pair</a:t>
            </a:r>
            <a:endParaRPr lang="en-US" sz="20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70" y="3660127"/>
            <a:ext cx="228600" cy="20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4167" y="4934203"/>
            <a:ext cx="570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Any state can be represented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4167" y="5437089"/>
            <a:ext cx="5702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~ Any operation can be simulated</a:t>
            </a:r>
          </a:p>
          <a:p>
            <a:r>
              <a:rPr lang="en-US" sz="2000" dirty="0"/>
              <a:t>	-</a:t>
            </a:r>
            <a:r>
              <a:rPr lang="en-US" sz="2000" dirty="0" smtClean="0"/>
              <a:t> Unitary gates</a:t>
            </a:r>
          </a:p>
          <a:p>
            <a:r>
              <a:rPr lang="en-US" sz="2000" dirty="0"/>
              <a:t>	-</a:t>
            </a:r>
            <a:r>
              <a:rPr lang="en-US" sz="2000" dirty="0" smtClean="0"/>
              <a:t> Measurements</a:t>
            </a:r>
          </a:p>
          <a:p>
            <a:r>
              <a:rPr lang="en-US" sz="2000" dirty="0"/>
              <a:t>	-</a:t>
            </a:r>
            <a:r>
              <a:rPr lang="en-US" sz="2000" dirty="0" smtClean="0"/>
              <a:t> Channels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5286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04426" y="3035601"/>
            <a:ext cx="5416745" cy="1392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852429" y="3681737"/>
            <a:ext cx="2504694" cy="4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983784" y="3356316"/>
            <a:ext cx="813295" cy="650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94922" y="3363898"/>
            <a:ext cx="813295" cy="643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13" y="3742970"/>
            <a:ext cx="960098" cy="129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7937" y="3454928"/>
            <a:ext cx="58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305312" y="3454928"/>
            <a:ext cx="58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9433"/>
            <a:ext cx="426249" cy="37888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002692" y="3776390"/>
            <a:ext cx="545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08515" y="3776390"/>
            <a:ext cx="545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207" y="3228977"/>
            <a:ext cx="669593" cy="768792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02" y="5472884"/>
            <a:ext cx="2847300" cy="256589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98" y="5381892"/>
            <a:ext cx="2156743" cy="3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Interaction Picture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94" y="1685318"/>
            <a:ext cx="2847300" cy="256589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7" y="2796831"/>
            <a:ext cx="408187" cy="392488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07" y="2717410"/>
            <a:ext cx="504966" cy="45906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69219" y="4603057"/>
            <a:ext cx="5416745" cy="1392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0" y="5159483"/>
            <a:ext cx="378379" cy="412777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480" y="4951677"/>
            <a:ext cx="503893" cy="63826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770292" y="2339357"/>
            <a:ext cx="5416745" cy="139248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125244" y="2985493"/>
            <a:ext cx="545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350784" y="2993075"/>
            <a:ext cx="54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25244" y="5365872"/>
            <a:ext cx="54591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50784" y="5365872"/>
            <a:ext cx="548206" cy="7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456298" y="3451793"/>
            <a:ext cx="0" cy="146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918295" y="2985493"/>
            <a:ext cx="2504694" cy="40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049650" y="2660072"/>
            <a:ext cx="813295" cy="650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1918295" y="5365872"/>
            <a:ext cx="2504694" cy="8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049650" y="5048033"/>
            <a:ext cx="813295" cy="650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260788" y="2667654"/>
            <a:ext cx="813295" cy="6432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60788" y="5048499"/>
            <a:ext cx="813295" cy="6508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79" y="3046726"/>
            <a:ext cx="960098" cy="129743"/>
          </a:xfrm>
          <a:prstGeom prst="rect">
            <a:avLst/>
          </a:prstGeom>
        </p:spPr>
      </p:pic>
      <p:pic>
        <p:nvPicPr>
          <p:cNvPr id="51" name="Picture 5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79" y="5373454"/>
            <a:ext cx="960098" cy="129743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3667096" y="3451793"/>
            <a:ext cx="0" cy="14664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44" y="5198201"/>
            <a:ext cx="350907" cy="359465"/>
          </a:xfrm>
          <a:prstGeom prst="rect">
            <a:avLst/>
          </a:prstGeom>
        </p:spPr>
      </p:pic>
      <p:pic>
        <p:nvPicPr>
          <p:cNvPr id="59" name="Picture 5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084" y="5198201"/>
            <a:ext cx="350906" cy="359465"/>
          </a:xfrm>
          <a:prstGeom prst="rect">
            <a:avLst/>
          </a:prstGeom>
        </p:spPr>
      </p:pic>
      <p:pic>
        <p:nvPicPr>
          <p:cNvPr id="62" name="Picture 6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0" y="3975602"/>
            <a:ext cx="326397" cy="290131"/>
          </a:xfrm>
          <a:prstGeom prst="rect">
            <a:avLst/>
          </a:prstGeom>
        </p:spPr>
      </p:pic>
      <p:pic>
        <p:nvPicPr>
          <p:cNvPr id="64" name="Picture 63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73" y="3832104"/>
            <a:ext cx="465000" cy="533888"/>
          </a:xfrm>
          <a:prstGeom prst="rect">
            <a:avLst/>
          </a:prstGeom>
        </p:spPr>
      </p:pic>
      <p:pic>
        <p:nvPicPr>
          <p:cNvPr id="67" name="Picture 66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57" y="4653796"/>
            <a:ext cx="495300" cy="406400"/>
          </a:xfrm>
          <a:prstGeom prst="rect">
            <a:avLst/>
          </a:prstGeom>
        </p:spPr>
      </p:pic>
      <p:pic>
        <p:nvPicPr>
          <p:cNvPr id="68" name="Picture 67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43" y="2370117"/>
            <a:ext cx="496614" cy="369573"/>
          </a:xfrm>
          <a:prstGeom prst="rect">
            <a:avLst/>
          </a:prstGeom>
        </p:spPr>
      </p:pic>
      <p:pic>
        <p:nvPicPr>
          <p:cNvPr id="70" name="Picture 69" descr="latex-image-1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44" y="2782129"/>
            <a:ext cx="387106" cy="361299"/>
          </a:xfrm>
          <a:prstGeom prst="rect">
            <a:avLst/>
          </a:prstGeom>
        </p:spPr>
      </p:pic>
      <p:pic>
        <p:nvPicPr>
          <p:cNvPr id="71" name="Picture 70" descr="latex-image-1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02" y="2798927"/>
            <a:ext cx="369108" cy="344501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90" y="1594326"/>
            <a:ext cx="2156743" cy="377430"/>
          </a:xfrm>
          <a:prstGeom prst="rect">
            <a:avLst/>
          </a:prstGeom>
        </p:spPr>
      </p:pic>
      <p:pic>
        <p:nvPicPr>
          <p:cNvPr id="75" name="Picture 74" descr="latex-image-1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11" y="3808978"/>
            <a:ext cx="2775944" cy="685488"/>
          </a:xfrm>
          <a:prstGeom prst="rect">
            <a:avLst/>
          </a:prstGeom>
        </p:spPr>
      </p:pic>
      <p:pic>
        <p:nvPicPr>
          <p:cNvPr id="76" name="Picture 75" descr="latex-image-1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95" y="6080618"/>
            <a:ext cx="2250697" cy="674333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79" y="6151552"/>
            <a:ext cx="2016449" cy="4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57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1433</TotalTime>
  <Words>410</Words>
  <Application>Microsoft Macintosh PowerPoint</Application>
  <PresentationFormat>On-screen Show (4:3)</PresentationFormat>
  <Paragraphs>81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Generalized Stabilizers</vt:lpstr>
      <vt:lpstr>Quantum/Classical Boundary</vt:lpstr>
      <vt:lpstr>Schrödinger</vt:lpstr>
      <vt:lpstr>Heisenberg</vt:lpstr>
      <vt:lpstr>Examples</vt:lpstr>
      <vt:lpstr>Destabilizer, Tableaus, Stabilizer Bases</vt:lpstr>
      <vt:lpstr>Generalized Stabilizer</vt:lpstr>
      <vt:lpstr>PowerPoint Presentation</vt:lpstr>
      <vt:lpstr>The Interaction Picture</vt:lpstr>
      <vt:lpstr>Update Efficiencies</vt:lpstr>
      <vt:lpstr>Conclusion</vt:lpstr>
      <vt:lpstr>References</vt:lpstr>
      <vt:lpstr>Stabilizer Circuits</vt:lpstr>
      <vt:lpstr>Measurements</vt:lpstr>
      <vt:lpstr>Channels</vt:lpstr>
    </vt:vector>
  </TitlesOfParts>
  <Company>Massachussetts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Stabilizers</dc:title>
  <dc:creator>Theodore Yoder</dc:creator>
  <cp:lastModifiedBy>Theodore Yoder</cp:lastModifiedBy>
  <cp:revision>67</cp:revision>
  <dcterms:created xsi:type="dcterms:W3CDTF">2012-12-10T22:43:26Z</dcterms:created>
  <dcterms:modified xsi:type="dcterms:W3CDTF">2012-12-12T15:00:39Z</dcterms:modified>
</cp:coreProperties>
</file>