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Microsoft_Equation1.bin" ContentType="application/vnd.openxmlformats-officedocument.oleObject"/>
  <Override PartName="/ppt/embeddings/Microsoft_Equation2.bin" ContentType="application/vnd.openxmlformats-officedocument.oleObject"/>
  <Override PartName="/ppt/embeddings/Microsoft_Equation3.bin" ContentType="application/vnd.openxmlformats-officedocument.oleObject"/>
  <Override PartName="/ppt/embeddings/Microsoft_Equation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9" d="100"/>
          <a:sy n="89" d="100"/>
        </p:scale>
        <p:origin x="-16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 Id="rId2"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t>12-12-10</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t>12-12-10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t>12-12-10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t>12-12-10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t>12-12-10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34CF3C7-6809-4F39-BD67-A75817BDDE0A}" type="datetime1">
              <a:rPr lang="en-US" smtClean="0"/>
              <a:t>12-12-10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t>12-12-10</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t>12-12-10</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12-12-10</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t>12-12-10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t>12-12-10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t>12-12-10</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image" Target="../media/image2.emf"/><Relationship Id="rId5" Type="http://schemas.openxmlformats.org/officeDocument/2006/relationships/oleObject" Target="../embeddings/Microsoft_Equation2.bin"/><Relationship Id="rId6"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Equation3.bin"/><Relationship Id="rId4" Type="http://schemas.openxmlformats.org/officeDocument/2006/relationships/image" Target="../media/image4.emf"/><Relationship Id="rId5" Type="http://schemas.openxmlformats.org/officeDocument/2006/relationships/oleObject" Target="../embeddings/Microsoft_Equation4.bin"/><Relationship Id="rId6"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Decision Trees</a:t>
            </a:r>
            <a:endParaRPr lang="en-US" dirty="0"/>
          </a:p>
        </p:txBody>
      </p:sp>
      <p:sp>
        <p:nvSpPr>
          <p:cNvPr id="3" name="Subtitle 2"/>
          <p:cNvSpPr>
            <a:spLocks noGrp="1"/>
          </p:cNvSpPr>
          <p:nvPr>
            <p:ph type="subTitle" idx="1"/>
          </p:nvPr>
        </p:nvSpPr>
        <p:spPr/>
        <p:txBody>
          <a:bodyPr/>
          <a:lstStyle/>
          <a:p>
            <a:r>
              <a:rPr lang="en-US" dirty="0" smtClean="0"/>
              <a:t>Shalev Ben-David</a:t>
            </a:r>
            <a:endParaRPr lang="en-US" dirty="0"/>
          </a:p>
        </p:txBody>
      </p:sp>
    </p:spTree>
    <p:extLst>
      <p:ext uri="{BB962C8B-B14F-4D97-AF65-F5344CB8AC3E}">
        <p14:creationId xmlns:p14="http://schemas.microsoft.com/office/powerpoint/2010/main" val="399049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Given a function</a:t>
            </a:r>
            <a:r>
              <a:rPr lang="en-US" dirty="0"/>
              <a:t>	</a:t>
            </a:r>
            <a:r>
              <a:rPr lang="en-US" dirty="0" smtClean="0"/>
              <a:t>	       and oracle access to		 , determine f(x) with minimum number of queries</a:t>
            </a:r>
          </a:p>
          <a:p>
            <a:r>
              <a:rPr lang="en-US" dirty="0" smtClean="0"/>
              <a:t>E.g. f is OR on the bits of x – Grover search</a:t>
            </a:r>
          </a:p>
          <a:p>
            <a:r>
              <a:rPr lang="en-US" dirty="0" smtClean="0"/>
              <a:t>D(f) is the deterministic query complexity</a:t>
            </a:r>
          </a:p>
          <a:p>
            <a:r>
              <a:rPr lang="en-US" dirty="0" smtClean="0"/>
              <a:t>R(f) is the randomized query complexity</a:t>
            </a:r>
          </a:p>
          <a:p>
            <a:r>
              <a:rPr lang="en-US" dirty="0" smtClean="0"/>
              <a:t>Q(f) is the quantum query complexity</a:t>
            </a:r>
          </a:p>
          <a:p>
            <a:r>
              <a:rPr lang="en-US" dirty="0" smtClean="0"/>
              <a:t>What’s the relation between D(f), R(f), and Q(f)?</a:t>
            </a:r>
          </a:p>
        </p:txBody>
      </p:sp>
      <p:graphicFrame>
        <p:nvGraphicFramePr>
          <p:cNvPr id="4" name="Object 3"/>
          <p:cNvGraphicFramePr>
            <a:graphicFrameLocks noChangeAspect="1"/>
          </p:cNvGraphicFramePr>
          <p:nvPr>
            <p:extLst>
              <p:ext uri="{D42A27DB-BD31-4B8C-83A1-F6EECF244321}">
                <p14:modId xmlns:p14="http://schemas.microsoft.com/office/powerpoint/2010/main" val="2394074070"/>
              </p:ext>
            </p:extLst>
          </p:nvPr>
        </p:nvGraphicFramePr>
        <p:xfrm>
          <a:off x="3441694" y="1590241"/>
          <a:ext cx="2226058" cy="450214"/>
        </p:xfrm>
        <a:graphic>
          <a:graphicData uri="http://schemas.openxmlformats.org/presentationml/2006/ole">
            <mc:AlternateContent xmlns:mc="http://schemas.openxmlformats.org/markup-compatibility/2006">
              <mc:Choice xmlns:v="urn:schemas-microsoft-com:vml" Requires="v">
                <p:oleObj spid="_x0000_s1029" name="Equation" r:id="rId3" imgW="1130300" imgH="228600" progId="Equation.3">
                  <p:embed/>
                </p:oleObj>
              </mc:Choice>
              <mc:Fallback>
                <p:oleObj name="Equation" r:id="rId3" imgW="1130300" imgH="228600" progId="Equation.3">
                  <p:embed/>
                  <p:pic>
                    <p:nvPicPr>
                      <p:cNvPr id="0" name=""/>
                      <p:cNvPicPr/>
                      <p:nvPr/>
                    </p:nvPicPr>
                    <p:blipFill>
                      <a:blip r:embed="rId4"/>
                      <a:stretch>
                        <a:fillRect/>
                      </a:stretch>
                    </p:blipFill>
                    <p:spPr>
                      <a:xfrm>
                        <a:off x="3441694" y="1590241"/>
                        <a:ext cx="2226058" cy="450214"/>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839129930"/>
              </p:ext>
            </p:extLst>
          </p:nvPr>
        </p:nvGraphicFramePr>
        <p:xfrm>
          <a:off x="1244722" y="1967706"/>
          <a:ext cx="1300162" cy="449263"/>
        </p:xfrm>
        <a:graphic>
          <a:graphicData uri="http://schemas.openxmlformats.org/presentationml/2006/ole">
            <mc:AlternateContent xmlns:mc="http://schemas.openxmlformats.org/markup-compatibility/2006">
              <mc:Choice xmlns:v="urn:schemas-microsoft-com:vml" Requires="v">
                <p:oleObj spid="_x0000_s1030" name="Equation" r:id="rId5" imgW="660400" imgH="228600" progId="Equation.3">
                  <p:embed/>
                </p:oleObj>
              </mc:Choice>
              <mc:Fallback>
                <p:oleObj name="Equation" r:id="rId5" imgW="660400" imgH="228600" progId="Equation.3">
                  <p:embed/>
                  <p:pic>
                    <p:nvPicPr>
                      <p:cNvPr id="0" name=""/>
                      <p:cNvPicPr/>
                      <p:nvPr/>
                    </p:nvPicPr>
                    <p:blipFill>
                      <a:blip r:embed="rId6"/>
                      <a:stretch>
                        <a:fillRect/>
                      </a:stretch>
                    </p:blipFill>
                    <p:spPr>
                      <a:xfrm>
                        <a:off x="1244722" y="1967706"/>
                        <a:ext cx="1300162" cy="449263"/>
                      </a:xfrm>
                      <a:prstGeom prst="rect">
                        <a:avLst/>
                      </a:prstGeom>
                    </p:spPr>
                  </p:pic>
                </p:oleObj>
              </mc:Fallback>
            </mc:AlternateContent>
          </a:graphicData>
        </a:graphic>
      </p:graphicFrame>
    </p:spTree>
    <p:extLst>
      <p:ext uri="{BB962C8B-B14F-4D97-AF65-F5344CB8AC3E}">
        <p14:creationId xmlns:p14="http://schemas.microsoft.com/office/powerpoint/2010/main" val="145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Variants</a:t>
            </a:r>
            <a:endParaRPr lang="en-US" dirty="0"/>
          </a:p>
        </p:txBody>
      </p:sp>
      <p:sp>
        <p:nvSpPr>
          <p:cNvPr id="3" name="Content Placeholder 2"/>
          <p:cNvSpPr>
            <a:spLocks noGrp="1"/>
          </p:cNvSpPr>
          <p:nvPr>
            <p:ph idx="1"/>
          </p:nvPr>
        </p:nvSpPr>
        <p:spPr/>
        <p:txBody>
          <a:bodyPr/>
          <a:lstStyle/>
          <a:p>
            <a:r>
              <a:rPr lang="en-US" dirty="0" smtClean="0"/>
              <a:t>Different input set:</a:t>
            </a:r>
          </a:p>
          <a:p>
            <a:r>
              <a:rPr lang="en-US" dirty="0" smtClean="0"/>
              <a:t>Promise:  we only care about inputs from some subset</a:t>
            </a:r>
          </a:p>
          <a:p>
            <a:r>
              <a:rPr lang="en-US" dirty="0" smtClean="0"/>
              <a:t> Restrictions on f:</a:t>
            </a:r>
          </a:p>
          <a:p>
            <a:pPr lvl="1"/>
            <a:r>
              <a:rPr lang="en-US" dirty="0" smtClean="0"/>
              <a:t>Invariant under some group action on the bits</a:t>
            </a:r>
          </a:p>
          <a:p>
            <a:pPr lvl="1"/>
            <a:r>
              <a:rPr lang="en-US" dirty="0" smtClean="0"/>
              <a:t>Invariant under some group action on the values of the bits (i.e. exchanging the 0s and 1s)</a:t>
            </a:r>
          </a:p>
          <a:p>
            <a:pPr lvl="1"/>
            <a:r>
              <a:rPr lang="en-US" dirty="0" smtClean="0"/>
              <a:t>Monotonicity</a:t>
            </a:r>
          </a:p>
          <a:p>
            <a:pPr lvl="1"/>
            <a:r>
              <a:rPr lang="en-US" dirty="0" smtClean="0"/>
              <a:t>Read-only</a:t>
            </a:r>
          </a:p>
        </p:txBody>
      </p:sp>
      <p:graphicFrame>
        <p:nvGraphicFramePr>
          <p:cNvPr id="4" name="Object 3"/>
          <p:cNvGraphicFramePr>
            <a:graphicFrameLocks noChangeAspect="1"/>
          </p:cNvGraphicFramePr>
          <p:nvPr>
            <p:extLst>
              <p:ext uri="{D42A27DB-BD31-4B8C-83A1-F6EECF244321}">
                <p14:modId xmlns:p14="http://schemas.microsoft.com/office/powerpoint/2010/main" val="3691427749"/>
              </p:ext>
            </p:extLst>
          </p:nvPr>
        </p:nvGraphicFramePr>
        <p:xfrm>
          <a:off x="3674102" y="1601788"/>
          <a:ext cx="674688" cy="425450"/>
        </p:xfrm>
        <a:graphic>
          <a:graphicData uri="http://schemas.openxmlformats.org/presentationml/2006/ole">
            <mc:AlternateContent xmlns:mc="http://schemas.openxmlformats.org/markup-compatibility/2006">
              <mc:Choice xmlns:v="urn:schemas-microsoft-com:vml" Requires="v">
                <p:oleObj spid="_x0000_s2053" name="Equation" r:id="rId3" imgW="342900" imgH="215900" progId="Equation.3">
                  <p:embed/>
                </p:oleObj>
              </mc:Choice>
              <mc:Fallback>
                <p:oleObj name="Equation" r:id="rId3" imgW="342900" imgH="215900" progId="Equation.3">
                  <p:embed/>
                  <p:pic>
                    <p:nvPicPr>
                      <p:cNvPr id="0" name=""/>
                      <p:cNvPicPr/>
                      <p:nvPr/>
                    </p:nvPicPr>
                    <p:blipFill>
                      <a:blip r:embed="rId4"/>
                      <a:stretch>
                        <a:fillRect/>
                      </a:stretch>
                    </p:blipFill>
                    <p:spPr>
                      <a:xfrm>
                        <a:off x="3674102" y="1601788"/>
                        <a:ext cx="674688" cy="42545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169641233"/>
              </p:ext>
            </p:extLst>
          </p:nvPr>
        </p:nvGraphicFramePr>
        <p:xfrm>
          <a:off x="1850860" y="2424168"/>
          <a:ext cx="1174750" cy="425450"/>
        </p:xfrm>
        <a:graphic>
          <a:graphicData uri="http://schemas.openxmlformats.org/presentationml/2006/ole">
            <mc:AlternateContent xmlns:mc="http://schemas.openxmlformats.org/markup-compatibility/2006">
              <mc:Choice xmlns:v="urn:schemas-microsoft-com:vml" Requires="v">
                <p:oleObj spid="_x0000_s2054" name="Equation" r:id="rId5" imgW="596900" imgH="215900" progId="Equation.3">
                  <p:embed/>
                </p:oleObj>
              </mc:Choice>
              <mc:Fallback>
                <p:oleObj name="Equation" r:id="rId5" imgW="596900" imgH="215900" progId="Equation.3">
                  <p:embed/>
                  <p:pic>
                    <p:nvPicPr>
                      <p:cNvPr id="0" name=""/>
                      <p:cNvPicPr/>
                      <p:nvPr/>
                    </p:nvPicPr>
                    <p:blipFill>
                      <a:blip r:embed="rId6"/>
                      <a:stretch>
                        <a:fillRect/>
                      </a:stretch>
                    </p:blipFill>
                    <p:spPr>
                      <a:xfrm>
                        <a:off x="1850860" y="2424168"/>
                        <a:ext cx="1174750" cy="425450"/>
                      </a:xfrm>
                      <a:prstGeom prst="rect">
                        <a:avLst/>
                      </a:prstGeom>
                    </p:spPr>
                  </p:pic>
                </p:oleObj>
              </mc:Fallback>
            </mc:AlternateContent>
          </a:graphicData>
        </a:graphic>
      </p:graphicFrame>
    </p:spTree>
    <p:extLst>
      <p:ext uri="{BB962C8B-B14F-4D97-AF65-F5344CB8AC3E}">
        <p14:creationId xmlns:p14="http://schemas.microsoft.com/office/powerpoint/2010/main" val="2056099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Simplicial</a:t>
            </a:r>
            <a:r>
              <a:rPr lang="en-US" dirty="0" smtClean="0"/>
              <a:t> Complex for Monotone Functions</a:t>
            </a:r>
            <a:endParaRPr lang="en-US" dirty="0"/>
          </a:p>
        </p:txBody>
      </p:sp>
      <p:sp>
        <p:nvSpPr>
          <p:cNvPr id="3" name="Content Placeholder 2"/>
          <p:cNvSpPr>
            <a:spLocks noGrp="1"/>
          </p:cNvSpPr>
          <p:nvPr>
            <p:ph idx="1"/>
          </p:nvPr>
        </p:nvSpPr>
        <p:spPr/>
        <p:txBody>
          <a:bodyPr/>
          <a:lstStyle/>
          <a:p>
            <a:r>
              <a:rPr lang="en-US" dirty="0" smtClean="0"/>
              <a:t>A </a:t>
            </a:r>
            <a:r>
              <a:rPr lang="en-US" dirty="0" err="1" smtClean="0"/>
              <a:t>simplicial</a:t>
            </a:r>
            <a:r>
              <a:rPr lang="en-US" dirty="0" smtClean="0"/>
              <a:t> complex is a set system which is closed under subsets.</a:t>
            </a:r>
          </a:p>
          <a:p>
            <a:r>
              <a:rPr lang="en-US" dirty="0" smtClean="0"/>
              <a:t>Given monotone f, consider the set system consisting of sets of coordinates of the input such that, if those coordinates were the only 0s, then the value of the function would be 1.</a:t>
            </a:r>
          </a:p>
          <a:p>
            <a:r>
              <a:rPr lang="en-US" dirty="0" smtClean="0"/>
              <a:t>Example: f(xyz)=OR. Set system is</a:t>
            </a:r>
          </a:p>
          <a:p>
            <a:pPr marL="0" indent="0">
              <a:buNone/>
            </a:pPr>
            <a:r>
              <a:rPr lang="en-US" dirty="0"/>
              <a:t>	</a:t>
            </a:r>
            <a:r>
              <a:rPr lang="en-US" dirty="0" smtClean="0"/>
              <a:t>{{1,2},{2,3},{3,1},{1},{2},{3},{}}</a:t>
            </a:r>
          </a:p>
        </p:txBody>
      </p:sp>
    </p:spTree>
    <p:extLst>
      <p:ext uri="{BB962C8B-B14F-4D97-AF65-F5344CB8AC3E}">
        <p14:creationId xmlns:p14="http://schemas.microsoft.com/office/powerpoint/2010/main" val="990718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Simplicial</a:t>
            </a:r>
            <a:r>
              <a:rPr lang="en-US" dirty="0" smtClean="0"/>
              <a:t> Complex for Non-Monotone </a:t>
            </a:r>
            <a:r>
              <a:rPr lang="en-US" dirty="0"/>
              <a:t>F</a:t>
            </a:r>
            <a:r>
              <a:rPr lang="en-US" dirty="0" smtClean="0"/>
              <a:t>unctions</a:t>
            </a:r>
            <a:endParaRPr lang="en-US" dirty="0"/>
          </a:p>
        </p:txBody>
      </p:sp>
      <p:sp>
        <p:nvSpPr>
          <p:cNvPr id="3" name="Content Placeholder 2"/>
          <p:cNvSpPr>
            <a:spLocks noGrp="1"/>
          </p:cNvSpPr>
          <p:nvPr>
            <p:ph idx="1"/>
          </p:nvPr>
        </p:nvSpPr>
        <p:spPr/>
        <p:txBody>
          <a:bodyPr/>
          <a:lstStyle/>
          <a:p>
            <a:r>
              <a:rPr lang="en-US" dirty="0" smtClean="0"/>
              <a:t>Given f, the domain of the set system is the set of pairs (</a:t>
            </a:r>
            <a:r>
              <a:rPr lang="en-US" dirty="0" err="1" smtClean="0"/>
              <a:t>i,b</a:t>
            </a:r>
            <a:r>
              <a:rPr lang="en-US" dirty="0" smtClean="0"/>
              <a:t>) where </a:t>
            </a:r>
            <a:r>
              <a:rPr lang="en-US" dirty="0" err="1" smtClean="0"/>
              <a:t>i</a:t>
            </a:r>
            <a:r>
              <a:rPr lang="en-US" dirty="0" smtClean="0"/>
              <a:t> is a coordinate and b is either 0 or 1.</a:t>
            </a:r>
          </a:p>
          <a:p>
            <a:r>
              <a:rPr lang="en-US" dirty="0" smtClean="0"/>
              <a:t>A set of such pairs is in the set system </a:t>
            </a:r>
            <a:r>
              <a:rPr lang="en-US" dirty="0" err="1" smtClean="0"/>
              <a:t>iff</a:t>
            </a:r>
            <a:endParaRPr lang="en-US" dirty="0" smtClean="0"/>
          </a:p>
          <a:p>
            <a:pPr lvl="1"/>
            <a:r>
              <a:rPr lang="en-US" dirty="0" smtClean="0"/>
              <a:t>It does not contain both (i,0) and (i,1)</a:t>
            </a:r>
          </a:p>
          <a:p>
            <a:pPr lvl="1"/>
            <a:r>
              <a:rPr lang="en-US" dirty="0" smtClean="0"/>
              <a:t>If we construct a partial input x whose bits are determined by the set, then we do not get a certificate.</a:t>
            </a:r>
          </a:p>
        </p:txBody>
      </p:sp>
    </p:spTree>
    <p:extLst>
      <p:ext uri="{BB962C8B-B14F-4D97-AF65-F5344CB8AC3E}">
        <p14:creationId xmlns:p14="http://schemas.microsoft.com/office/powerpoint/2010/main" val="3718683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Rejection Model</a:t>
            </a:r>
            <a:endParaRPr lang="en-US" dirty="0"/>
          </a:p>
        </p:txBody>
      </p:sp>
      <p:sp>
        <p:nvSpPr>
          <p:cNvPr id="3" name="Content Placeholder 2"/>
          <p:cNvSpPr>
            <a:spLocks noGrp="1"/>
          </p:cNvSpPr>
          <p:nvPr>
            <p:ph idx="1"/>
          </p:nvPr>
        </p:nvSpPr>
        <p:spPr/>
        <p:txBody>
          <a:bodyPr/>
          <a:lstStyle/>
          <a:p>
            <a:r>
              <a:rPr lang="en-US" dirty="0" smtClean="0"/>
              <a:t>Given </a:t>
            </a:r>
            <a:r>
              <a:rPr lang="en-US" dirty="0" err="1" smtClean="0"/>
              <a:t>boolean</a:t>
            </a:r>
            <a:r>
              <a:rPr lang="en-US" dirty="0" smtClean="0"/>
              <a:t> f, we allow the oracle to reject some queries, returning ‘*’</a:t>
            </a:r>
          </a:p>
          <a:p>
            <a:r>
              <a:rPr lang="en-US" dirty="0" smtClean="0"/>
              <a:t>The goal is to determine if it’s possible to discern f(x) at all</a:t>
            </a:r>
          </a:p>
        </p:txBody>
      </p:sp>
    </p:spTree>
    <p:extLst>
      <p:ext uri="{BB962C8B-B14F-4D97-AF65-F5344CB8AC3E}">
        <p14:creationId xmlns:p14="http://schemas.microsoft.com/office/powerpoint/2010/main" val="906243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221</TotalTime>
  <Words>253</Words>
  <Application>Microsoft Macintosh PowerPoint</Application>
  <PresentationFormat>On-screen Show (4:3)</PresentationFormat>
  <Paragraphs>30</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Executive</vt:lpstr>
      <vt:lpstr>Microsoft Equation</vt:lpstr>
      <vt:lpstr>Decision Trees</vt:lpstr>
      <vt:lpstr>Definition</vt:lpstr>
      <vt:lpstr>Variants</vt:lpstr>
      <vt:lpstr>Simplicial Complex for Monotone Functions</vt:lpstr>
      <vt:lpstr>Simplicial Complex for Non-Monotone Functions</vt:lpstr>
      <vt:lpstr>Rejection Model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Trees</dc:title>
  <dc:creator>Shalev Ben-David</dc:creator>
  <cp:lastModifiedBy>Shalev Ben-David</cp:lastModifiedBy>
  <cp:revision>7</cp:revision>
  <dcterms:created xsi:type="dcterms:W3CDTF">2012-12-10T13:17:41Z</dcterms:created>
  <dcterms:modified xsi:type="dcterms:W3CDTF">2012-12-10T16:59:32Z</dcterms:modified>
</cp:coreProperties>
</file>