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70" r:id="rId9"/>
    <p:sldId id="263" r:id="rId10"/>
    <p:sldId id="264" r:id="rId11"/>
    <p:sldId id="269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alker\Documents\12-1-12%20Term%20Project\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alker\Documents\12-1-12%20Term%20Project\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alker\Documents\12-1-12%20Term%20Project\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5259865146167075E-2"/>
          <c:y val="3.2809245618491238E-2"/>
          <c:w val="0.93893553715268352"/>
          <c:h val="0.93970206426899339"/>
        </c:manualLayout>
      </c:layout>
      <c:surface3DChart>
        <c:wireframe val="0"/>
        <c:ser>
          <c:idx val="0"/>
          <c:order val="0"/>
          <c:cat>
            <c:strRef>
              <c:f>Sheet3!$A$1:$A$486</c:f>
              <c:strCach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0.06</c:v>
                </c:pt>
                <c:pt idx="23">
                  <c:v>0.06</c:v>
                </c:pt>
                <c:pt idx="24">
                  <c:v>0.06</c:v>
                </c:pt>
                <c:pt idx="25">
                  <c:v>0.06</c:v>
                </c:pt>
                <c:pt idx="26">
                  <c:v>0.04</c:v>
                </c:pt>
                <c:pt idx="27">
                  <c:v>0.04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0.07</c:v>
                </c:pt>
                <c:pt idx="45">
                  <c:v>0.07</c:v>
                </c:pt>
                <c:pt idx="46">
                  <c:v>0.06</c:v>
                </c:pt>
                <c:pt idx="47">
                  <c:v>0.06</c:v>
                </c:pt>
                <c:pt idx="48">
                  <c:v>0.04</c:v>
                </c:pt>
                <c:pt idx="49">
                  <c:v>0.04</c:v>
                </c:pt>
                <c:pt idx="50">
                  <c:v>0.06</c:v>
                </c:pt>
                <c:pt idx="51">
                  <c:v>0.06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0.08</c:v>
                </c:pt>
                <c:pt idx="67">
                  <c:v>0.08</c:v>
                </c:pt>
                <c:pt idx="68">
                  <c:v>0.07</c:v>
                </c:pt>
                <c:pt idx="69">
                  <c:v>0.07</c:v>
                </c:pt>
                <c:pt idx="70">
                  <c:v>0.04</c:v>
                </c:pt>
                <c:pt idx="71">
                  <c:v>0.04</c:v>
                </c:pt>
                <c:pt idx="72">
                  <c:v>0.06</c:v>
                </c:pt>
                <c:pt idx="73">
                  <c:v>0.06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0.06</c:v>
                </c:pt>
                <c:pt idx="83">
                  <c:v>0.06</c:v>
                </c:pt>
                <c:pt idx="84">
                  <c:v>0.03</c:v>
                </c:pt>
                <c:pt idx="85">
                  <c:v>0.03</c:v>
                </c:pt>
                <c:pt idx="88">
                  <c:v>0.09</c:v>
                </c:pt>
                <c:pt idx="89">
                  <c:v>0.09</c:v>
                </c:pt>
                <c:pt idx="90">
                  <c:v>0.08</c:v>
                </c:pt>
                <c:pt idx="91">
                  <c:v>0.08</c:v>
                </c:pt>
                <c:pt idx="92">
                  <c:v>0.04</c:v>
                </c:pt>
                <c:pt idx="93">
                  <c:v>0.04</c:v>
                </c:pt>
                <c:pt idx="94">
                  <c:v>0.06</c:v>
                </c:pt>
                <c:pt idx="95">
                  <c:v>0.06</c:v>
                </c:pt>
                <c:pt idx="96">
                  <c:v>0.03</c:v>
                </c:pt>
                <c:pt idx="97">
                  <c:v>0.03</c:v>
                </c:pt>
                <c:pt idx="98">
                  <c:v>0.04</c:v>
                </c:pt>
                <c:pt idx="99">
                  <c:v>0.04</c:v>
                </c:pt>
                <c:pt idx="100">
                  <c:v>0.04</c:v>
                </c:pt>
                <c:pt idx="101">
                  <c:v>0.04</c:v>
                </c:pt>
                <c:pt idx="102">
                  <c:v>0.04</c:v>
                </c:pt>
                <c:pt idx="103">
                  <c:v>0.04</c:v>
                </c:pt>
                <c:pt idx="104">
                  <c:v>0.05</c:v>
                </c:pt>
                <c:pt idx="105">
                  <c:v>0.05</c:v>
                </c:pt>
                <c:pt idx="106">
                  <c:v>0.03</c:v>
                </c:pt>
                <c:pt idx="107">
                  <c:v>0.03</c:v>
                </c:pt>
                <c:pt idx="110">
                  <c:v>0.09</c:v>
                </c:pt>
                <c:pt idx="111">
                  <c:v>0.09</c:v>
                </c:pt>
                <c:pt idx="112">
                  <c:v>0.08</c:v>
                </c:pt>
                <c:pt idx="113">
                  <c:v>0.08</c:v>
                </c:pt>
                <c:pt idx="114">
                  <c:v>0.03</c:v>
                </c:pt>
                <c:pt idx="115">
                  <c:v>0.03</c:v>
                </c:pt>
                <c:pt idx="116">
                  <c:v>0.05</c:v>
                </c:pt>
                <c:pt idx="117">
                  <c:v>0.05</c:v>
                </c:pt>
                <c:pt idx="118">
                  <c:v>0.02</c:v>
                </c:pt>
                <c:pt idx="119">
                  <c:v>0.02</c:v>
                </c:pt>
                <c:pt idx="120">
                  <c:v>0.04</c:v>
                </c:pt>
                <c:pt idx="121">
                  <c:v>0.04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0.05</c:v>
                </c:pt>
                <c:pt idx="127">
                  <c:v>0.05</c:v>
                </c:pt>
                <c:pt idx="128">
                  <c:v>0.01</c:v>
                </c:pt>
                <c:pt idx="129">
                  <c:v>0.01</c:v>
                </c:pt>
                <c:pt idx="132">
                  <c:v>0.09</c:v>
                </c:pt>
                <c:pt idx="133">
                  <c:v>0.09</c:v>
                </c:pt>
                <c:pt idx="134">
                  <c:v>0.08</c:v>
                </c:pt>
                <c:pt idx="135">
                  <c:v>0.08</c:v>
                </c:pt>
                <c:pt idx="136">
                  <c:v>0.02</c:v>
                </c:pt>
                <c:pt idx="137">
                  <c:v>0.02</c:v>
                </c:pt>
                <c:pt idx="138">
                  <c:v>0.05</c:v>
                </c:pt>
                <c:pt idx="139">
                  <c:v>0.05</c:v>
                </c:pt>
                <c:pt idx="140">
                  <c:v>0.01</c:v>
                </c:pt>
                <c:pt idx="141">
                  <c:v>0.01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0.04</c:v>
                </c:pt>
                <c:pt idx="149">
                  <c:v>0.04</c:v>
                </c:pt>
                <c:pt idx="150">
                  <c:v>0</c:v>
                </c:pt>
                <c:pt idx="151">
                  <c:v>0</c:v>
                </c:pt>
                <c:pt idx="154">
                  <c:v>0.08</c:v>
                </c:pt>
                <c:pt idx="155">
                  <c:v>0.08</c:v>
                </c:pt>
                <c:pt idx="156">
                  <c:v>0.08</c:v>
                </c:pt>
                <c:pt idx="157">
                  <c:v>0.08</c:v>
                </c:pt>
                <c:pt idx="158">
                  <c:v>0.01</c:v>
                </c:pt>
                <c:pt idx="159">
                  <c:v>0.01</c:v>
                </c:pt>
                <c:pt idx="160">
                  <c:v>0.04</c:v>
                </c:pt>
                <c:pt idx="161">
                  <c:v>0.04</c:v>
                </c:pt>
                <c:pt idx="162">
                  <c:v>0</c:v>
                </c:pt>
                <c:pt idx="163">
                  <c:v>0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0.01</c:v>
                </c:pt>
                <c:pt idx="169">
                  <c:v>0.01</c:v>
                </c:pt>
                <c:pt idx="170">
                  <c:v>0.03</c:v>
                </c:pt>
                <c:pt idx="171">
                  <c:v>0.03</c:v>
                </c:pt>
                <c:pt idx="172">
                  <c:v>-0.01</c:v>
                </c:pt>
                <c:pt idx="173">
                  <c:v>-0.01</c:v>
                </c:pt>
                <c:pt idx="176">
                  <c:v>0.08</c:v>
                </c:pt>
                <c:pt idx="177">
                  <c:v>0.08</c:v>
                </c:pt>
                <c:pt idx="178">
                  <c:v>0.07</c:v>
                </c:pt>
                <c:pt idx="179">
                  <c:v>0.07</c:v>
                </c:pt>
                <c:pt idx="180">
                  <c:v>0</c:v>
                </c:pt>
                <c:pt idx="181">
                  <c:v>0</c:v>
                </c:pt>
                <c:pt idx="182">
                  <c:v>0.04</c:v>
                </c:pt>
                <c:pt idx="183">
                  <c:v>0.04</c:v>
                </c:pt>
                <c:pt idx="184">
                  <c:v>0</c:v>
                </c:pt>
                <c:pt idx="185">
                  <c:v>0</c:v>
                </c:pt>
                <c:pt idx="186">
                  <c:v>0.02</c:v>
                </c:pt>
                <c:pt idx="187">
                  <c:v>0.02</c:v>
                </c:pt>
                <c:pt idx="188">
                  <c:v>0.01</c:v>
                </c:pt>
                <c:pt idx="189">
                  <c:v>0.01</c:v>
                </c:pt>
                <c:pt idx="190">
                  <c:v>0</c:v>
                </c:pt>
                <c:pt idx="191">
                  <c:v>0</c:v>
                </c:pt>
                <c:pt idx="192">
                  <c:v>0.03</c:v>
                </c:pt>
                <c:pt idx="193">
                  <c:v>0.03</c:v>
                </c:pt>
                <c:pt idx="194">
                  <c:v>-0.01</c:v>
                </c:pt>
                <c:pt idx="195">
                  <c:v>-0.01</c:v>
                </c:pt>
                <c:pt idx="198">
                  <c:v>0.08</c:v>
                </c:pt>
                <c:pt idx="199">
                  <c:v>0.08</c:v>
                </c:pt>
                <c:pt idx="200">
                  <c:v>0.07</c:v>
                </c:pt>
                <c:pt idx="201">
                  <c:v>0.07</c:v>
                </c:pt>
                <c:pt idx="202">
                  <c:v>0</c:v>
                </c:pt>
                <c:pt idx="203">
                  <c:v>0</c:v>
                </c:pt>
                <c:pt idx="204">
                  <c:v>0.03</c:v>
                </c:pt>
                <c:pt idx="205">
                  <c:v>0.03</c:v>
                </c:pt>
                <c:pt idx="206">
                  <c:v>-0.01</c:v>
                </c:pt>
                <c:pt idx="207">
                  <c:v>-0.01</c:v>
                </c:pt>
                <c:pt idx="208">
                  <c:v>0.01</c:v>
                </c:pt>
                <c:pt idx="209">
                  <c:v>0.01</c:v>
                </c:pt>
                <c:pt idx="210">
                  <c:v>0</c:v>
                </c:pt>
                <c:pt idx="211">
                  <c:v>0</c:v>
                </c:pt>
                <c:pt idx="212">
                  <c:v>-0.01</c:v>
                </c:pt>
                <c:pt idx="213">
                  <c:v>-0.01</c:v>
                </c:pt>
                <c:pt idx="214">
                  <c:v>0.02</c:v>
                </c:pt>
                <c:pt idx="215">
                  <c:v>0.02</c:v>
                </c:pt>
                <c:pt idx="216">
                  <c:v>-0.02</c:v>
                </c:pt>
                <c:pt idx="217">
                  <c:v>-0.02</c:v>
                </c:pt>
                <c:pt idx="220">
                  <c:v>0.06</c:v>
                </c:pt>
                <c:pt idx="221">
                  <c:v>0.06</c:v>
                </c:pt>
                <c:pt idx="222">
                  <c:v>0.06</c:v>
                </c:pt>
                <c:pt idx="223">
                  <c:v>0.06</c:v>
                </c:pt>
                <c:pt idx="224">
                  <c:v>-0.01</c:v>
                </c:pt>
                <c:pt idx="225">
                  <c:v>-0.01</c:v>
                </c:pt>
                <c:pt idx="226">
                  <c:v>0.02</c:v>
                </c:pt>
                <c:pt idx="227">
                  <c:v>0.02</c:v>
                </c:pt>
                <c:pt idx="228">
                  <c:v>-0.02</c:v>
                </c:pt>
                <c:pt idx="229">
                  <c:v>-0.02</c:v>
                </c:pt>
                <c:pt idx="230">
                  <c:v>-0.01</c:v>
                </c:pt>
                <c:pt idx="231">
                  <c:v>-0.01</c:v>
                </c:pt>
                <c:pt idx="232">
                  <c:v>-0.01</c:v>
                </c:pt>
                <c:pt idx="233">
                  <c:v>-0.01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-0.03</c:v>
                </c:pt>
                <c:pt idx="239">
                  <c:v>-0.03</c:v>
                </c:pt>
                <c:pt idx="242">
                  <c:v>0.05</c:v>
                </c:pt>
                <c:pt idx="243">
                  <c:v>0.05</c:v>
                </c:pt>
                <c:pt idx="244">
                  <c:v>0.04</c:v>
                </c:pt>
                <c:pt idx="245">
                  <c:v>0.04</c:v>
                </c:pt>
                <c:pt idx="246">
                  <c:v>-0.02</c:v>
                </c:pt>
                <c:pt idx="247">
                  <c:v>-0.02</c:v>
                </c:pt>
                <c:pt idx="248">
                  <c:v>0.01</c:v>
                </c:pt>
                <c:pt idx="249">
                  <c:v>0.01</c:v>
                </c:pt>
                <c:pt idx="250">
                  <c:v>-0.03</c:v>
                </c:pt>
                <c:pt idx="251">
                  <c:v>-0.03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-0.01</c:v>
                </c:pt>
                <c:pt idx="259">
                  <c:v>-0.01</c:v>
                </c:pt>
                <c:pt idx="260">
                  <c:v>-0.04</c:v>
                </c:pt>
                <c:pt idx="261">
                  <c:v>-0.04</c:v>
                </c:pt>
                <c:pt idx="264">
                  <c:v>0.03</c:v>
                </c:pt>
                <c:pt idx="265">
                  <c:v>0.03</c:v>
                </c:pt>
                <c:pt idx="266">
                  <c:v>0.03</c:v>
                </c:pt>
                <c:pt idx="267">
                  <c:v>0.03</c:v>
                </c:pt>
                <c:pt idx="268">
                  <c:v>-0.03</c:v>
                </c:pt>
                <c:pt idx="269">
                  <c:v>-0.03</c:v>
                </c:pt>
                <c:pt idx="270">
                  <c:v>0</c:v>
                </c:pt>
                <c:pt idx="271">
                  <c:v>0</c:v>
                </c:pt>
                <c:pt idx="272">
                  <c:v>-0.04</c:v>
                </c:pt>
                <c:pt idx="273">
                  <c:v>-0.04</c:v>
                </c:pt>
                <c:pt idx="274">
                  <c:v>-0.02</c:v>
                </c:pt>
                <c:pt idx="275">
                  <c:v>-0.02</c:v>
                </c:pt>
                <c:pt idx="276">
                  <c:v>-0.02</c:v>
                </c:pt>
                <c:pt idx="277">
                  <c:v>-0.02</c:v>
                </c:pt>
                <c:pt idx="278">
                  <c:v>-0.03</c:v>
                </c:pt>
                <c:pt idx="279">
                  <c:v>-0.03</c:v>
                </c:pt>
                <c:pt idx="280">
                  <c:v>-0.01</c:v>
                </c:pt>
                <c:pt idx="281">
                  <c:v>-0.01</c:v>
                </c:pt>
                <c:pt idx="282">
                  <c:v>-0.05</c:v>
                </c:pt>
                <c:pt idx="283">
                  <c:v>-0.05</c:v>
                </c:pt>
                <c:pt idx="286">
                  <c:v>0.02</c:v>
                </c:pt>
                <c:pt idx="287">
                  <c:v>0.02</c:v>
                </c:pt>
                <c:pt idx="288">
                  <c:v>0.02</c:v>
                </c:pt>
                <c:pt idx="289">
                  <c:v>0.02</c:v>
                </c:pt>
                <c:pt idx="290">
                  <c:v>-0.04</c:v>
                </c:pt>
                <c:pt idx="291">
                  <c:v>-0.04</c:v>
                </c:pt>
                <c:pt idx="292">
                  <c:v>-0.01</c:v>
                </c:pt>
                <c:pt idx="293">
                  <c:v>-0.01</c:v>
                </c:pt>
                <c:pt idx="294">
                  <c:v>-0.04</c:v>
                </c:pt>
                <c:pt idx="295">
                  <c:v>-0.04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-0.02</c:v>
                </c:pt>
                <c:pt idx="303">
                  <c:v>-0.02</c:v>
                </c:pt>
                <c:pt idx="304">
                  <c:v>-0.05</c:v>
                </c:pt>
                <c:pt idx="305">
                  <c:v>-0.05</c:v>
                </c:pt>
                <c:pt idx="308">
                  <c:v>0.01</c:v>
                </c:pt>
                <c:pt idx="309">
                  <c:v>0.01</c:v>
                </c:pt>
                <c:pt idx="310">
                  <c:v>0.01</c:v>
                </c:pt>
                <c:pt idx="311">
                  <c:v>0.01</c:v>
                </c:pt>
                <c:pt idx="312">
                  <c:v>-0.03</c:v>
                </c:pt>
                <c:pt idx="313">
                  <c:v>-0.03</c:v>
                </c:pt>
                <c:pt idx="314">
                  <c:v>-0.02</c:v>
                </c:pt>
                <c:pt idx="315">
                  <c:v>-0.02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-0.04</c:v>
                </c:pt>
                <c:pt idx="321">
                  <c:v>-0.04</c:v>
                </c:pt>
                <c:pt idx="322">
                  <c:v>-0.04</c:v>
                </c:pt>
                <c:pt idx="323">
                  <c:v>-0.04</c:v>
                </c:pt>
                <c:pt idx="324">
                  <c:v>-0.03</c:v>
                </c:pt>
                <c:pt idx="325">
                  <c:v>-0.03</c:v>
                </c:pt>
                <c:pt idx="326">
                  <c:v>-0.05</c:v>
                </c:pt>
                <c:pt idx="327">
                  <c:v>-0.05</c:v>
                </c:pt>
                <c:pt idx="330">
                  <c:v>-0.01</c:v>
                </c:pt>
                <c:pt idx="331">
                  <c:v>-0.01</c:v>
                </c:pt>
                <c:pt idx="332">
                  <c:v>-0.01</c:v>
                </c:pt>
                <c:pt idx="333">
                  <c:v>-0.01</c:v>
                </c:pt>
                <c:pt idx="334">
                  <c:v>-0.04</c:v>
                </c:pt>
                <c:pt idx="335">
                  <c:v>-0.04</c:v>
                </c:pt>
                <c:pt idx="336">
                  <c:v>-0.03</c:v>
                </c:pt>
                <c:pt idx="337">
                  <c:v>-0.03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-0.05</c:v>
                </c:pt>
                <c:pt idx="349">
                  <c:v>-0.05</c:v>
                </c:pt>
                <c:pt idx="352">
                  <c:v>-0.03</c:v>
                </c:pt>
                <c:pt idx="353">
                  <c:v>-0.03</c:v>
                </c:pt>
                <c:pt idx="354">
                  <c:v>-0.03</c:v>
                </c:pt>
                <c:pt idx="355">
                  <c:v>-0.03</c:v>
                </c:pt>
                <c:pt idx="356">
                  <c:v>-0.05</c:v>
                </c:pt>
                <c:pt idx="357">
                  <c:v>-0.05</c:v>
                </c:pt>
                <c:pt idx="358">
                  <c:v>-0.04</c:v>
                </c:pt>
                <c:pt idx="359">
                  <c:v>-0.04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-0.04</c:v>
                </c:pt>
                <c:pt idx="375">
                  <c:v>-0.04</c:v>
                </c:pt>
                <c:pt idx="376">
                  <c:v>-0.04</c:v>
                </c:pt>
                <c:pt idx="377">
                  <c:v>-0.04</c:v>
                </c:pt>
                <c:pt idx="378">
                  <c:v>-0.05</c:v>
                </c:pt>
                <c:pt idx="379">
                  <c:v>-0.05</c:v>
                </c:pt>
                <c:pt idx="380">
                  <c:v>-0.04</c:v>
                </c:pt>
                <c:pt idx="381">
                  <c:v>-0.04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-0.04</c:v>
                </c:pt>
                <c:pt idx="401">
                  <c:v>-0.04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-0.07</c:v>
                </c:pt>
                <c:pt idx="419">
                  <c:v>-0.07</c:v>
                </c:pt>
                <c:pt idx="420">
                  <c:v>-0.06</c:v>
                </c:pt>
                <c:pt idx="421">
                  <c:v>-0.06</c:v>
                </c:pt>
                <c:pt idx="422">
                  <c:v>-0.04</c:v>
                </c:pt>
                <c:pt idx="423">
                  <c:v>-0.04</c:v>
                </c:pt>
                <c:pt idx="424">
                  <c:v>-0.06</c:v>
                </c:pt>
                <c:pt idx="425">
                  <c:v>-0.06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-0.04</c:v>
                </c:pt>
                <c:pt idx="433">
                  <c:v>-0.04</c:v>
                </c:pt>
                <c:pt idx="434">
                  <c:v>-0.05</c:v>
                </c:pt>
                <c:pt idx="435">
                  <c:v>-0.05</c:v>
                </c:pt>
                <c:pt idx="436">
                  <c:v>-0.04</c:v>
                </c:pt>
                <c:pt idx="437">
                  <c:v>-0.04</c:v>
                </c:pt>
                <c:pt idx="440">
                  <c:v>-0.08</c:v>
                </c:pt>
                <c:pt idx="441">
                  <c:v>-0.08</c:v>
                </c:pt>
                <c:pt idx="442">
                  <c:v>-0.07</c:v>
                </c:pt>
                <c:pt idx="443">
                  <c:v>-0.07</c:v>
                </c:pt>
                <c:pt idx="444">
                  <c:v>-0.04</c:v>
                </c:pt>
                <c:pt idx="445">
                  <c:v>-0.04</c:v>
                </c:pt>
                <c:pt idx="446">
                  <c:v>-0.06</c:v>
                </c:pt>
                <c:pt idx="447">
                  <c:v>-0.06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-0.04</c:v>
                </c:pt>
                <c:pt idx="459">
                  <c:v>-0.04</c:v>
                </c:pt>
                <c:pt idx="462">
                  <c:v>-0.08</c:v>
                </c:pt>
                <c:pt idx="463">
                  <c:v>-0.08</c:v>
                </c:pt>
                <c:pt idx="464">
                  <c:v>-0.08</c:v>
                </c:pt>
                <c:pt idx="465">
                  <c:v>-0.08</c:v>
                </c:pt>
                <c:pt idx="466">
                  <c:v>-0.04</c:v>
                </c:pt>
                <c:pt idx="467">
                  <c:v>-0.04</c:v>
                </c:pt>
                <c:pt idx="468">
                  <c:v>-0.06</c:v>
                </c:pt>
                <c:pt idx="469">
                  <c:v>-0.06</c:v>
                </c:pt>
                <c:pt idx="470">
                  <c:v>-0.04</c:v>
                </c:pt>
                <c:pt idx="471">
                  <c:v>-0.04</c:v>
                </c:pt>
                <c:pt idx="472">
                  <c:v>-0.05</c:v>
                </c:pt>
                <c:pt idx="473">
                  <c:v>-0.05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-0.03</c:v>
                </c:pt>
                <c:pt idx="481">
                  <c:v>-0.03</c:v>
                </c:pt>
                <c:pt idx="484">
                  <c:v>Max Amplitude: 0.888545369633358</c:v>
                </c:pt>
                <c:pt idx="485">
                  <c:v>Iteration: 9.0</c:v>
                </c:pt>
              </c:strCache>
            </c:strRef>
          </c:cat>
          <c:val>
            <c:numRef>
              <c:f>Sheet3!$B$1:$B$486</c:f>
              <c:numCache>
                <c:formatCode>General</c:formatCod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0.06</c:v>
                </c:pt>
                <c:pt idx="23">
                  <c:v>0.06</c:v>
                </c:pt>
                <c:pt idx="24">
                  <c:v>0.06</c:v>
                </c:pt>
                <c:pt idx="25">
                  <c:v>0.06</c:v>
                </c:pt>
                <c:pt idx="26">
                  <c:v>0.04</c:v>
                </c:pt>
                <c:pt idx="27">
                  <c:v>0.04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7.0000000000000007E-2</c:v>
                </c:pt>
                <c:pt idx="45">
                  <c:v>7.0000000000000007E-2</c:v>
                </c:pt>
                <c:pt idx="46">
                  <c:v>0.06</c:v>
                </c:pt>
                <c:pt idx="47">
                  <c:v>0.06</c:v>
                </c:pt>
                <c:pt idx="48">
                  <c:v>0.04</c:v>
                </c:pt>
                <c:pt idx="49">
                  <c:v>0.04</c:v>
                </c:pt>
                <c:pt idx="50">
                  <c:v>0.06</c:v>
                </c:pt>
                <c:pt idx="51">
                  <c:v>0.06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0.08</c:v>
                </c:pt>
                <c:pt idx="67">
                  <c:v>0.08</c:v>
                </c:pt>
                <c:pt idx="68">
                  <c:v>7.0000000000000007E-2</c:v>
                </c:pt>
                <c:pt idx="69">
                  <c:v>7.0000000000000007E-2</c:v>
                </c:pt>
                <c:pt idx="70">
                  <c:v>0.04</c:v>
                </c:pt>
                <c:pt idx="71">
                  <c:v>0.04</c:v>
                </c:pt>
                <c:pt idx="72">
                  <c:v>0.06</c:v>
                </c:pt>
                <c:pt idx="73">
                  <c:v>0.06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0.06</c:v>
                </c:pt>
                <c:pt idx="83">
                  <c:v>0.06</c:v>
                </c:pt>
                <c:pt idx="84">
                  <c:v>0.03</c:v>
                </c:pt>
                <c:pt idx="85">
                  <c:v>0.03</c:v>
                </c:pt>
                <c:pt idx="88">
                  <c:v>0.09</c:v>
                </c:pt>
                <c:pt idx="89">
                  <c:v>0.09</c:v>
                </c:pt>
                <c:pt idx="90">
                  <c:v>0.08</c:v>
                </c:pt>
                <c:pt idx="91">
                  <c:v>0.08</c:v>
                </c:pt>
                <c:pt idx="92">
                  <c:v>0.04</c:v>
                </c:pt>
                <c:pt idx="93">
                  <c:v>0.04</c:v>
                </c:pt>
                <c:pt idx="94">
                  <c:v>0.06</c:v>
                </c:pt>
                <c:pt idx="95">
                  <c:v>0.06</c:v>
                </c:pt>
                <c:pt idx="96">
                  <c:v>0.03</c:v>
                </c:pt>
                <c:pt idx="97">
                  <c:v>0.03</c:v>
                </c:pt>
                <c:pt idx="98">
                  <c:v>0.04</c:v>
                </c:pt>
                <c:pt idx="99">
                  <c:v>0.04</c:v>
                </c:pt>
                <c:pt idx="100">
                  <c:v>0.04</c:v>
                </c:pt>
                <c:pt idx="101">
                  <c:v>0.04</c:v>
                </c:pt>
                <c:pt idx="102">
                  <c:v>0.04</c:v>
                </c:pt>
                <c:pt idx="103">
                  <c:v>0.04</c:v>
                </c:pt>
                <c:pt idx="104">
                  <c:v>0.05</c:v>
                </c:pt>
                <c:pt idx="105">
                  <c:v>0.05</c:v>
                </c:pt>
                <c:pt idx="106">
                  <c:v>0.03</c:v>
                </c:pt>
                <c:pt idx="107">
                  <c:v>0.03</c:v>
                </c:pt>
                <c:pt idx="110">
                  <c:v>0.09</c:v>
                </c:pt>
                <c:pt idx="111">
                  <c:v>0.09</c:v>
                </c:pt>
                <c:pt idx="112">
                  <c:v>0.08</c:v>
                </c:pt>
                <c:pt idx="113">
                  <c:v>0.08</c:v>
                </c:pt>
                <c:pt idx="114">
                  <c:v>0.03</c:v>
                </c:pt>
                <c:pt idx="115">
                  <c:v>0.03</c:v>
                </c:pt>
                <c:pt idx="116">
                  <c:v>0.05</c:v>
                </c:pt>
                <c:pt idx="117">
                  <c:v>0.05</c:v>
                </c:pt>
                <c:pt idx="118">
                  <c:v>0.02</c:v>
                </c:pt>
                <c:pt idx="119">
                  <c:v>0.02</c:v>
                </c:pt>
                <c:pt idx="120">
                  <c:v>0.04</c:v>
                </c:pt>
                <c:pt idx="121">
                  <c:v>0.04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0.05</c:v>
                </c:pt>
                <c:pt idx="127">
                  <c:v>0.05</c:v>
                </c:pt>
                <c:pt idx="128">
                  <c:v>0.01</c:v>
                </c:pt>
                <c:pt idx="129">
                  <c:v>0.01</c:v>
                </c:pt>
                <c:pt idx="132">
                  <c:v>0.09</c:v>
                </c:pt>
                <c:pt idx="133">
                  <c:v>0.09</c:v>
                </c:pt>
                <c:pt idx="134">
                  <c:v>0.08</c:v>
                </c:pt>
                <c:pt idx="135">
                  <c:v>0.08</c:v>
                </c:pt>
                <c:pt idx="136">
                  <c:v>0.02</c:v>
                </c:pt>
                <c:pt idx="137">
                  <c:v>0.02</c:v>
                </c:pt>
                <c:pt idx="138">
                  <c:v>0.05</c:v>
                </c:pt>
                <c:pt idx="139">
                  <c:v>0.05</c:v>
                </c:pt>
                <c:pt idx="140">
                  <c:v>0.01</c:v>
                </c:pt>
                <c:pt idx="141">
                  <c:v>0.01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0.04</c:v>
                </c:pt>
                <c:pt idx="149">
                  <c:v>0.04</c:v>
                </c:pt>
                <c:pt idx="150">
                  <c:v>0</c:v>
                </c:pt>
                <c:pt idx="151">
                  <c:v>0</c:v>
                </c:pt>
                <c:pt idx="154">
                  <c:v>0.08</c:v>
                </c:pt>
                <c:pt idx="155">
                  <c:v>0.08</c:v>
                </c:pt>
                <c:pt idx="156">
                  <c:v>0.08</c:v>
                </c:pt>
                <c:pt idx="157">
                  <c:v>0.08</c:v>
                </c:pt>
                <c:pt idx="158">
                  <c:v>0.01</c:v>
                </c:pt>
                <c:pt idx="159">
                  <c:v>0.01</c:v>
                </c:pt>
                <c:pt idx="160">
                  <c:v>0.04</c:v>
                </c:pt>
                <c:pt idx="161">
                  <c:v>0.04</c:v>
                </c:pt>
                <c:pt idx="162">
                  <c:v>0</c:v>
                </c:pt>
                <c:pt idx="163">
                  <c:v>0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0.01</c:v>
                </c:pt>
                <c:pt idx="169">
                  <c:v>0.01</c:v>
                </c:pt>
                <c:pt idx="170">
                  <c:v>0.03</c:v>
                </c:pt>
                <c:pt idx="171">
                  <c:v>0.03</c:v>
                </c:pt>
                <c:pt idx="172">
                  <c:v>-0.01</c:v>
                </c:pt>
                <c:pt idx="173">
                  <c:v>-0.01</c:v>
                </c:pt>
                <c:pt idx="176">
                  <c:v>0.08</c:v>
                </c:pt>
                <c:pt idx="177">
                  <c:v>0.08</c:v>
                </c:pt>
                <c:pt idx="178">
                  <c:v>7.0000000000000007E-2</c:v>
                </c:pt>
                <c:pt idx="179">
                  <c:v>7.0000000000000007E-2</c:v>
                </c:pt>
                <c:pt idx="180">
                  <c:v>0</c:v>
                </c:pt>
                <c:pt idx="181">
                  <c:v>0</c:v>
                </c:pt>
                <c:pt idx="182">
                  <c:v>0.04</c:v>
                </c:pt>
                <c:pt idx="183">
                  <c:v>0.04</c:v>
                </c:pt>
                <c:pt idx="184">
                  <c:v>0</c:v>
                </c:pt>
                <c:pt idx="185">
                  <c:v>0</c:v>
                </c:pt>
                <c:pt idx="186">
                  <c:v>0.02</c:v>
                </c:pt>
                <c:pt idx="187">
                  <c:v>0.02</c:v>
                </c:pt>
                <c:pt idx="188">
                  <c:v>0.01</c:v>
                </c:pt>
                <c:pt idx="189">
                  <c:v>0.01</c:v>
                </c:pt>
                <c:pt idx="190">
                  <c:v>0</c:v>
                </c:pt>
                <c:pt idx="191">
                  <c:v>0</c:v>
                </c:pt>
                <c:pt idx="192">
                  <c:v>0.03</c:v>
                </c:pt>
                <c:pt idx="193">
                  <c:v>0.03</c:v>
                </c:pt>
                <c:pt idx="194">
                  <c:v>-0.01</c:v>
                </c:pt>
                <c:pt idx="195">
                  <c:v>-0.01</c:v>
                </c:pt>
                <c:pt idx="198">
                  <c:v>0.08</c:v>
                </c:pt>
                <c:pt idx="199">
                  <c:v>0.08</c:v>
                </c:pt>
                <c:pt idx="200">
                  <c:v>7.0000000000000007E-2</c:v>
                </c:pt>
                <c:pt idx="201">
                  <c:v>7.0000000000000007E-2</c:v>
                </c:pt>
                <c:pt idx="202">
                  <c:v>0</c:v>
                </c:pt>
                <c:pt idx="203">
                  <c:v>0</c:v>
                </c:pt>
                <c:pt idx="204">
                  <c:v>0.03</c:v>
                </c:pt>
                <c:pt idx="205">
                  <c:v>0.03</c:v>
                </c:pt>
                <c:pt idx="206">
                  <c:v>-0.01</c:v>
                </c:pt>
                <c:pt idx="207">
                  <c:v>-0.01</c:v>
                </c:pt>
                <c:pt idx="208">
                  <c:v>0.01</c:v>
                </c:pt>
                <c:pt idx="209">
                  <c:v>0.01</c:v>
                </c:pt>
                <c:pt idx="210">
                  <c:v>0</c:v>
                </c:pt>
                <c:pt idx="211">
                  <c:v>0</c:v>
                </c:pt>
                <c:pt idx="212">
                  <c:v>-0.01</c:v>
                </c:pt>
                <c:pt idx="213">
                  <c:v>-0.01</c:v>
                </c:pt>
                <c:pt idx="214">
                  <c:v>0.02</c:v>
                </c:pt>
                <c:pt idx="215">
                  <c:v>0.02</c:v>
                </c:pt>
                <c:pt idx="216">
                  <c:v>-0.02</c:v>
                </c:pt>
                <c:pt idx="217">
                  <c:v>-0.02</c:v>
                </c:pt>
                <c:pt idx="220">
                  <c:v>0.06</c:v>
                </c:pt>
                <c:pt idx="221">
                  <c:v>0.06</c:v>
                </c:pt>
                <c:pt idx="222">
                  <c:v>0.06</c:v>
                </c:pt>
                <c:pt idx="223">
                  <c:v>0.06</c:v>
                </c:pt>
                <c:pt idx="224">
                  <c:v>-0.01</c:v>
                </c:pt>
                <c:pt idx="225">
                  <c:v>-0.01</c:v>
                </c:pt>
                <c:pt idx="226">
                  <c:v>0.02</c:v>
                </c:pt>
                <c:pt idx="227">
                  <c:v>0.02</c:v>
                </c:pt>
                <c:pt idx="228">
                  <c:v>-0.02</c:v>
                </c:pt>
                <c:pt idx="229">
                  <c:v>-0.02</c:v>
                </c:pt>
                <c:pt idx="230">
                  <c:v>-0.01</c:v>
                </c:pt>
                <c:pt idx="231">
                  <c:v>-0.01</c:v>
                </c:pt>
                <c:pt idx="232">
                  <c:v>-0.01</c:v>
                </c:pt>
                <c:pt idx="233">
                  <c:v>-0.01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-0.03</c:v>
                </c:pt>
                <c:pt idx="239">
                  <c:v>-0.03</c:v>
                </c:pt>
                <c:pt idx="242">
                  <c:v>0.05</c:v>
                </c:pt>
                <c:pt idx="243">
                  <c:v>0.05</c:v>
                </c:pt>
                <c:pt idx="244">
                  <c:v>0.04</c:v>
                </c:pt>
                <c:pt idx="245">
                  <c:v>0.04</c:v>
                </c:pt>
                <c:pt idx="246">
                  <c:v>-0.02</c:v>
                </c:pt>
                <c:pt idx="247">
                  <c:v>-0.02</c:v>
                </c:pt>
                <c:pt idx="248">
                  <c:v>0.01</c:v>
                </c:pt>
                <c:pt idx="249">
                  <c:v>0.01</c:v>
                </c:pt>
                <c:pt idx="250">
                  <c:v>-0.03</c:v>
                </c:pt>
                <c:pt idx="251">
                  <c:v>-0.03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-0.01</c:v>
                </c:pt>
                <c:pt idx="259">
                  <c:v>-0.01</c:v>
                </c:pt>
                <c:pt idx="260">
                  <c:v>-0.04</c:v>
                </c:pt>
                <c:pt idx="261">
                  <c:v>-0.04</c:v>
                </c:pt>
                <c:pt idx="264">
                  <c:v>0.03</c:v>
                </c:pt>
                <c:pt idx="265">
                  <c:v>0.03</c:v>
                </c:pt>
                <c:pt idx="266">
                  <c:v>0.03</c:v>
                </c:pt>
                <c:pt idx="267">
                  <c:v>0.03</c:v>
                </c:pt>
                <c:pt idx="268">
                  <c:v>-0.03</c:v>
                </c:pt>
                <c:pt idx="269">
                  <c:v>-0.03</c:v>
                </c:pt>
                <c:pt idx="270">
                  <c:v>0</c:v>
                </c:pt>
                <c:pt idx="271">
                  <c:v>0</c:v>
                </c:pt>
                <c:pt idx="272">
                  <c:v>-0.04</c:v>
                </c:pt>
                <c:pt idx="273">
                  <c:v>-0.04</c:v>
                </c:pt>
                <c:pt idx="274">
                  <c:v>-0.02</c:v>
                </c:pt>
                <c:pt idx="275">
                  <c:v>-0.02</c:v>
                </c:pt>
                <c:pt idx="276">
                  <c:v>-0.02</c:v>
                </c:pt>
                <c:pt idx="277">
                  <c:v>-0.02</c:v>
                </c:pt>
                <c:pt idx="278">
                  <c:v>-0.03</c:v>
                </c:pt>
                <c:pt idx="279">
                  <c:v>-0.03</c:v>
                </c:pt>
                <c:pt idx="280">
                  <c:v>-0.01</c:v>
                </c:pt>
                <c:pt idx="281">
                  <c:v>-0.01</c:v>
                </c:pt>
                <c:pt idx="282">
                  <c:v>-0.05</c:v>
                </c:pt>
                <c:pt idx="283">
                  <c:v>-0.05</c:v>
                </c:pt>
                <c:pt idx="286">
                  <c:v>0.02</c:v>
                </c:pt>
                <c:pt idx="287">
                  <c:v>0.02</c:v>
                </c:pt>
                <c:pt idx="288">
                  <c:v>0.02</c:v>
                </c:pt>
                <c:pt idx="289">
                  <c:v>0.02</c:v>
                </c:pt>
                <c:pt idx="290">
                  <c:v>-0.04</c:v>
                </c:pt>
                <c:pt idx="291">
                  <c:v>-0.04</c:v>
                </c:pt>
                <c:pt idx="292">
                  <c:v>-0.01</c:v>
                </c:pt>
                <c:pt idx="293">
                  <c:v>-0.01</c:v>
                </c:pt>
                <c:pt idx="294">
                  <c:v>-0.04</c:v>
                </c:pt>
                <c:pt idx="295">
                  <c:v>-0.04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-0.02</c:v>
                </c:pt>
                <c:pt idx="303">
                  <c:v>-0.02</c:v>
                </c:pt>
                <c:pt idx="304">
                  <c:v>-0.05</c:v>
                </c:pt>
                <c:pt idx="305">
                  <c:v>-0.05</c:v>
                </c:pt>
                <c:pt idx="308">
                  <c:v>0.01</c:v>
                </c:pt>
                <c:pt idx="309">
                  <c:v>0.01</c:v>
                </c:pt>
                <c:pt idx="310">
                  <c:v>0.01</c:v>
                </c:pt>
                <c:pt idx="311">
                  <c:v>0.01</c:v>
                </c:pt>
                <c:pt idx="312">
                  <c:v>-0.03</c:v>
                </c:pt>
                <c:pt idx="313">
                  <c:v>-0.03</c:v>
                </c:pt>
                <c:pt idx="314">
                  <c:v>-0.02</c:v>
                </c:pt>
                <c:pt idx="315">
                  <c:v>-0.02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-0.04</c:v>
                </c:pt>
                <c:pt idx="321">
                  <c:v>-0.04</c:v>
                </c:pt>
                <c:pt idx="322">
                  <c:v>-0.04</c:v>
                </c:pt>
                <c:pt idx="323">
                  <c:v>-0.04</c:v>
                </c:pt>
                <c:pt idx="324">
                  <c:v>-0.03</c:v>
                </c:pt>
                <c:pt idx="325">
                  <c:v>-0.03</c:v>
                </c:pt>
                <c:pt idx="326">
                  <c:v>-0.05</c:v>
                </c:pt>
                <c:pt idx="327">
                  <c:v>-0.05</c:v>
                </c:pt>
                <c:pt idx="330">
                  <c:v>-0.01</c:v>
                </c:pt>
                <c:pt idx="331">
                  <c:v>-0.01</c:v>
                </c:pt>
                <c:pt idx="332">
                  <c:v>-0.01</c:v>
                </c:pt>
                <c:pt idx="333">
                  <c:v>-0.01</c:v>
                </c:pt>
                <c:pt idx="334">
                  <c:v>-0.04</c:v>
                </c:pt>
                <c:pt idx="335">
                  <c:v>-0.04</c:v>
                </c:pt>
                <c:pt idx="336">
                  <c:v>-0.03</c:v>
                </c:pt>
                <c:pt idx="337">
                  <c:v>-0.03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-0.05</c:v>
                </c:pt>
                <c:pt idx="349">
                  <c:v>-0.05</c:v>
                </c:pt>
                <c:pt idx="352">
                  <c:v>-0.03</c:v>
                </c:pt>
                <c:pt idx="353">
                  <c:v>-0.03</c:v>
                </c:pt>
                <c:pt idx="354">
                  <c:v>-0.03</c:v>
                </c:pt>
                <c:pt idx="355">
                  <c:v>-0.03</c:v>
                </c:pt>
                <c:pt idx="356">
                  <c:v>-0.05</c:v>
                </c:pt>
                <c:pt idx="357">
                  <c:v>-0.05</c:v>
                </c:pt>
                <c:pt idx="358">
                  <c:v>-0.04</c:v>
                </c:pt>
                <c:pt idx="359">
                  <c:v>-0.04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-0.04</c:v>
                </c:pt>
                <c:pt idx="375">
                  <c:v>-0.04</c:v>
                </c:pt>
                <c:pt idx="376">
                  <c:v>-0.04</c:v>
                </c:pt>
                <c:pt idx="377">
                  <c:v>-0.04</c:v>
                </c:pt>
                <c:pt idx="378">
                  <c:v>-0.05</c:v>
                </c:pt>
                <c:pt idx="379">
                  <c:v>-0.05</c:v>
                </c:pt>
                <c:pt idx="380">
                  <c:v>-0.04</c:v>
                </c:pt>
                <c:pt idx="381">
                  <c:v>-0.04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-0.04</c:v>
                </c:pt>
                <c:pt idx="401">
                  <c:v>-0.04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-7.0000000000000007E-2</c:v>
                </c:pt>
                <c:pt idx="419">
                  <c:v>-7.0000000000000007E-2</c:v>
                </c:pt>
                <c:pt idx="420">
                  <c:v>-0.06</c:v>
                </c:pt>
                <c:pt idx="421">
                  <c:v>-0.06</c:v>
                </c:pt>
                <c:pt idx="422">
                  <c:v>-0.04</c:v>
                </c:pt>
                <c:pt idx="423">
                  <c:v>-0.04</c:v>
                </c:pt>
                <c:pt idx="424">
                  <c:v>-0.06</c:v>
                </c:pt>
                <c:pt idx="425">
                  <c:v>-0.06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-0.04</c:v>
                </c:pt>
                <c:pt idx="433">
                  <c:v>-0.04</c:v>
                </c:pt>
                <c:pt idx="434">
                  <c:v>-0.05</c:v>
                </c:pt>
                <c:pt idx="435">
                  <c:v>-0.05</c:v>
                </c:pt>
                <c:pt idx="436">
                  <c:v>-0.04</c:v>
                </c:pt>
                <c:pt idx="437">
                  <c:v>-0.04</c:v>
                </c:pt>
                <c:pt idx="440">
                  <c:v>-0.08</c:v>
                </c:pt>
                <c:pt idx="441">
                  <c:v>-0.08</c:v>
                </c:pt>
                <c:pt idx="442">
                  <c:v>-7.0000000000000007E-2</c:v>
                </c:pt>
                <c:pt idx="443">
                  <c:v>-7.0000000000000007E-2</c:v>
                </c:pt>
                <c:pt idx="444">
                  <c:v>-0.04</c:v>
                </c:pt>
                <c:pt idx="445">
                  <c:v>-0.04</c:v>
                </c:pt>
                <c:pt idx="446">
                  <c:v>-0.06</c:v>
                </c:pt>
                <c:pt idx="447">
                  <c:v>-0.06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-0.04</c:v>
                </c:pt>
                <c:pt idx="459">
                  <c:v>-0.04</c:v>
                </c:pt>
                <c:pt idx="462">
                  <c:v>-0.08</c:v>
                </c:pt>
                <c:pt idx="463">
                  <c:v>-0.08</c:v>
                </c:pt>
                <c:pt idx="464">
                  <c:v>-0.08</c:v>
                </c:pt>
                <c:pt idx="465">
                  <c:v>-0.08</c:v>
                </c:pt>
                <c:pt idx="466">
                  <c:v>-0.04</c:v>
                </c:pt>
                <c:pt idx="467">
                  <c:v>-0.04</c:v>
                </c:pt>
                <c:pt idx="468">
                  <c:v>-0.06</c:v>
                </c:pt>
                <c:pt idx="469">
                  <c:v>-0.06</c:v>
                </c:pt>
                <c:pt idx="470">
                  <c:v>-0.04</c:v>
                </c:pt>
                <c:pt idx="471">
                  <c:v>-0.04</c:v>
                </c:pt>
                <c:pt idx="472">
                  <c:v>-0.05</c:v>
                </c:pt>
                <c:pt idx="473">
                  <c:v>-0.05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-0.03</c:v>
                </c:pt>
                <c:pt idx="481">
                  <c:v>-0.03</c:v>
                </c:pt>
              </c:numCache>
            </c:numRef>
          </c:val>
        </c:ser>
        <c:ser>
          <c:idx val="1"/>
          <c:order val="1"/>
          <c:cat>
            <c:strRef>
              <c:f>Sheet3!$A$1:$A$486</c:f>
              <c:strCach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0.06</c:v>
                </c:pt>
                <c:pt idx="23">
                  <c:v>0.06</c:v>
                </c:pt>
                <c:pt idx="24">
                  <c:v>0.06</c:v>
                </c:pt>
                <c:pt idx="25">
                  <c:v>0.06</c:v>
                </c:pt>
                <c:pt idx="26">
                  <c:v>0.04</c:v>
                </c:pt>
                <c:pt idx="27">
                  <c:v>0.04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0.07</c:v>
                </c:pt>
                <c:pt idx="45">
                  <c:v>0.07</c:v>
                </c:pt>
                <c:pt idx="46">
                  <c:v>0.06</c:v>
                </c:pt>
                <c:pt idx="47">
                  <c:v>0.06</c:v>
                </c:pt>
                <c:pt idx="48">
                  <c:v>0.04</c:v>
                </c:pt>
                <c:pt idx="49">
                  <c:v>0.04</c:v>
                </c:pt>
                <c:pt idx="50">
                  <c:v>0.06</c:v>
                </c:pt>
                <c:pt idx="51">
                  <c:v>0.06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0.08</c:v>
                </c:pt>
                <c:pt idx="67">
                  <c:v>0.08</c:v>
                </c:pt>
                <c:pt idx="68">
                  <c:v>0.07</c:v>
                </c:pt>
                <c:pt idx="69">
                  <c:v>0.07</c:v>
                </c:pt>
                <c:pt idx="70">
                  <c:v>0.04</c:v>
                </c:pt>
                <c:pt idx="71">
                  <c:v>0.04</c:v>
                </c:pt>
                <c:pt idx="72">
                  <c:v>0.06</c:v>
                </c:pt>
                <c:pt idx="73">
                  <c:v>0.06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0.06</c:v>
                </c:pt>
                <c:pt idx="83">
                  <c:v>0.06</c:v>
                </c:pt>
                <c:pt idx="84">
                  <c:v>0.03</c:v>
                </c:pt>
                <c:pt idx="85">
                  <c:v>0.03</c:v>
                </c:pt>
                <c:pt idx="88">
                  <c:v>0.09</c:v>
                </c:pt>
                <c:pt idx="89">
                  <c:v>0.09</c:v>
                </c:pt>
                <c:pt idx="90">
                  <c:v>0.08</c:v>
                </c:pt>
                <c:pt idx="91">
                  <c:v>0.08</c:v>
                </c:pt>
                <c:pt idx="92">
                  <c:v>0.04</c:v>
                </c:pt>
                <c:pt idx="93">
                  <c:v>0.04</c:v>
                </c:pt>
                <c:pt idx="94">
                  <c:v>0.06</c:v>
                </c:pt>
                <c:pt idx="95">
                  <c:v>0.06</c:v>
                </c:pt>
                <c:pt idx="96">
                  <c:v>0.03</c:v>
                </c:pt>
                <c:pt idx="97">
                  <c:v>0.03</c:v>
                </c:pt>
                <c:pt idx="98">
                  <c:v>0.04</c:v>
                </c:pt>
                <c:pt idx="99">
                  <c:v>0.04</c:v>
                </c:pt>
                <c:pt idx="100">
                  <c:v>0.04</c:v>
                </c:pt>
                <c:pt idx="101">
                  <c:v>0.04</c:v>
                </c:pt>
                <c:pt idx="102">
                  <c:v>0.04</c:v>
                </c:pt>
                <c:pt idx="103">
                  <c:v>0.04</c:v>
                </c:pt>
                <c:pt idx="104">
                  <c:v>0.05</c:v>
                </c:pt>
                <c:pt idx="105">
                  <c:v>0.05</c:v>
                </c:pt>
                <c:pt idx="106">
                  <c:v>0.03</c:v>
                </c:pt>
                <c:pt idx="107">
                  <c:v>0.03</c:v>
                </c:pt>
                <c:pt idx="110">
                  <c:v>0.09</c:v>
                </c:pt>
                <c:pt idx="111">
                  <c:v>0.09</c:v>
                </c:pt>
                <c:pt idx="112">
                  <c:v>0.08</c:v>
                </c:pt>
                <c:pt idx="113">
                  <c:v>0.08</c:v>
                </c:pt>
                <c:pt idx="114">
                  <c:v>0.03</c:v>
                </c:pt>
                <c:pt idx="115">
                  <c:v>0.03</c:v>
                </c:pt>
                <c:pt idx="116">
                  <c:v>0.05</c:v>
                </c:pt>
                <c:pt idx="117">
                  <c:v>0.05</c:v>
                </c:pt>
                <c:pt idx="118">
                  <c:v>0.02</c:v>
                </c:pt>
                <c:pt idx="119">
                  <c:v>0.02</c:v>
                </c:pt>
                <c:pt idx="120">
                  <c:v>0.04</c:v>
                </c:pt>
                <c:pt idx="121">
                  <c:v>0.04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0.05</c:v>
                </c:pt>
                <c:pt idx="127">
                  <c:v>0.05</c:v>
                </c:pt>
                <c:pt idx="128">
                  <c:v>0.01</c:v>
                </c:pt>
                <c:pt idx="129">
                  <c:v>0.01</c:v>
                </c:pt>
                <c:pt idx="132">
                  <c:v>0.09</c:v>
                </c:pt>
                <c:pt idx="133">
                  <c:v>0.09</c:v>
                </c:pt>
                <c:pt idx="134">
                  <c:v>0.08</c:v>
                </c:pt>
                <c:pt idx="135">
                  <c:v>0.08</c:v>
                </c:pt>
                <c:pt idx="136">
                  <c:v>0.02</c:v>
                </c:pt>
                <c:pt idx="137">
                  <c:v>0.02</c:v>
                </c:pt>
                <c:pt idx="138">
                  <c:v>0.05</c:v>
                </c:pt>
                <c:pt idx="139">
                  <c:v>0.05</c:v>
                </c:pt>
                <c:pt idx="140">
                  <c:v>0.01</c:v>
                </c:pt>
                <c:pt idx="141">
                  <c:v>0.01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0.04</c:v>
                </c:pt>
                <c:pt idx="149">
                  <c:v>0.04</c:v>
                </c:pt>
                <c:pt idx="150">
                  <c:v>0</c:v>
                </c:pt>
                <c:pt idx="151">
                  <c:v>0</c:v>
                </c:pt>
                <c:pt idx="154">
                  <c:v>0.08</c:v>
                </c:pt>
                <c:pt idx="155">
                  <c:v>0.08</c:v>
                </c:pt>
                <c:pt idx="156">
                  <c:v>0.08</c:v>
                </c:pt>
                <c:pt idx="157">
                  <c:v>0.08</c:v>
                </c:pt>
                <c:pt idx="158">
                  <c:v>0.01</c:v>
                </c:pt>
                <c:pt idx="159">
                  <c:v>0.01</c:v>
                </c:pt>
                <c:pt idx="160">
                  <c:v>0.04</c:v>
                </c:pt>
                <c:pt idx="161">
                  <c:v>0.04</c:v>
                </c:pt>
                <c:pt idx="162">
                  <c:v>0</c:v>
                </c:pt>
                <c:pt idx="163">
                  <c:v>0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0.01</c:v>
                </c:pt>
                <c:pt idx="169">
                  <c:v>0.01</c:v>
                </c:pt>
                <c:pt idx="170">
                  <c:v>0.03</c:v>
                </c:pt>
                <c:pt idx="171">
                  <c:v>0.03</c:v>
                </c:pt>
                <c:pt idx="172">
                  <c:v>-0.01</c:v>
                </c:pt>
                <c:pt idx="173">
                  <c:v>-0.01</c:v>
                </c:pt>
                <c:pt idx="176">
                  <c:v>0.08</c:v>
                </c:pt>
                <c:pt idx="177">
                  <c:v>0.08</c:v>
                </c:pt>
                <c:pt idx="178">
                  <c:v>0.07</c:v>
                </c:pt>
                <c:pt idx="179">
                  <c:v>0.07</c:v>
                </c:pt>
                <c:pt idx="180">
                  <c:v>0</c:v>
                </c:pt>
                <c:pt idx="181">
                  <c:v>0</c:v>
                </c:pt>
                <c:pt idx="182">
                  <c:v>0.04</c:v>
                </c:pt>
                <c:pt idx="183">
                  <c:v>0.04</c:v>
                </c:pt>
                <c:pt idx="184">
                  <c:v>0</c:v>
                </c:pt>
                <c:pt idx="185">
                  <c:v>0</c:v>
                </c:pt>
                <c:pt idx="186">
                  <c:v>0.02</c:v>
                </c:pt>
                <c:pt idx="187">
                  <c:v>0.02</c:v>
                </c:pt>
                <c:pt idx="188">
                  <c:v>0.01</c:v>
                </c:pt>
                <c:pt idx="189">
                  <c:v>0.01</c:v>
                </c:pt>
                <c:pt idx="190">
                  <c:v>0</c:v>
                </c:pt>
                <c:pt idx="191">
                  <c:v>0</c:v>
                </c:pt>
                <c:pt idx="192">
                  <c:v>0.03</c:v>
                </c:pt>
                <c:pt idx="193">
                  <c:v>0.03</c:v>
                </c:pt>
                <c:pt idx="194">
                  <c:v>-0.01</c:v>
                </c:pt>
                <c:pt idx="195">
                  <c:v>-0.01</c:v>
                </c:pt>
                <c:pt idx="198">
                  <c:v>0.08</c:v>
                </c:pt>
                <c:pt idx="199">
                  <c:v>0.08</c:v>
                </c:pt>
                <c:pt idx="200">
                  <c:v>0.07</c:v>
                </c:pt>
                <c:pt idx="201">
                  <c:v>0.07</c:v>
                </c:pt>
                <c:pt idx="202">
                  <c:v>0</c:v>
                </c:pt>
                <c:pt idx="203">
                  <c:v>0</c:v>
                </c:pt>
                <c:pt idx="204">
                  <c:v>0.03</c:v>
                </c:pt>
                <c:pt idx="205">
                  <c:v>0.03</c:v>
                </c:pt>
                <c:pt idx="206">
                  <c:v>-0.01</c:v>
                </c:pt>
                <c:pt idx="207">
                  <c:v>-0.01</c:v>
                </c:pt>
                <c:pt idx="208">
                  <c:v>0.01</c:v>
                </c:pt>
                <c:pt idx="209">
                  <c:v>0.01</c:v>
                </c:pt>
                <c:pt idx="210">
                  <c:v>0</c:v>
                </c:pt>
                <c:pt idx="211">
                  <c:v>0</c:v>
                </c:pt>
                <c:pt idx="212">
                  <c:v>-0.01</c:v>
                </c:pt>
                <c:pt idx="213">
                  <c:v>-0.01</c:v>
                </c:pt>
                <c:pt idx="214">
                  <c:v>0.02</c:v>
                </c:pt>
                <c:pt idx="215">
                  <c:v>0.02</c:v>
                </c:pt>
                <c:pt idx="216">
                  <c:v>-0.02</c:v>
                </c:pt>
                <c:pt idx="217">
                  <c:v>-0.02</c:v>
                </c:pt>
                <c:pt idx="220">
                  <c:v>0.06</c:v>
                </c:pt>
                <c:pt idx="221">
                  <c:v>0.06</c:v>
                </c:pt>
                <c:pt idx="222">
                  <c:v>0.06</c:v>
                </c:pt>
                <c:pt idx="223">
                  <c:v>0.06</c:v>
                </c:pt>
                <c:pt idx="224">
                  <c:v>-0.01</c:v>
                </c:pt>
                <c:pt idx="225">
                  <c:v>-0.01</c:v>
                </c:pt>
                <c:pt idx="226">
                  <c:v>0.02</c:v>
                </c:pt>
                <c:pt idx="227">
                  <c:v>0.02</c:v>
                </c:pt>
                <c:pt idx="228">
                  <c:v>-0.02</c:v>
                </c:pt>
                <c:pt idx="229">
                  <c:v>-0.02</c:v>
                </c:pt>
                <c:pt idx="230">
                  <c:v>-0.01</c:v>
                </c:pt>
                <c:pt idx="231">
                  <c:v>-0.01</c:v>
                </c:pt>
                <c:pt idx="232">
                  <c:v>-0.01</c:v>
                </c:pt>
                <c:pt idx="233">
                  <c:v>-0.01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-0.03</c:v>
                </c:pt>
                <c:pt idx="239">
                  <c:v>-0.03</c:v>
                </c:pt>
                <c:pt idx="242">
                  <c:v>0.05</c:v>
                </c:pt>
                <c:pt idx="243">
                  <c:v>0.05</c:v>
                </c:pt>
                <c:pt idx="244">
                  <c:v>0.04</c:v>
                </c:pt>
                <c:pt idx="245">
                  <c:v>0.04</c:v>
                </c:pt>
                <c:pt idx="246">
                  <c:v>-0.02</c:v>
                </c:pt>
                <c:pt idx="247">
                  <c:v>-0.02</c:v>
                </c:pt>
                <c:pt idx="248">
                  <c:v>0.01</c:v>
                </c:pt>
                <c:pt idx="249">
                  <c:v>0.01</c:v>
                </c:pt>
                <c:pt idx="250">
                  <c:v>-0.03</c:v>
                </c:pt>
                <c:pt idx="251">
                  <c:v>-0.03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-0.01</c:v>
                </c:pt>
                <c:pt idx="259">
                  <c:v>-0.01</c:v>
                </c:pt>
                <c:pt idx="260">
                  <c:v>-0.04</c:v>
                </c:pt>
                <c:pt idx="261">
                  <c:v>-0.04</c:v>
                </c:pt>
                <c:pt idx="264">
                  <c:v>0.03</c:v>
                </c:pt>
                <c:pt idx="265">
                  <c:v>0.03</c:v>
                </c:pt>
                <c:pt idx="266">
                  <c:v>0.03</c:v>
                </c:pt>
                <c:pt idx="267">
                  <c:v>0.03</c:v>
                </c:pt>
                <c:pt idx="268">
                  <c:v>-0.03</c:v>
                </c:pt>
                <c:pt idx="269">
                  <c:v>-0.03</c:v>
                </c:pt>
                <c:pt idx="270">
                  <c:v>0</c:v>
                </c:pt>
                <c:pt idx="271">
                  <c:v>0</c:v>
                </c:pt>
                <c:pt idx="272">
                  <c:v>-0.04</c:v>
                </c:pt>
                <c:pt idx="273">
                  <c:v>-0.04</c:v>
                </c:pt>
                <c:pt idx="274">
                  <c:v>-0.02</c:v>
                </c:pt>
                <c:pt idx="275">
                  <c:v>-0.02</c:v>
                </c:pt>
                <c:pt idx="276">
                  <c:v>-0.02</c:v>
                </c:pt>
                <c:pt idx="277">
                  <c:v>-0.02</c:v>
                </c:pt>
                <c:pt idx="278">
                  <c:v>-0.03</c:v>
                </c:pt>
                <c:pt idx="279">
                  <c:v>-0.03</c:v>
                </c:pt>
                <c:pt idx="280">
                  <c:v>-0.01</c:v>
                </c:pt>
                <c:pt idx="281">
                  <c:v>-0.01</c:v>
                </c:pt>
                <c:pt idx="282">
                  <c:v>-0.05</c:v>
                </c:pt>
                <c:pt idx="283">
                  <c:v>-0.05</c:v>
                </c:pt>
                <c:pt idx="286">
                  <c:v>0.02</c:v>
                </c:pt>
                <c:pt idx="287">
                  <c:v>0.02</c:v>
                </c:pt>
                <c:pt idx="288">
                  <c:v>0.02</c:v>
                </c:pt>
                <c:pt idx="289">
                  <c:v>0.02</c:v>
                </c:pt>
                <c:pt idx="290">
                  <c:v>-0.04</c:v>
                </c:pt>
                <c:pt idx="291">
                  <c:v>-0.04</c:v>
                </c:pt>
                <c:pt idx="292">
                  <c:v>-0.01</c:v>
                </c:pt>
                <c:pt idx="293">
                  <c:v>-0.01</c:v>
                </c:pt>
                <c:pt idx="294">
                  <c:v>-0.04</c:v>
                </c:pt>
                <c:pt idx="295">
                  <c:v>-0.04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-0.02</c:v>
                </c:pt>
                <c:pt idx="303">
                  <c:v>-0.02</c:v>
                </c:pt>
                <c:pt idx="304">
                  <c:v>-0.05</c:v>
                </c:pt>
                <c:pt idx="305">
                  <c:v>-0.05</c:v>
                </c:pt>
                <c:pt idx="308">
                  <c:v>0.01</c:v>
                </c:pt>
                <c:pt idx="309">
                  <c:v>0.01</c:v>
                </c:pt>
                <c:pt idx="310">
                  <c:v>0.01</c:v>
                </c:pt>
                <c:pt idx="311">
                  <c:v>0.01</c:v>
                </c:pt>
                <c:pt idx="312">
                  <c:v>-0.03</c:v>
                </c:pt>
                <c:pt idx="313">
                  <c:v>-0.03</c:v>
                </c:pt>
                <c:pt idx="314">
                  <c:v>-0.02</c:v>
                </c:pt>
                <c:pt idx="315">
                  <c:v>-0.02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-0.04</c:v>
                </c:pt>
                <c:pt idx="321">
                  <c:v>-0.04</c:v>
                </c:pt>
                <c:pt idx="322">
                  <c:v>-0.04</c:v>
                </c:pt>
                <c:pt idx="323">
                  <c:v>-0.04</c:v>
                </c:pt>
                <c:pt idx="324">
                  <c:v>-0.03</c:v>
                </c:pt>
                <c:pt idx="325">
                  <c:v>-0.03</c:v>
                </c:pt>
                <c:pt idx="326">
                  <c:v>-0.05</c:v>
                </c:pt>
                <c:pt idx="327">
                  <c:v>-0.05</c:v>
                </c:pt>
                <c:pt idx="330">
                  <c:v>-0.01</c:v>
                </c:pt>
                <c:pt idx="331">
                  <c:v>-0.01</c:v>
                </c:pt>
                <c:pt idx="332">
                  <c:v>-0.01</c:v>
                </c:pt>
                <c:pt idx="333">
                  <c:v>-0.01</c:v>
                </c:pt>
                <c:pt idx="334">
                  <c:v>-0.04</c:v>
                </c:pt>
                <c:pt idx="335">
                  <c:v>-0.04</c:v>
                </c:pt>
                <c:pt idx="336">
                  <c:v>-0.03</c:v>
                </c:pt>
                <c:pt idx="337">
                  <c:v>-0.03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-0.05</c:v>
                </c:pt>
                <c:pt idx="349">
                  <c:v>-0.05</c:v>
                </c:pt>
                <c:pt idx="352">
                  <c:v>-0.03</c:v>
                </c:pt>
                <c:pt idx="353">
                  <c:v>-0.03</c:v>
                </c:pt>
                <c:pt idx="354">
                  <c:v>-0.03</c:v>
                </c:pt>
                <c:pt idx="355">
                  <c:v>-0.03</c:v>
                </c:pt>
                <c:pt idx="356">
                  <c:v>-0.05</c:v>
                </c:pt>
                <c:pt idx="357">
                  <c:v>-0.05</c:v>
                </c:pt>
                <c:pt idx="358">
                  <c:v>-0.04</c:v>
                </c:pt>
                <c:pt idx="359">
                  <c:v>-0.04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-0.04</c:v>
                </c:pt>
                <c:pt idx="375">
                  <c:v>-0.04</c:v>
                </c:pt>
                <c:pt idx="376">
                  <c:v>-0.04</c:v>
                </c:pt>
                <c:pt idx="377">
                  <c:v>-0.04</c:v>
                </c:pt>
                <c:pt idx="378">
                  <c:v>-0.05</c:v>
                </c:pt>
                <c:pt idx="379">
                  <c:v>-0.05</c:v>
                </c:pt>
                <c:pt idx="380">
                  <c:v>-0.04</c:v>
                </c:pt>
                <c:pt idx="381">
                  <c:v>-0.04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-0.04</c:v>
                </c:pt>
                <c:pt idx="401">
                  <c:v>-0.04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-0.07</c:v>
                </c:pt>
                <c:pt idx="419">
                  <c:v>-0.07</c:v>
                </c:pt>
                <c:pt idx="420">
                  <c:v>-0.06</c:v>
                </c:pt>
                <c:pt idx="421">
                  <c:v>-0.06</c:v>
                </c:pt>
                <c:pt idx="422">
                  <c:v>-0.04</c:v>
                </c:pt>
                <c:pt idx="423">
                  <c:v>-0.04</c:v>
                </c:pt>
                <c:pt idx="424">
                  <c:v>-0.06</c:v>
                </c:pt>
                <c:pt idx="425">
                  <c:v>-0.06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-0.04</c:v>
                </c:pt>
                <c:pt idx="433">
                  <c:v>-0.04</c:v>
                </c:pt>
                <c:pt idx="434">
                  <c:v>-0.05</c:v>
                </c:pt>
                <c:pt idx="435">
                  <c:v>-0.05</c:v>
                </c:pt>
                <c:pt idx="436">
                  <c:v>-0.04</c:v>
                </c:pt>
                <c:pt idx="437">
                  <c:v>-0.04</c:v>
                </c:pt>
                <c:pt idx="440">
                  <c:v>-0.08</c:v>
                </c:pt>
                <c:pt idx="441">
                  <c:v>-0.08</c:v>
                </c:pt>
                <c:pt idx="442">
                  <c:v>-0.07</c:v>
                </c:pt>
                <c:pt idx="443">
                  <c:v>-0.07</c:v>
                </c:pt>
                <c:pt idx="444">
                  <c:v>-0.04</c:v>
                </c:pt>
                <c:pt idx="445">
                  <c:v>-0.04</c:v>
                </c:pt>
                <c:pt idx="446">
                  <c:v>-0.06</c:v>
                </c:pt>
                <c:pt idx="447">
                  <c:v>-0.06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-0.04</c:v>
                </c:pt>
                <c:pt idx="459">
                  <c:v>-0.04</c:v>
                </c:pt>
                <c:pt idx="462">
                  <c:v>-0.08</c:v>
                </c:pt>
                <c:pt idx="463">
                  <c:v>-0.08</c:v>
                </c:pt>
                <c:pt idx="464">
                  <c:v>-0.08</c:v>
                </c:pt>
                <c:pt idx="465">
                  <c:v>-0.08</c:v>
                </c:pt>
                <c:pt idx="466">
                  <c:v>-0.04</c:v>
                </c:pt>
                <c:pt idx="467">
                  <c:v>-0.04</c:v>
                </c:pt>
                <c:pt idx="468">
                  <c:v>-0.06</c:v>
                </c:pt>
                <c:pt idx="469">
                  <c:v>-0.06</c:v>
                </c:pt>
                <c:pt idx="470">
                  <c:v>-0.04</c:v>
                </c:pt>
                <c:pt idx="471">
                  <c:v>-0.04</c:v>
                </c:pt>
                <c:pt idx="472">
                  <c:v>-0.05</c:v>
                </c:pt>
                <c:pt idx="473">
                  <c:v>-0.05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-0.03</c:v>
                </c:pt>
                <c:pt idx="481">
                  <c:v>-0.03</c:v>
                </c:pt>
                <c:pt idx="484">
                  <c:v>Max Amplitude: 0.888545369633358</c:v>
                </c:pt>
                <c:pt idx="485">
                  <c:v>Iteration: 9.0</c:v>
                </c:pt>
              </c:strCache>
            </c:strRef>
          </c:cat>
          <c:val>
            <c:numRef>
              <c:f>Sheet3!$C$1:$C$486</c:f>
              <c:numCache>
                <c:formatCode>General</c:formatCod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0.06</c:v>
                </c:pt>
                <c:pt idx="23">
                  <c:v>0.06</c:v>
                </c:pt>
                <c:pt idx="24">
                  <c:v>0.21</c:v>
                </c:pt>
                <c:pt idx="25">
                  <c:v>0.03</c:v>
                </c:pt>
                <c:pt idx="26">
                  <c:v>0.02</c:v>
                </c:pt>
                <c:pt idx="27">
                  <c:v>0.02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0.06</c:v>
                </c:pt>
                <c:pt idx="45">
                  <c:v>0.06</c:v>
                </c:pt>
                <c:pt idx="46">
                  <c:v>0.35</c:v>
                </c:pt>
                <c:pt idx="47">
                  <c:v>0.03</c:v>
                </c:pt>
                <c:pt idx="48">
                  <c:v>0.01</c:v>
                </c:pt>
                <c:pt idx="49">
                  <c:v>0.01</c:v>
                </c:pt>
                <c:pt idx="50">
                  <c:v>0.05</c:v>
                </c:pt>
                <c:pt idx="51">
                  <c:v>0.05</c:v>
                </c:pt>
                <c:pt idx="52">
                  <c:v>0.03</c:v>
                </c:pt>
                <c:pt idx="53">
                  <c:v>0.03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7.0000000000000007E-2</c:v>
                </c:pt>
                <c:pt idx="67">
                  <c:v>7.0000000000000007E-2</c:v>
                </c:pt>
                <c:pt idx="68">
                  <c:v>0.48</c:v>
                </c:pt>
                <c:pt idx="69">
                  <c:v>0.03</c:v>
                </c:pt>
                <c:pt idx="70">
                  <c:v>0</c:v>
                </c:pt>
                <c:pt idx="71">
                  <c:v>0</c:v>
                </c:pt>
                <c:pt idx="72">
                  <c:v>0.06</c:v>
                </c:pt>
                <c:pt idx="73">
                  <c:v>0.06</c:v>
                </c:pt>
                <c:pt idx="74">
                  <c:v>0.03</c:v>
                </c:pt>
                <c:pt idx="75">
                  <c:v>0.03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0.03</c:v>
                </c:pt>
                <c:pt idx="81">
                  <c:v>0.03</c:v>
                </c:pt>
                <c:pt idx="82">
                  <c:v>0.05</c:v>
                </c:pt>
                <c:pt idx="83">
                  <c:v>0.05</c:v>
                </c:pt>
                <c:pt idx="84">
                  <c:v>0.02</c:v>
                </c:pt>
                <c:pt idx="85">
                  <c:v>0.02</c:v>
                </c:pt>
                <c:pt idx="88">
                  <c:v>0.08</c:v>
                </c:pt>
                <c:pt idx="89">
                  <c:v>0.08</c:v>
                </c:pt>
                <c:pt idx="90">
                  <c:v>0.62</c:v>
                </c:pt>
                <c:pt idx="91">
                  <c:v>0.03</c:v>
                </c:pt>
                <c:pt idx="92">
                  <c:v>-0.01</c:v>
                </c:pt>
                <c:pt idx="93">
                  <c:v>-0.01</c:v>
                </c:pt>
                <c:pt idx="94">
                  <c:v>0.06</c:v>
                </c:pt>
                <c:pt idx="95">
                  <c:v>0.06</c:v>
                </c:pt>
                <c:pt idx="96">
                  <c:v>0.02</c:v>
                </c:pt>
                <c:pt idx="97">
                  <c:v>0.02</c:v>
                </c:pt>
                <c:pt idx="98">
                  <c:v>0.04</c:v>
                </c:pt>
                <c:pt idx="99">
                  <c:v>0.04</c:v>
                </c:pt>
                <c:pt idx="100">
                  <c:v>0.04</c:v>
                </c:pt>
                <c:pt idx="101">
                  <c:v>0.04</c:v>
                </c:pt>
                <c:pt idx="102">
                  <c:v>0.03</c:v>
                </c:pt>
                <c:pt idx="103">
                  <c:v>0.03</c:v>
                </c:pt>
                <c:pt idx="104">
                  <c:v>0.05</c:v>
                </c:pt>
                <c:pt idx="105">
                  <c:v>0.05</c:v>
                </c:pt>
                <c:pt idx="106">
                  <c:v>0.02</c:v>
                </c:pt>
                <c:pt idx="107">
                  <c:v>0.02</c:v>
                </c:pt>
                <c:pt idx="110">
                  <c:v>0.08</c:v>
                </c:pt>
                <c:pt idx="111">
                  <c:v>0.08</c:v>
                </c:pt>
                <c:pt idx="112">
                  <c:v>0.74</c:v>
                </c:pt>
                <c:pt idx="113">
                  <c:v>0.03</c:v>
                </c:pt>
                <c:pt idx="114">
                  <c:v>-0.03</c:v>
                </c:pt>
                <c:pt idx="115">
                  <c:v>-0.03</c:v>
                </c:pt>
                <c:pt idx="116">
                  <c:v>0.05</c:v>
                </c:pt>
                <c:pt idx="117">
                  <c:v>0.05</c:v>
                </c:pt>
                <c:pt idx="118">
                  <c:v>0.02</c:v>
                </c:pt>
                <c:pt idx="119">
                  <c:v>0.02</c:v>
                </c:pt>
                <c:pt idx="120">
                  <c:v>0.04</c:v>
                </c:pt>
                <c:pt idx="121">
                  <c:v>0.04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0.04</c:v>
                </c:pt>
                <c:pt idx="127">
                  <c:v>0.04</c:v>
                </c:pt>
                <c:pt idx="128">
                  <c:v>0.01</c:v>
                </c:pt>
                <c:pt idx="129">
                  <c:v>0.01</c:v>
                </c:pt>
                <c:pt idx="132">
                  <c:v>0.08</c:v>
                </c:pt>
                <c:pt idx="133">
                  <c:v>0.08</c:v>
                </c:pt>
                <c:pt idx="134">
                  <c:v>0.81</c:v>
                </c:pt>
                <c:pt idx="135">
                  <c:v>0.02</c:v>
                </c:pt>
                <c:pt idx="136">
                  <c:v>-0.05</c:v>
                </c:pt>
                <c:pt idx="137">
                  <c:v>-0.05</c:v>
                </c:pt>
                <c:pt idx="138">
                  <c:v>0.04</c:v>
                </c:pt>
                <c:pt idx="139">
                  <c:v>0.04</c:v>
                </c:pt>
                <c:pt idx="140">
                  <c:v>0.01</c:v>
                </c:pt>
                <c:pt idx="141">
                  <c:v>0.01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0.04</c:v>
                </c:pt>
                <c:pt idx="149">
                  <c:v>0.04</c:v>
                </c:pt>
                <c:pt idx="150">
                  <c:v>0</c:v>
                </c:pt>
                <c:pt idx="151">
                  <c:v>0</c:v>
                </c:pt>
                <c:pt idx="154">
                  <c:v>0.08</c:v>
                </c:pt>
                <c:pt idx="155">
                  <c:v>0.08</c:v>
                </c:pt>
                <c:pt idx="156">
                  <c:v>0.87</c:v>
                </c:pt>
                <c:pt idx="157">
                  <c:v>0.01</c:v>
                </c:pt>
                <c:pt idx="158">
                  <c:v>-0.05</c:v>
                </c:pt>
                <c:pt idx="159">
                  <c:v>-0.05</c:v>
                </c:pt>
                <c:pt idx="160">
                  <c:v>0.04</c:v>
                </c:pt>
                <c:pt idx="161">
                  <c:v>0.04</c:v>
                </c:pt>
                <c:pt idx="162">
                  <c:v>-0.01</c:v>
                </c:pt>
                <c:pt idx="163">
                  <c:v>-0.01</c:v>
                </c:pt>
                <c:pt idx="164">
                  <c:v>0.02</c:v>
                </c:pt>
                <c:pt idx="165">
                  <c:v>0.02</c:v>
                </c:pt>
                <c:pt idx="166">
                  <c:v>0.01</c:v>
                </c:pt>
                <c:pt idx="167">
                  <c:v>0.01</c:v>
                </c:pt>
                <c:pt idx="168">
                  <c:v>0</c:v>
                </c:pt>
                <c:pt idx="169">
                  <c:v>0</c:v>
                </c:pt>
                <c:pt idx="170">
                  <c:v>0.03</c:v>
                </c:pt>
                <c:pt idx="171">
                  <c:v>0.03</c:v>
                </c:pt>
                <c:pt idx="172">
                  <c:v>-0.01</c:v>
                </c:pt>
                <c:pt idx="173">
                  <c:v>-0.01</c:v>
                </c:pt>
                <c:pt idx="176">
                  <c:v>7.0000000000000007E-2</c:v>
                </c:pt>
                <c:pt idx="177">
                  <c:v>7.0000000000000007E-2</c:v>
                </c:pt>
                <c:pt idx="178">
                  <c:v>0.89</c:v>
                </c:pt>
                <c:pt idx="179">
                  <c:v>0</c:v>
                </c:pt>
                <c:pt idx="180">
                  <c:v>-7.0000000000000007E-2</c:v>
                </c:pt>
                <c:pt idx="181">
                  <c:v>-7.0000000000000007E-2</c:v>
                </c:pt>
                <c:pt idx="182">
                  <c:v>0.03</c:v>
                </c:pt>
                <c:pt idx="183">
                  <c:v>0.03</c:v>
                </c:pt>
                <c:pt idx="184">
                  <c:v>-0.01</c:v>
                </c:pt>
                <c:pt idx="185">
                  <c:v>-0.01</c:v>
                </c:pt>
                <c:pt idx="186">
                  <c:v>0.01</c:v>
                </c:pt>
                <c:pt idx="187">
                  <c:v>0.01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0.02</c:v>
                </c:pt>
                <c:pt idx="193">
                  <c:v>0.02</c:v>
                </c:pt>
                <c:pt idx="194">
                  <c:v>-0.02</c:v>
                </c:pt>
                <c:pt idx="195">
                  <c:v>-0.02</c:v>
                </c:pt>
                <c:pt idx="198">
                  <c:v>7.0000000000000007E-2</c:v>
                </c:pt>
                <c:pt idx="199">
                  <c:v>7.0000000000000007E-2</c:v>
                </c:pt>
                <c:pt idx="200">
                  <c:v>0.88</c:v>
                </c:pt>
                <c:pt idx="201">
                  <c:v>0</c:v>
                </c:pt>
                <c:pt idx="202">
                  <c:v>-7.0000000000000007E-2</c:v>
                </c:pt>
                <c:pt idx="203">
                  <c:v>-7.0000000000000007E-2</c:v>
                </c:pt>
                <c:pt idx="204">
                  <c:v>0.02</c:v>
                </c:pt>
                <c:pt idx="205">
                  <c:v>0.02</c:v>
                </c:pt>
                <c:pt idx="206">
                  <c:v>-0.02</c:v>
                </c:pt>
                <c:pt idx="207">
                  <c:v>-0.02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-0.01</c:v>
                </c:pt>
                <c:pt idx="213">
                  <c:v>-0.01</c:v>
                </c:pt>
                <c:pt idx="214">
                  <c:v>0.01</c:v>
                </c:pt>
                <c:pt idx="215">
                  <c:v>0.01</c:v>
                </c:pt>
                <c:pt idx="216">
                  <c:v>-0.03</c:v>
                </c:pt>
                <c:pt idx="217">
                  <c:v>-0.03</c:v>
                </c:pt>
                <c:pt idx="220">
                  <c:v>0.06</c:v>
                </c:pt>
                <c:pt idx="221">
                  <c:v>0.06</c:v>
                </c:pt>
                <c:pt idx="222">
                  <c:v>0.87</c:v>
                </c:pt>
                <c:pt idx="223">
                  <c:v>-0.01</c:v>
                </c:pt>
                <c:pt idx="224">
                  <c:v>-0.08</c:v>
                </c:pt>
                <c:pt idx="225">
                  <c:v>-0.08</c:v>
                </c:pt>
                <c:pt idx="226">
                  <c:v>0.02</c:v>
                </c:pt>
                <c:pt idx="227">
                  <c:v>0.02</c:v>
                </c:pt>
                <c:pt idx="228">
                  <c:v>-0.03</c:v>
                </c:pt>
                <c:pt idx="229">
                  <c:v>-0.03</c:v>
                </c:pt>
                <c:pt idx="230">
                  <c:v>-0.01</c:v>
                </c:pt>
                <c:pt idx="231">
                  <c:v>-0.01</c:v>
                </c:pt>
                <c:pt idx="232">
                  <c:v>-0.02</c:v>
                </c:pt>
                <c:pt idx="233">
                  <c:v>-0.02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-0.04</c:v>
                </c:pt>
                <c:pt idx="239">
                  <c:v>-0.04</c:v>
                </c:pt>
                <c:pt idx="242">
                  <c:v>0.04</c:v>
                </c:pt>
                <c:pt idx="243">
                  <c:v>0.04</c:v>
                </c:pt>
                <c:pt idx="244">
                  <c:v>0.82</c:v>
                </c:pt>
                <c:pt idx="245">
                  <c:v>-0.02</c:v>
                </c:pt>
                <c:pt idx="246">
                  <c:v>-0.08</c:v>
                </c:pt>
                <c:pt idx="247">
                  <c:v>-0.08</c:v>
                </c:pt>
                <c:pt idx="248">
                  <c:v>0</c:v>
                </c:pt>
                <c:pt idx="249">
                  <c:v>0</c:v>
                </c:pt>
                <c:pt idx="250">
                  <c:v>-0.04</c:v>
                </c:pt>
                <c:pt idx="251">
                  <c:v>-0.04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-0.01</c:v>
                </c:pt>
                <c:pt idx="259">
                  <c:v>-0.01</c:v>
                </c:pt>
                <c:pt idx="260">
                  <c:v>-0.04</c:v>
                </c:pt>
                <c:pt idx="261">
                  <c:v>-0.04</c:v>
                </c:pt>
                <c:pt idx="264">
                  <c:v>0.03</c:v>
                </c:pt>
                <c:pt idx="265">
                  <c:v>0.03</c:v>
                </c:pt>
                <c:pt idx="266">
                  <c:v>0.73</c:v>
                </c:pt>
                <c:pt idx="267">
                  <c:v>-0.03</c:v>
                </c:pt>
                <c:pt idx="268">
                  <c:v>-0.09</c:v>
                </c:pt>
                <c:pt idx="269">
                  <c:v>-0.09</c:v>
                </c:pt>
                <c:pt idx="270">
                  <c:v>-0.01</c:v>
                </c:pt>
                <c:pt idx="271">
                  <c:v>-0.01</c:v>
                </c:pt>
                <c:pt idx="272">
                  <c:v>-0.04</c:v>
                </c:pt>
                <c:pt idx="273">
                  <c:v>-0.04</c:v>
                </c:pt>
                <c:pt idx="274">
                  <c:v>-0.02</c:v>
                </c:pt>
                <c:pt idx="275">
                  <c:v>-0.02</c:v>
                </c:pt>
                <c:pt idx="276">
                  <c:v>-0.03</c:v>
                </c:pt>
                <c:pt idx="277">
                  <c:v>-0.03</c:v>
                </c:pt>
                <c:pt idx="278">
                  <c:v>-0.03</c:v>
                </c:pt>
                <c:pt idx="279">
                  <c:v>-0.03</c:v>
                </c:pt>
                <c:pt idx="280">
                  <c:v>-0.02</c:v>
                </c:pt>
                <c:pt idx="281">
                  <c:v>-0.02</c:v>
                </c:pt>
                <c:pt idx="282">
                  <c:v>-0.05</c:v>
                </c:pt>
                <c:pt idx="283">
                  <c:v>-0.05</c:v>
                </c:pt>
                <c:pt idx="286">
                  <c:v>0.02</c:v>
                </c:pt>
                <c:pt idx="287">
                  <c:v>0.02</c:v>
                </c:pt>
                <c:pt idx="288">
                  <c:v>0.6</c:v>
                </c:pt>
                <c:pt idx="289">
                  <c:v>-0.03</c:v>
                </c:pt>
                <c:pt idx="290">
                  <c:v>-0.08</c:v>
                </c:pt>
                <c:pt idx="291">
                  <c:v>-0.08</c:v>
                </c:pt>
                <c:pt idx="292">
                  <c:v>-0.01</c:v>
                </c:pt>
                <c:pt idx="293">
                  <c:v>-0.01</c:v>
                </c:pt>
                <c:pt idx="294">
                  <c:v>-0.05</c:v>
                </c:pt>
                <c:pt idx="295">
                  <c:v>-0.05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-0.02</c:v>
                </c:pt>
                <c:pt idx="303">
                  <c:v>-0.02</c:v>
                </c:pt>
                <c:pt idx="304">
                  <c:v>-0.06</c:v>
                </c:pt>
                <c:pt idx="305">
                  <c:v>-0.06</c:v>
                </c:pt>
                <c:pt idx="308">
                  <c:v>0.01</c:v>
                </c:pt>
                <c:pt idx="309">
                  <c:v>0.01</c:v>
                </c:pt>
                <c:pt idx="310">
                  <c:v>0.49</c:v>
                </c:pt>
                <c:pt idx="311">
                  <c:v>-0.03</c:v>
                </c:pt>
                <c:pt idx="312">
                  <c:v>-7.0000000000000007E-2</c:v>
                </c:pt>
                <c:pt idx="313">
                  <c:v>-7.0000000000000007E-2</c:v>
                </c:pt>
                <c:pt idx="314">
                  <c:v>-0.02</c:v>
                </c:pt>
                <c:pt idx="315">
                  <c:v>-0.02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-0.04</c:v>
                </c:pt>
                <c:pt idx="321">
                  <c:v>-0.04</c:v>
                </c:pt>
                <c:pt idx="322">
                  <c:v>-0.05</c:v>
                </c:pt>
                <c:pt idx="323">
                  <c:v>-0.05</c:v>
                </c:pt>
                <c:pt idx="324">
                  <c:v>-0.03</c:v>
                </c:pt>
                <c:pt idx="325">
                  <c:v>-0.03</c:v>
                </c:pt>
                <c:pt idx="326">
                  <c:v>-0.05</c:v>
                </c:pt>
                <c:pt idx="327">
                  <c:v>-0.05</c:v>
                </c:pt>
                <c:pt idx="330">
                  <c:v>-0.01</c:v>
                </c:pt>
                <c:pt idx="331">
                  <c:v>-0.01</c:v>
                </c:pt>
                <c:pt idx="332">
                  <c:v>0.36</c:v>
                </c:pt>
                <c:pt idx="333">
                  <c:v>-0.04</c:v>
                </c:pt>
                <c:pt idx="334">
                  <c:v>-0.06</c:v>
                </c:pt>
                <c:pt idx="335">
                  <c:v>-0.06</c:v>
                </c:pt>
                <c:pt idx="336">
                  <c:v>-0.04</c:v>
                </c:pt>
                <c:pt idx="337">
                  <c:v>-0.04</c:v>
                </c:pt>
                <c:pt idx="338">
                  <c:v>-0.05</c:v>
                </c:pt>
                <c:pt idx="339">
                  <c:v>-0.05</c:v>
                </c:pt>
                <c:pt idx="340">
                  <c:v>-0.04</c:v>
                </c:pt>
                <c:pt idx="341">
                  <c:v>-0.04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-0.05</c:v>
                </c:pt>
                <c:pt idx="349">
                  <c:v>-0.05</c:v>
                </c:pt>
                <c:pt idx="352">
                  <c:v>-0.03</c:v>
                </c:pt>
                <c:pt idx="353">
                  <c:v>-0.03</c:v>
                </c:pt>
                <c:pt idx="354">
                  <c:v>0.2</c:v>
                </c:pt>
                <c:pt idx="355">
                  <c:v>-0.04</c:v>
                </c:pt>
                <c:pt idx="356">
                  <c:v>-0.06</c:v>
                </c:pt>
                <c:pt idx="357">
                  <c:v>-0.06</c:v>
                </c:pt>
                <c:pt idx="358">
                  <c:v>-0.04</c:v>
                </c:pt>
                <c:pt idx="359">
                  <c:v>-0.04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-0.04</c:v>
                </c:pt>
                <c:pt idx="375">
                  <c:v>-0.04</c:v>
                </c:pt>
                <c:pt idx="376">
                  <c:v>0.03</c:v>
                </c:pt>
                <c:pt idx="377">
                  <c:v>-0.04</c:v>
                </c:pt>
                <c:pt idx="378">
                  <c:v>-0.05</c:v>
                </c:pt>
                <c:pt idx="379">
                  <c:v>-0.05</c:v>
                </c:pt>
                <c:pt idx="380">
                  <c:v>-0.05</c:v>
                </c:pt>
                <c:pt idx="381">
                  <c:v>-0.05</c:v>
                </c:pt>
                <c:pt idx="382">
                  <c:v>-0.06</c:v>
                </c:pt>
                <c:pt idx="383">
                  <c:v>-0.06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-0.13</c:v>
                </c:pt>
                <c:pt idx="399">
                  <c:v>-0.04</c:v>
                </c:pt>
                <c:pt idx="400">
                  <c:v>-0.03</c:v>
                </c:pt>
                <c:pt idx="401">
                  <c:v>-0.03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-0.04</c:v>
                </c:pt>
                <c:pt idx="415">
                  <c:v>-0.04</c:v>
                </c:pt>
                <c:pt idx="418">
                  <c:v>-0.06</c:v>
                </c:pt>
                <c:pt idx="419">
                  <c:v>-0.06</c:v>
                </c:pt>
                <c:pt idx="420">
                  <c:v>-0.27</c:v>
                </c:pt>
                <c:pt idx="421">
                  <c:v>-0.04</c:v>
                </c:pt>
                <c:pt idx="422">
                  <c:v>-0.02</c:v>
                </c:pt>
                <c:pt idx="423">
                  <c:v>-0.02</c:v>
                </c:pt>
                <c:pt idx="424">
                  <c:v>-0.05</c:v>
                </c:pt>
                <c:pt idx="425">
                  <c:v>-0.05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-0.04</c:v>
                </c:pt>
                <c:pt idx="433">
                  <c:v>-0.04</c:v>
                </c:pt>
                <c:pt idx="434">
                  <c:v>-0.05</c:v>
                </c:pt>
                <c:pt idx="435">
                  <c:v>-0.05</c:v>
                </c:pt>
                <c:pt idx="436">
                  <c:v>-0.03</c:v>
                </c:pt>
                <c:pt idx="437">
                  <c:v>-0.03</c:v>
                </c:pt>
                <c:pt idx="440">
                  <c:v>-7.0000000000000007E-2</c:v>
                </c:pt>
                <c:pt idx="441">
                  <c:v>-7.0000000000000007E-2</c:v>
                </c:pt>
                <c:pt idx="442">
                  <c:v>-0.43</c:v>
                </c:pt>
                <c:pt idx="443">
                  <c:v>-0.04</c:v>
                </c:pt>
                <c:pt idx="444">
                  <c:v>-0.01</c:v>
                </c:pt>
                <c:pt idx="445">
                  <c:v>-0.01</c:v>
                </c:pt>
                <c:pt idx="446">
                  <c:v>-0.05</c:v>
                </c:pt>
                <c:pt idx="447">
                  <c:v>-0.05</c:v>
                </c:pt>
                <c:pt idx="448">
                  <c:v>-0.03</c:v>
                </c:pt>
                <c:pt idx="449">
                  <c:v>-0.03</c:v>
                </c:pt>
                <c:pt idx="450">
                  <c:v>-0.05</c:v>
                </c:pt>
                <c:pt idx="451">
                  <c:v>-0.05</c:v>
                </c:pt>
                <c:pt idx="452">
                  <c:v>-0.04</c:v>
                </c:pt>
                <c:pt idx="453">
                  <c:v>-0.04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-0.03</c:v>
                </c:pt>
                <c:pt idx="459">
                  <c:v>-0.03</c:v>
                </c:pt>
                <c:pt idx="462">
                  <c:v>-0.08</c:v>
                </c:pt>
                <c:pt idx="463">
                  <c:v>-0.08</c:v>
                </c:pt>
                <c:pt idx="464">
                  <c:v>-0.56000000000000005</c:v>
                </c:pt>
                <c:pt idx="465">
                  <c:v>-0.03</c:v>
                </c:pt>
                <c:pt idx="466">
                  <c:v>0.01</c:v>
                </c:pt>
                <c:pt idx="467">
                  <c:v>0.01</c:v>
                </c:pt>
                <c:pt idx="468">
                  <c:v>-0.06</c:v>
                </c:pt>
                <c:pt idx="469">
                  <c:v>-0.06</c:v>
                </c:pt>
                <c:pt idx="470">
                  <c:v>-0.03</c:v>
                </c:pt>
                <c:pt idx="471">
                  <c:v>-0.03</c:v>
                </c:pt>
                <c:pt idx="472">
                  <c:v>-0.05</c:v>
                </c:pt>
                <c:pt idx="473">
                  <c:v>-0.05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-0.02</c:v>
                </c:pt>
                <c:pt idx="481">
                  <c:v>-0.02</c:v>
                </c:pt>
              </c:numCache>
            </c:numRef>
          </c:val>
        </c:ser>
        <c:ser>
          <c:idx val="2"/>
          <c:order val="2"/>
          <c:cat>
            <c:strRef>
              <c:f>Sheet3!$A$1:$A$486</c:f>
              <c:strCach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0.06</c:v>
                </c:pt>
                <c:pt idx="23">
                  <c:v>0.06</c:v>
                </c:pt>
                <c:pt idx="24">
                  <c:v>0.06</c:v>
                </c:pt>
                <c:pt idx="25">
                  <c:v>0.06</c:v>
                </c:pt>
                <c:pt idx="26">
                  <c:v>0.04</c:v>
                </c:pt>
                <c:pt idx="27">
                  <c:v>0.04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0.07</c:v>
                </c:pt>
                <c:pt idx="45">
                  <c:v>0.07</c:v>
                </c:pt>
                <c:pt idx="46">
                  <c:v>0.06</c:v>
                </c:pt>
                <c:pt idx="47">
                  <c:v>0.06</c:v>
                </c:pt>
                <c:pt idx="48">
                  <c:v>0.04</c:v>
                </c:pt>
                <c:pt idx="49">
                  <c:v>0.04</c:v>
                </c:pt>
                <c:pt idx="50">
                  <c:v>0.06</c:v>
                </c:pt>
                <c:pt idx="51">
                  <c:v>0.06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0.08</c:v>
                </c:pt>
                <c:pt idx="67">
                  <c:v>0.08</c:v>
                </c:pt>
                <c:pt idx="68">
                  <c:v>0.07</c:v>
                </c:pt>
                <c:pt idx="69">
                  <c:v>0.07</c:v>
                </c:pt>
                <c:pt idx="70">
                  <c:v>0.04</c:v>
                </c:pt>
                <c:pt idx="71">
                  <c:v>0.04</c:v>
                </c:pt>
                <c:pt idx="72">
                  <c:v>0.06</c:v>
                </c:pt>
                <c:pt idx="73">
                  <c:v>0.06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0.06</c:v>
                </c:pt>
                <c:pt idx="83">
                  <c:v>0.06</c:v>
                </c:pt>
                <c:pt idx="84">
                  <c:v>0.03</c:v>
                </c:pt>
                <c:pt idx="85">
                  <c:v>0.03</c:v>
                </c:pt>
                <c:pt idx="88">
                  <c:v>0.09</c:v>
                </c:pt>
                <c:pt idx="89">
                  <c:v>0.09</c:v>
                </c:pt>
                <c:pt idx="90">
                  <c:v>0.08</c:v>
                </c:pt>
                <c:pt idx="91">
                  <c:v>0.08</c:v>
                </c:pt>
                <c:pt idx="92">
                  <c:v>0.04</c:v>
                </c:pt>
                <c:pt idx="93">
                  <c:v>0.04</c:v>
                </c:pt>
                <c:pt idx="94">
                  <c:v>0.06</c:v>
                </c:pt>
                <c:pt idx="95">
                  <c:v>0.06</c:v>
                </c:pt>
                <c:pt idx="96">
                  <c:v>0.03</c:v>
                </c:pt>
                <c:pt idx="97">
                  <c:v>0.03</c:v>
                </c:pt>
                <c:pt idx="98">
                  <c:v>0.04</c:v>
                </c:pt>
                <c:pt idx="99">
                  <c:v>0.04</c:v>
                </c:pt>
                <c:pt idx="100">
                  <c:v>0.04</c:v>
                </c:pt>
                <c:pt idx="101">
                  <c:v>0.04</c:v>
                </c:pt>
                <c:pt idx="102">
                  <c:v>0.04</c:v>
                </c:pt>
                <c:pt idx="103">
                  <c:v>0.04</c:v>
                </c:pt>
                <c:pt idx="104">
                  <c:v>0.05</c:v>
                </c:pt>
                <c:pt idx="105">
                  <c:v>0.05</c:v>
                </c:pt>
                <c:pt idx="106">
                  <c:v>0.03</c:v>
                </c:pt>
                <c:pt idx="107">
                  <c:v>0.03</c:v>
                </c:pt>
                <c:pt idx="110">
                  <c:v>0.09</c:v>
                </c:pt>
                <c:pt idx="111">
                  <c:v>0.09</c:v>
                </c:pt>
                <c:pt idx="112">
                  <c:v>0.08</c:v>
                </c:pt>
                <c:pt idx="113">
                  <c:v>0.08</c:v>
                </c:pt>
                <c:pt idx="114">
                  <c:v>0.03</c:v>
                </c:pt>
                <c:pt idx="115">
                  <c:v>0.03</c:v>
                </c:pt>
                <c:pt idx="116">
                  <c:v>0.05</c:v>
                </c:pt>
                <c:pt idx="117">
                  <c:v>0.05</c:v>
                </c:pt>
                <c:pt idx="118">
                  <c:v>0.02</c:v>
                </c:pt>
                <c:pt idx="119">
                  <c:v>0.02</c:v>
                </c:pt>
                <c:pt idx="120">
                  <c:v>0.04</c:v>
                </c:pt>
                <c:pt idx="121">
                  <c:v>0.04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0.05</c:v>
                </c:pt>
                <c:pt idx="127">
                  <c:v>0.05</c:v>
                </c:pt>
                <c:pt idx="128">
                  <c:v>0.01</c:v>
                </c:pt>
                <c:pt idx="129">
                  <c:v>0.01</c:v>
                </c:pt>
                <c:pt idx="132">
                  <c:v>0.09</c:v>
                </c:pt>
                <c:pt idx="133">
                  <c:v>0.09</c:v>
                </c:pt>
                <c:pt idx="134">
                  <c:v>0.08</c:v>
                </c:pt>
                <c:pt idx="135">
                  <c:v>0.08</c:v>
                </c:pt>
                <c:pt idx="136">
                  <c:v>0.02</c:v>
                </c:pt>
                <c:pt idx="137">
                  <c:v>0.02</c:v>
                </c:pt>
                <c:pt idx="138">
                  <c:v>0.05</c:v>
                </c:pt>
                <c:pt idx="139">
                  <c:v>0.05</c:v>
                </c:pt>
                <c:pt idx="140">
                  <c:v>0.01</c:v>
                </c:pt>
                <c:pt idx="141">
                  <c:v>0.01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0.04</c:v>
                </c:pt>
                <c:pt idx="149">
                  <c:v>0.04</c:v>
                </c:pt>
                <c:pt idx="150">
                  <c:v>0</c:v>
                </c:pt>
                <c:pt idx="151">
                  <c:v>0</c:v>
                </c:pt>
                <c:pt idx="154">
                  <c:v>0.08</c:v>
                </c:pt>
                <c:pt idx="155">
                  <c:v>0.08</c:v>
                </c:pt>
                <c:pt idx="156">
                  <c:v>0.08</c:v>
                </c:pt>
                <c:pt idx="157">
                  <c:v>0.08</c:v>
                </c:pt>
                <c:pt idx="158">
                  <c:v>0.01</c:v>
                </c:pt>
                <c:pt idx="159">
                  <c:v>0.01</c:v>
                </c:pt>
                <c:pt idx="160">
                  <c:v>0.04</c:v>
                </c:pt>
                <c:pt idx="161">
                  <c:v>0.04</c:v>
                </c:pt>
                <c:pt idx="162">
                  <c:v>0</c:v>
                </c:pt>
                <c:pt idx="163">
                  <c:v>0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0.01</c:v>
                </c:pt>
                <c:pt idx="169">
                  <c:v>0.01</c:v>
                </c:pt>
                <c:pt idx="170">
                  <c:v>0.03</c:v>
                </c:pt>
                <c:pt idx="171">
                  <c:v>0.03</c:v>
                </c:pt>
                <c:pt idx="172">
                  <c:v>-0.01</c:v>
                </c:pt>
                <c:pt idx="173">
                  <c:v>-0.01</c:v>
                </c:pt>
                <c:pt idx="176">
                  <c:v>0.08</c:v>
                </c:pt>
                <c:pt idx="177">
                  <c:v>0.08</c:v>
                </c:pt>
                <c:pt idx="178">
                  <c:v>0.07</c:v>
                </c:pt>
                <c:pt idx="179">
                  <c:v>0.07</c:v>
                </c:pt>
                <c:pt idx="180">
                  <c:v>0</c:v>
                </c:pt>
                <c:pt idx="181">
                  <c:v>0</c:v>
                </c:pt>
                <c:pt idx="182">
                  <c:v>0.04</c:v>
                </c:pt>
                <c:pt idx="183">
                  <c:v>0.04</c:v>
                </c:pt>
                <c:pt idx="184">
                  <c:v>0</c:v>
                </c:pt>
                <c:pt idx="185">
                  <c:v>0</c:v>
                </c:pt>
                <c:pt idx="186">
                  <c:v>0.02</c:v>
                </c:pt>
                <c:pt idx="187">
                  <c:v>0.02</c:v>
                </c:pt>
                <c:pt idx="188">
                  <c:v>0.01</c:v>
                </c:pt>
                <c:pt idx="189">
                  <c:v>0.01</c:v>
                </c:pt>
                <c:pt idx="190">
                  <c:v>0</c:v>
                </c:pt>
                <c:pt idx="191">
                  <c:v>0</c:v>
                </c:pt>
                <c:pt idx="192">
                  <c:v>0.03</c:v>
                </c:pt>
                <c:pt idx="193">
                  <c:v>0.03</c:v>
                </c:pt>
                <c:pt idx="194">
                  <c:v>-0.01</c:v>
                </c:pt>
                <c:pt idx="195">
                  <c:v>-0.01</c:v>
                </c:pt>
                <c:pt idx="198">
                  <c:v>0.08</c:v>
                </c:pt>
                <c:pt idx="199">
                  <c:v>0.08</c:v>
                </c:pt>
                <c:pt idx="200">
                  <c:v>0.07</c:v>
                </c:pt>
                <c:pt idx="201">
                  <c:v>0.07</c:v>
                </c:pt>
                <c:pt idx="202">
                  <c:v>0</c:v>
                </c:pt>
                <c:pt idx="203">
                  <c:v>0</c:v>
                </c:pt>
                <c:pt idx="204">
                  <c:v>0.03</c:v>
                </c:pt>
                <c:pt idx="205">
                  <c:v>0.03</c:v>
                </c:pt>
                <c:pt idx="206">
                  <c:v>-0.01</c:v>
                </c:pt>
                <c:pt idx="207">
                  <c:v>-0.01</c:v>
                </c:pt>
                <c:pt idx="208">
                  <c:v>0.01</c:v>
                </c:pt>
                <c:pt idx="209">
                  <c:v>0.01</c:v>
                </c:pt>
                <c:pt idx="210">
                  <c:v>0</c:v>
                </c:pt>
                <c:pt idx="211">
                  <c:v>0</c:v>
                </c:pt>
                <c:pt idx="212">
                  <c:v>-0.01</c:v>
                </c:pt>
                <c:pt idx="213">
                  <c:v>-0.01</c:v>
                </c:pt>
                <c:pt idx="214">
                  <c:v>0.02</c:v>
                </c:pt>
                <c:pt idx="215">
                  <c:v>0.02</c:v>
                </c:pt>
                <c:pt idx="216">
                  <c:v>-0.02</c:v>
                </c:pt>
                <c:pt idx="217">
                  <c:v>-0.02</c:v>
                </c:pt>
                <c:pt idx="220">
                  <c:v>0.06</c:v>
                </c:pt>
                <c:pt idx="221">
                  <c:v>0.06</c:v>
                </c:pt>
                <c:pt idx="222">
                  <c:v>0.06</c:v>
                </c:pt>
                <c:pt idx="223">
                  <c:v>0.06</c:v>
                </c:pt>
                <c:pt idx="224">
                  <c:v>-0.01</c:v>
                </c:pt>
                <c:pt idx="225">
                  <c:v>-0.01</c:v>
                </c:pt>
                <c:pt idx="226">
                  <c:v>0.02</c:v>
                </c:pt>
                <c:pt idx="227">
                  <c:v>0.02</c:v>
                </c:pt>
                <c:pt idx="228">
                  <c:v>-0.02</c:v>
                </c:pt>
                <c:pt idx="229">
                  <c:v>-0.02</c:v>
                </c:pt>
                <c:pt idx="230">
                  <c:v>-0.01</c:v>
                </c:pt>
                <c:pt idx="231">
                  <c:v>-0.01</c:v>
                </c:pt>
                <c:pt idx="232">
                  <c:v>-0.01</c:v>
                </c:pt>
                <c:pt idx="233">
                  <c:v>-0.01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-0.03</c:v>
                </c:pt>
                <c:pt idx="239">
                  <c:v>-0.03</c:v>
                </c:pt>
                <c:pt idx="242">
                  <c:v>0.05</c:v>
                </c:pt>
                <c:pt idx="243">
                  <c:v>0.05</c:v>
                </c:pt>
                <c:pt idx="244">
                  <c:v>0.04</c:v>
                </c:pt>
                <c:pt idx="245">
                  <c:v>0.04</c:v>
                </c:pt>
                <c:pt idx="246">
                  <c:v>-0.02</c:v>
                </c:pt>
                <c:pt idx="247">
                  <c:v>-0.02</c:v>
                </c:pt>
                <c:pt idx="248">
                  <c:v>0.01</c:v>
                </c:pt>
                <c:pt idx="249">
                  <c:v>0.01</c:v>
                </c:pt>
                <c:pt idx="250">
                  <c:v>-0.03</c:v>
                </c:pt>
                <c:pt idx="251">
                  <c:v>-0.03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-0.01</c:v>
                </c:pt>
                <c:pt idx="259">
                  <c:v>-0.01</c:v>
                </c:pt>
                <c:pt idx="260">
                  <c:v>-0.04</c:v>
                </c:pt>
                <c:pt idx="261">
                  <c:v>-0.04</c:v>
                </c:pt>
                <c:pt idx="264">
                  <c:v>0.03</c:v>
                </c:pt>
                <c:pt idx="265">
                  <c:v>0.03</c:v>
                </c:pt>
                <c:pt idx="266">
                  <c:v>0.03</c:v>
                </c:pt>
                <c:pt idx="267">
                  <c:v>0.03</c:v>
                </c:pt>
                <c:pt idx="268">
                  <c:v>-0.03</c:v>
                </c:pt>
                <c:pt idx="269">
                  <c:v>-0.03</c:v>
                </c:pt>
                <c:pt idx="270">
                  <c:v>0</c:v>
                </c:pt>
                <c:pt idx="271">
                  <c:v>0</c:v>
                </c:pt>
                <c:pt idx="272">
                  <c:v>-0.04</c:v>
                </c:pt>
                <c:pt idx="273">
                  <c:v>-0.04</c:v>
                </c:pt>
                <c:pt idx="274">
                  <c:v>-0.02</c:v>
                </c:pt>
                <c:pt idx="275">
                  <c:v>-0.02</c:v>
                </c:pt>
                <c:pt idx="276">
                  <c:v>-0.02</c:v>
                </c:pt>
                <c:pt idx="277">
                  <c:v>-0.02</c:v>
                </c:pt>
                <c:pt idx="278">
                  <c:v>-0.03</c:v>
                </c:pt>
                <c:pt idx="279">
                  <c:v>-0.03</c:v>
                </c:pt>
                <c:pt idx="280">
                  <c:v>-0.01</c:v>
                </c:pt>
                <c:pt idx="281">
                  <c:v>-0.01</c:v>
                </c:pt>
                <c:pt idx="282">
                  <c:v>-0.05</c:v>
                </c:pt>
                <c:pt idx="283">
                  <c:v>-0.05</c:v>
                </c:pt>
                <c:pt idx="286">
                  <c:v>0.02</c:v>
                </c:pt>
                <c:pt idx="287">
                  <c:v>0.02</c:v>
                </c:pt>
                <c:pt idx="288">
                  <c:v>0.02</c:v>
                </c:pt>
                <c:pt idx="289">
                  <c:v>0.02</c:v>
                </c:pt>
                <c:pt idx="290">
                  <c:v>-0.04</c:v>
                </c:pt>
                <c:pt idx="291">
                  <c:v>-0.04</c:v>
                </c:pt>
                <c:pt idx="292">
                  <c:v>-0.01</c:v>
                </c:pt>
                <c:pt idx="293">
                  <c:v>-0.01</c:v>
                </c:pt>
                <c:pt idx="294">
                  <c:v>-0.04</c:v>
                </c:pt>
                <c:pt idx="295">
                  <c:v>-0.04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-0.02</c:v>
                </c:pt>
                <c:pt idx="303">
                  <c:v>-0.02</c:v>
                </c:pt>
                <c:pt idx="304">
                  <c:v>-0.05</c:v>
                </c:pt>
                <c:pt idx="305">
                  <c:v>-0.05</c:v>
                </c:pt>
                <c:pt idx="308">
                  <c:v>0.01</c:v>
                </c:pt>
                <c:pt idx="309">
                  <c:v>0.01</c:v>
                </c:pt>
                <c:pt idx="310">
                  <c:v>0.01</c:v>
                </c:pt>
                <c:pt idx="311">
                  <c:v>0.01</c:v>
                </c:pt>
                <c:pt idx="312">
                  <c:v>-0.03</c:v>
                </c:pt>
                <c:pt idx="313">
                  <c:v>-0.03</c:v>
                </c:pt>
                <c:pt idx="314">
                  <c:v>-0.02</c:v>
                </c:pt>
                <c:pt idx="315">
                  <c:v>-0.02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-0.04</c:v>
                </c:pt>
                <c:pt idx="321">
                  <c:v>-0.04</c:v>
                </c:pt>
                <c:pt idx="322">
                  <c:v>-0.04</c:v>
                </c:pt>
                <c:pt idx="323">
                  <c:v>-0.04</c:v>
                </c:pt>
                <c:pt idx="324">
                  <c:v>-0.03</c:v>
                </c:pt>
                <c:pt idx="325">
                  <c:v>-0.03</c:v>
                </c:pt>
                <c:pt idx="326">
                  <c:v>-0.05</c:v>
                </c:pt>
                <c:pt idx="327">
                  <c:v>-0.05</c:v>
                </c:pt>
                <c:pt idx="330">
                  <c:v>-0.01</c:v>
                </c:pt>
                <c:pt idx="331">
                  <c:v>-0.01</c:v>
                </c:pt>
                <c:pt idx="332">
                  <c:v>-0.01</c:v>
                </c:pt>
                <c:pt idx="333">
                  <c:v>-0.01</c:v>
                </c:pt>
                <c:pt idx="334">
                  <c:v>-0.04</c:v>
                </c:pt>
                <c:pt idx="335">
                  <c:v>-0.04</c:v>
                </c:pt>
                <c:pt idx="336">
                  <c:v>-0.03</c:v>
                </c:pt>
                <c:pt idx="337">
                  <c:v>-0.03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-0.05</c:v>
                </c:pt>
                <c:pt idx="349">
                  <c:v>-0.05</c:v>
                </c:pt>
                <c:pt idx="352">
                  <c:v>-0.03</c:v>
                </c:pt>
                <c:pt idx="353">
                  <c:v>-0.03</c:v>
                </c:pt>
                <c:pt idx="354">
                  <c:v>-0.03</c:v>
                </c:pt>
                <c:pt idx="355">
                  <c:v>-0.03</c:v>
                </c:pt>
                <c:pt idx="356">
                  <c:v>-0.05</c:v>
                </c:pt>
                <c:pt idx="357">
                  <c:v>-0.05</c:v>
                </c:pt>
                <c:pt idx="358">
                  <c:v>-0.04</c:v>
                </c:pt>
                <c:pt idx="359">
                  <c:v>-0.04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-0.04</c:v>
                </c:pt>
                <c:pt idx="375">
                  <c:v>-0.04</c:v>
                </c:pt>
                <c:pt idx="376">
                  <c:v>-0.04</c:v>
                </c:pt>
                <c:pt idx="377">
                  <c:v>-0.04</c:v>
                </c:pt>
                <c:pt idx="378">
                  <c:v>-0.05</c:v>
                </c:pt>
                <c:pt idx="379">
                  <c:v>-0.05</c:v>
                </c:pt>
                <c:pt idx="380">
                  <c:v>-0.04</c:v>
                </c:pt>
                <c:pt idx="381">
                  <c:v>-0.04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-0.04</c:v>
                </c:pt>
                <c:pt idx="401">
                  <c:v>-0.04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-0.07</c:v>
                </c:pt>
                <c:pt idx="419">
                  <c:v>-0.07</c:v>
                </c:pt>
                <c:pt idx="420">
                  <c:v>-0.06</c:v>
                </c:pt>
                <c:pt idx="421">
                  <c:v>-0.06</c:v>
                </c:pt>
                <c:pt idx="422">
                  <c:v>-0.04</c:v>
                </c:pt>
                <c:pt idx="423">
                  <c:v>-0.04</c:v>
                </c:pt>
                <c:pt idx="424">
                  <c:v>-0.06</c:v>
                </c:pt>
                <c:pt idx="425">
                  <c:v>-0.06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-0.04</c:v>
                </c:pt>
                <c:pt idx="433">
                  <c:v>-0.04</c:v>
                </c:pt>
                <c:pt idx="434">
                  <c:v>-0.05</c:v>
                </c:pt>
                <c:pt idx="435">
                  <c:v>-0.05</c:v>
                </c:pt>
                <c:pt idx="436">
                  <c:v>-0.04</c:v>
                </c:pt>
                <c:pt idx="437">
                  <c:v>-0.04</c:v>
                </c:pt>
                <c:pt idx="440">
                  <c:v>-0.08</c:v>
                </c:pt>
                <c:pt idx="441">
                  <c:v>-0.08</c:v>
                </c:pt>
                <c:pt idx="442">
                  <c:v>-0.07</c:v>
                </c:pt>
                <c:pt idx="443">
                  <c:v>-0.07</c:v>
                </c:pt>
                <c:pt idx="444">
                  <c:v>-0.04</c:v>
                </c:pt>
                <c:pt idx="445">
                  <c:v>-0.04</c:v>
                </c:pt>
                <c:pt idx="446">
                  <c:v>-0.06</c:v>
                </c:pt>
                <c:pt idx="447">
                  <c:v>-0.06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-0.04</c:v>
                </c:pt>
                <c:pt idx="459">
                  <c:v>-0.04</c:v>
                </c:pt>
                <c:pt idx="462">
                  <c:v>-0.08</c:v>
                </c:pt>
                <c:pt idx="463">
                  <c:v>-0.08</c:v>
                </c:pt>
                <c:pt idx="464">
                  <c:v>-0.08</c:v>
                </c:pt>
                <c:pt idx="465">
                  <c:v>-0.08</c:v>
                </c:pt>
                <c:pt idx="466">
                  <c:v>-0.04</c:v>
                </c:pt>
                <c:pt idx="467">
                  <c:v>-0.04</c:v>
                </c:pt>
                <c:pt idx="468">
                  <c:v>-0.06</c:v>
                </c:pt>
                <c:pt idx="469">
                  <c:v>-0.06</c:v>
                </c:pt>
                <c:pt idx="470">
                  <c:v>-0.04</c:v>
                </c:pt>
                <c:pt idx="471">
                  <c:v>-0.04</c:v>
                </c:pt>
                <c:pt idx="472">
                  <c:v>-0.05</c:v>
                </c:pt>
                <c:pt idx="473">
                  <c:v>-0.05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-0.03</c:v>
                </c:pt>
                <c:pt idx="481">
                  <c:v>-0.03</c:v>
                </c:pt>
                <c:pt idx="484">
                  <c:v>Max Amplitude: 0.888545369633358</c:v>
                </c:pt>
                <c:pt idx="485">
                  <c:v>Iteration: 9.0</c:v>
                </c:pt>
              </c:strCache>
            </c:strRef>
          </c:cat>
          <c:val>
            <c:numRef>
              <c:f>Sheet3!$D$1:$D$486</c:f>
              <c:numCache>
                <c:formatCode>General</c:formatCod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0.06</c:v>
                </c:pt>
                <c:pt idx="23">
                  <c:v>0.06</c:v>
                </c:pt>
                <c:pt idx="24">
                  <c:v>0.03</c:v>
                </c:pt>
                <c:pt idx="25">
                  <c:v>0.03</c:v>
                </c:pt>
                <c:pt idx="26">
                  <c:v>0.02</c:v>
                </c:pt>
                <c:pt idx="27">
                  <c:v>0.02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0.06</c:v>
                </c:pt>
                <c:pt idx="45">
                  <c:v>0.06</c:v>
                </c:pt>
                <c:pt idx="46">
                  <c:v>0.03</c:v>
                </c:pt>
                <c:pt idx="47">
                  <c:v>0.03</c:v>
                </c:pt>
                <c:pt idx="48">
                  <c:v>0.01</c:v>
                </c:pt>
                <c:pt idx="49">
                  <c:v>0.01</c:v>
                </c:pt>
                <c:pt idx="50">
                  <c:v>0.05</c:v>
                </c:pt>
                <c:pt idx="51">
                  <c:v>0.05</c:v>
                </c:pt>
                <c:pt idx="52">
                  <c:v>0.03</c:v>
                </c:pt>
                <c:pt idx="53">
                  <c:v>0.03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7.0000000000000007E-2</c:v>
                </c:pt>
                <c:pt idx="67">
                  <c:v>7.0000000000000007E-2</c:v>
                </c:pt>
                <c:pt idx="68">
                  <c:v>0.03</c:v>
                </c:pt>
                <c:pt idx="69">
                  <c:v>0.03</c:v>
                </c:pt>
                <c:pt idx="70">
                  <c:v>0</c:v>
                </c:pt>
                <c:pt idx="71">
                  <c:v>0</c:v>
                </c:pt>
                <c:pt idx="72">
                  <c:v>0.06</c:v>
                </c:pt>
                <c:pt idx="73">
                  <c:v>0.06</c:v>
                </c:pt>
                <c:pt idx="74">
                  <c:v>0.03</c:v>
                </c:pt>
                <c:pt idx="75">
                  <c:v>0.03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0.03</c:v>
                </c:pt>
                <c:pt idx="81">
                  <c:v>0.03</c:v>
                </c:pt>
                <c:pt idx="82">
                  <c:v>0.05</c:v>
                </c:pt>
                <c:pt idx="83">
                  <c:v>0.05</c:v>
                </c:pt>
                <c:pt idx="84">
                  <c:v>0.02</c:v>
                </c:pt>
                <c:pt idx="85">
                  <c:v>0.02</c:v>
                </c:pt>
                <c:pt idx="88">
                  <c:v>0.08</c:v>
                </c:pt>
                <c:pt idx="89">
                  <c:v>0.08</c:v>
                </c:pt>
                <c:pt idx="90">
                  <c:v>0.03</c:v>
                </c:pt>
                <c:pt idx="91">
                  <c:v>0.03</c:v>
                </c:pt>
                <c:pt idx="92">
                  <c:v>-0.01</c:v>
                </c:pt>
                <c:pt idx="93">
                  <c:v>-0.01</c:v>
                </c:pt>
                <c:pt idx="94">
                  <c:v>0.06</c:v>
                </c:pt>
                <c:pt idx="95">
                  <c:v>0.06</c:v>
                </c:pt>
                <c:pt idx="96">
                  <c:v>0.02</c:v>
                </c:pt>
                <c:pt idx="97">
                  <c:v>0.02</c:v>
                </c:pt>
                <c:pt idx="98">
                  <c:v>0.04</c:v>
                </c:pt>
                <c:pt idx="99">
                  <c:v>0.04</c:v>
                </c:pt>
                <c:pt idx="100">
                  <c:v>0.04</c:v>
                </c:pt>
                <c:pt idx="101">
                  <c:v>0.04</c:v>
                </c:pt>
                <c:pt idx="102">
                  <c:v>0.03</c:v>
                </c:pt>
                <c:pt idx="103">
                  <c:v>0.03</c:v>
                </c:pt>
                <c:pt idx="104">
                  <c:v>0.05</c:v>
                </c:pt>
                <c:pt idx="105">
                  <c:v>0.05</c:v>
                </c:pt>
                <c:pt idx="106">
                  <c:v>0.02</c:v>
                </c:pt>
                <c:pt idx="107">
                  <c:v>0.02</c:v>
                </c:pt>
                <c:pt idx="110">
                  <c:v>0.08</c:v>
                </c:pt>
                <c:pt idx="111">
                  <c:v>0.08</c:v>
                </c:pt>
                <c:pt idx="112">
                  <c:v>0.03</c:v>
                </c:pt>
                <c:pt idx="113">
                  <c:v>0.03</c:v>
                </c:pt>
                <c:pt idx="114">
                  <c:v>-0.03</c:v>
                </c:pt>
                <c:pt idx="115">
                  <c:v>-0.03</c:v>
                </c:pt>
                <c:pt idx="116">
                  <c:v>0.05</c:v>
                </c:pt>
                <c:pt idx="117">
                  <c:v>0.05</c:v>
                </c:pt>
                <c:pt idx="118">
                  <c:v>0.02</c:v>
                </c:pt>
                <c:pt idx="119">
                  <c:v>0.02</c:v>
                </c:pt>
                <c:pt idx="120">
                  <c:v>0.04</c:v>
                </c:pt>
                <c:pt idx="121">
                  <c:v>0.04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0.04</c:v>
                </c:pt>
                <c:pt idx="127">
                  <c:v>0.04</c:v>
                </c:pt>
                <c:pt idx="128">
                  <c:v>0.01</c:v>
                </c:pt>
                <c:pt idx="129">
                  <c:v>0.01</c:v>
                </c:pt>
                <c:pt idx="132">
                  <c:v>0.08</c:v>
                </c:pt>
                <c:pt idx="133">
                  <c:v>0.08</c:v>
                </c:pt>
                <c:pt idx="134">
                  <c:v>0.02</c:v>
                </c:pt>
                <c:pt idx="135">
                  <c:v>0.02</c:v>
                </c:pt>
                <c:pt idx="136">
                  <c:v>-0.05</c:v>
                </c:pt>
                <c:pt idx="137">
                  <c:v>-0.05</c:v>
                </c:pt>
                <c:pt idx="138">
                  <c:v>0.04</c:v>
                </c:pt>
                <c:pt idx="139">
                  <c:v>0.04</c:v>
                </c:pt>
                <c:pt idx="140">
                  <c:v>0.01</c:v>
                </c:pt>
                <c:pt idx="141">
                  <c:v>0.01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0.04</c:v>
                </c:pt>
                <c:pt idx="149">
                  <c:v>0.04</c:v>
                </c:pt>
                <c:pt idx="150">
                  <c:v>0</c:v>
                </c:pt>
                <c:pt idx="151">
                  <c:v>0</c:v>
                </c:pt>
                <c:pt idx="154">
                  <c:v>0.08</c:v>
                </c:pt>
                <c:pt idx="155">
                  <c:v>0.08</c:v>
                </c:pt>
                <c:pt idx="156">
                  <c:v>0.01</c:v>
                </c:pt>
                <c:pt idx="157">
                  <c:v>0.01</c:v>
                </c:pt>
                <c:pt idx="158">
                  <c:v>-0.05</c:v>
                </c:pt>
                <c:pt idx="159">
                  <c:v>-0.05</c:v>
                </c:pt>
                <c:pt idx="160">
                  <c:v>0.04</c:v>
                </c:pt>
                <c:pt idx="161">
                  <c:v>0.04</c:v>
                </c:pt>
                <c:pt idx="162">
                  <c:v>-0.01</c:v>
                </c:pt>
                <c:pt idx="163">
                  <c:v>-0.01</c:v>
                </c:pt>
                <c:pt idx="164">
                  <c:v>0.02</c:v>
                </c:pt>
                <c:pt idx="165">
                  <c:v>0.02</c:v>
                </c:pt>
                <c:pt idx="166">
                  <c:v>0.01</c:v>
                </c:pt>
                <c:pt idx="167">
                  <c:v>0.01</c:v>
                </c:pt>
                <c:pt idx="168">
                  <c:v>0</c:v>
                </c:pt>
                <c:pt idx="169">
                  <c:v>0</c:v>
                </c:pt>
                <c:pt idx="170">
                  <c:v>0.03</c:v>
                </c:pt>
                <c:pt idx="171">
                  <c:v>0.03</c:v>
                </c:pt>
                <c:pt idx="172">
                  <c:v>-0.01</c:v>
                </c:pt>
                <c:pt idx="173">
                  <c:v>-0.01</c:v>
                </c:pt>
                <c:pt idx="176">
                  <c:v>7.0000000000000007E-2</c:v>
                </c:pt>
                <c:pt idx="177">
                  <c:v>7.0000000000000007E-2</c:v>
                </c:pt>
                <c:pt idx="178">
                  <c:v>0</c:v>
                </c:pt>
                <c:pt idx="179">
                  <c:v>0</c:v>
                </c:pt>
                <c:pt idx="180">
                  <c:v>-7.0000000000000007E-2</c:v>
                </c:pt>
                <c:pt idx="181">
                  <c:v>-7.0000000000000007E-2</c:v>
                </c:pt>
                <c:pt idx="182">
                  <c:v>0.03</c:v>
                </c:pt>
                <c:pt idx="183">
                  <c:v>0.03</c:v>
                </c:pt>
                <c:pt idx="184">
                  <c:v>-0.01</c:v>
                </c:pt>
                <c:pt idx="185">
                  <c:v>-0.01</c:v>
                </c:pt>
                <c:pt idx="186">
                  <c:v>0.01</c:v>
                </c:pt>
                <c:pt idx="187">
                  <c:v>0.01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0.02</c:v>
                </c:pt>
                <c:pt idx="193">
                  <c:v>0.02</c:v>
                </c:pt>
                <c:pt idx="194">
                  <c:v>-0.02</c:v>
                </c:pt>
                <c:pt idx="195">
                  <c:v>-0.02</c:v>
                </c:pt>
                <c:pt idx="198">
                  <c:v>7.0000000000000007E-2</c:v>
                </c:pt>
                <c:pt idx="199">
                  <c:v>7.0000000000000007E-2</c:v>
                </c:pt>
                <c:pt idx="200">
                  <c:v>0</c:v>
                </c:pt>
                <c:pt idx="201">
                  <c:v>0</c:v>
                </c:pt>
                <c:pt idx="202">
                  <c:v>-7.0000000000000007E-2</c:v>
                </c:pt>
                <c:pt idx="203">
                  <c:v>-7.0000000000000007E-2</c:v>
                </c:pt>
                <c:pt idx="204">
                  <c:v>0.02</c:v>
                </c:pt>
                <c:pt idx="205">
                  <c:v>0.02</c:v>
                </c:pt>
                <c:pt idx="206">
                  <c:v>-0.02</c:v>
                </c:pt>
                <c:pt idx="207">
                  <c:v>-0.02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-0.01</c:v>
                </c:pt>
                <c:pt idx="213">
                  <c:v>-0.01</c:v>
                </c:pt>
                <c:pt idx="214">
                  <c:v>0.01</c:v>
                </c:pt>
                <c:pt idx="215">
                  <c:v>0.01</c:v>
                </c:pt>
                <c:pt idx="216">
                  <c:v>-0.03</c:v>
                </c:pt>
                <c:pt idx="217">
                  <c:v>-0.03</c:v>
                </c:pt>
                <c:pt idx="220">
                  <c:v>0.06</c:v>
                </c:pt>
                <c:pt idx="221">
                  <c:v>0.06</c:v>
                </c:pt>
                <c:pt idx="222">
                  <c:v>-0.01</c:v>
                </c:pt>
                <c:pt idx="223">
                  <c:v>-0.01</c:v>
                </c:pt>
                <c:pt idx="224">
                  <c:v>-0.08</c:v>
                </c:pt>
                <c:pt idx="225">
                  <c:v>-0.08</c:v>
                </c:pt>
                <c:pt idx="226">
                  <c:v>0.02</c:v>
                </c:pt>
                <c:pt idx="227">
                  <c:v>0.02</c:v>
                </c:pt>
                <c:pt idx="228">
                  <c:v>-0.03</c:v>
                </c:pt>
                <c:pt idx="229">
                  <c:v>-0.03</c:v>
                </c:pt>
                <c:pt idx="230">
                  <c:v>-0.01</c:v>
                </c:pt>
                <c:pt idx="231">
                  <c:v>-0.01</c:v>
                </c:pt>
                <c:pt idx="232">
                  <c:v>-0.02</c:v>
                </c:pt>
                <c:pt idx="233">
                  <c:v>-0.02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-0.04</c:v>
                </c:pt>
                <c:pt idx="239">
                  <c:v>-0.04</c:v>
                </c:pt>
                <c:pt idx="242">
                  <c:v>0.04</c:v>
                </c:pt>
                <c:pt idx="243">
                  <c:v>0.04</c:v>
                </c:pt>
                <c:pt idx="244">
                  <c:v>-0.02</c:v>
                </c:pt>
                <c:pt idx="245">
                  <c:v>-0.02</c:v>
                </c:pt>
                <c:pt idx="246">
                  <c:v>-0.08</c:v>
                </c:pt>
                <c:pt idx="247">
                  <c:v>-0.08</c:v>
                </c:pt>
                <c:pt idx="248">
                  <c:v>0</c:v>
                </c:pt>
                <c:pt idx="249">
                  <c:v>0</c:v>
                </c:pt>
                <c:pt idx="250">
                  <c:v>-0.04</c:v>
                </c:pt>
                <c:pt idx="251">
                  <c:v>-0.04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-0.01</c:v>
                </c:pt>
                <c:pt idx="259">
                  <c:v>-0.01</c:v>
                </c:pt>
                <c:pt idx="260">
                  <c:v>-0.04</c:v>
                </c:pt>
                <c:pt idx="261">
                  <c:v>-0.04</c:v>
                </c:pt>
                <c:pt idx="264">
                  <c:v>0.03</c:v>
                </c:pt>
                <c:pt idx="265">
                  <c:v>0.03</c:v>
                </c:pt>
                <c:pt idx="266">
                  <c:v>-0.03</c:v>
                </c:pt>
                <c:pt idx="267">
                  <c:v>-0.03</c:v>
                </c:pt>
                <c:pt idx="268">
                  <c:v>-0.09</c:v>
                </c:pt>
                <c:pt idx="269">
                  <c:v>-0.09</c:v>
                </c:pt>
                <c:pt idx="270">
                  <c:v>-0.01</c:v>
                </c:pt>
                <c:pt idx="271">
                  <c:v>-0.01</c:v>
                </c:pt>
                <c:pt idx="272">
                  <c:v>-0.04</c:v>
                </c:pt>
                <c:pt idx="273">
                  <c:v>-0.04</c:v>
                </c:pt>
                <c:pt idx="274">
                  <c:v>-0.02</c:v>
                </c:pt>
                <c:pt idx="275">
                  <c:v>-0.02</c:v>
                </c:pt>
                <c:pt idx="276">
                  <c:v>-0.03</c:v>
                </c:pt>
                <c:pt idx="277">
                  <c:v>-0.03</c:v>
                </c:pt>
                <c:pt idx="278">
                  <c:v>-0.03</c:v>
                </c:pt>
                <c:pt idx="279">
                  <c:v>-0.03</c:v>
                </c:pt>
                <c:pt idx="280">
                  <c:v>-0.02</c:v>
                </c:pt>
                <c:pt idx="281">
                  <c:v>-0.02</c:v>
                </c:pt>
                <c:pt idx="282">
                  <c:v>-0.05</c:v>
                </c:pt>
                <c:pt idx="283">
                  <c:v>-0.05</c:v>
                </c:pt>
                <c:pt idx="286">
                  <c:v>0.02</c:v>
                </c:pt>
                <c:pt idx="287">
                  <c:v>0.02</c:v>
                </c:pt>
                <c:pt idx="288">
                  <c:v>-0.03</c:v>
                </c:pt>
                <c:pt idx="289">
                  <c:v>-0.03</c:v>
                </c:pt>
                <c:pt idx="290">
                  <c:v>-0.08</c:v>
                </c:pt>
                <c:pt idx="291">
                  <c:v>-0.08</c:v>
                </c:pt>
                <c:pt idx="292">
                  <c:v>-0.01</c:v>
                </c:pt>
                <c:pt idx="293">
                  <c:v>-0.01</c:v>
                </c:pt>
                <c:pt idx="294">
                  <c:v>-0.05</c:v>
                </c:pt>
                <c:pt idx="295">
                  <c:v>-0.05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-0.02</c:v>
                </c:pt>
                <c:pt idx="303">
                  <c:v>-0.02</c:v>
                </c:pt>
                <c:pt idx="304">
                  <c:v>-0.06</c:v>
                </c:pt>
                <c:pt idx="305">
                  <c:v>-0.06</c:v>
                </c:pt>
                <c:pt idx="308">
                  <c:v>0.01</c:v>
                </c:pt>
                <c:pt idx="309">
                  <c:v>0.01</c:v>
                </c:pt>
                <c:pt idx="310">
                  <c:v>-0.03</c:v>
                </c:pt>
                <c:pt idx="311">
                  <c:v>-0.03</c:v>
                </c:pt>
                <c:pt idx="312">
                  <c:v>-7.0000000000000007E-2</c:v>
                </c:pt>
                <c:pt idx="313">
                  <c:v>-7.0000000000000007E-2</c:v>
                </c:pt>
                <c:pt idx="314">
                  <c:v>-0.02</c:v>
                </c:pt>
                <c:pt idx="315">
                  <c:v>-0.02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-0.04</c:v>
                </c:pt>
                <c:pt idx="321">
                  <c:v>-0.04</c:v>
                </c:pt>
                <c:pt idx="322">
                  <c:v>-0.05</c:v>
                </c:pt>
                <c:pt idx="323">
                  <c:v>-0.05</c:v>
                </c:pt>
                <c:pt idx="324">
                  <c:v>-0.03</c:v>
                </c:pt>
                <c:pt idx="325">
                  <c:v>-0.03</c:v>
                </c:pt>
                <c:pt idx="326">
                  <c:v>-0.05</c:v>
                </c:pt>
                <c:pt idx="327">
                  <c:v>-0.05</c:v>
                </c:pt>
                <c:pt idx="330">
                  <c:v>-0.01</c:v>
                </c:pt>
                <c:pt idx="331">
                  <c:v>-0.01</c:v>
                </c:pt>
                <c:pt idx="332">
                  <c:v>-0.04</c:v>
                </c:pt>
                <c:pt idx="333">
                  <c:v>-0.04</c:v>
                </c:pt>
                <c:pt idx="334">
                  <c:v>-0.06</c:v>
                </c:pt>
                <c:pt idx="335">
                  <c:v>-0.06</c:v>
                </c:pt>
                <c:pt idx="336">
                  <c:v>-0.04</c:v>
                </c:pt>
                <c:pt idx="337">
                  <c:v>-0.04</c:v>
                </c:pt>
                <c:pt idx="338">
                  <c:v>-0.05</c:v>
                </c:pt>
                <c:pt idx="339">
                  <c:v>-0.05</c:v>
                </c:pt>
                <c:pt idx="340">
                  <c:v>-0.04</c:v>
                </c:pt>
                <c:pt idx="341">
                  <c:v>-0.04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-0.05</c:v>
                </c:pt>
                <c:pt idx="349">
                  <c:v>-0.05</c:v>
                </c:pt>
                <c:pt idx="352">
                  <c:v>-0.03</c:v>
                </c:pt>
                <c:pt idx="353">
                  <c:v>-0.03</c:v>
                </c:pt>
                <c:pt idx="354">
                  <c:v>-0.04</c:v>
                </c:pt>
                <c:pt idx="355">
                  <c:v>-0.04</c:v>
                </c:pt>
                <c:pt idx="356">
                  <c:v>-0.06</c:v>
                </c:pt>
                <c:pt idx="357">
                  <c:v>-0.06</c:v>
                </c:pt>
                <c:pt idx="358">
                  <c:v>-0.04</c:v>
                </c:pt>
                <c:pt idx="359">
                  <c:v>-0.04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-0.04</c:v>
                </c:pt>
                <c:pt idx="375">
                  <c:v>-0.04</c:v>
                </c:pt>
                <c:pt idx="376">
                  <c:v>-0.04</c:v>
                </c:pt>
                <c:pt idx="377">
                  <c:v>-0.04</c:v>
                </c:pt>
                <c:pt idx="378">
                  <c:v>-0.05</c:v>
                </c:pt>
                <c:pt idx="379">
                  <c:v>-0.05</c:v>
                </c:pt>
                <c:pt idx="380">
                  <c:v>-0.05</c:v>
                </c:pt>
                <c:pt idx="381">
                  <c:v>-0.05</c:v>
                </c:pt>
                <c:pt idx="382">
                  <c:v>-0.06</c:v>
                </c:pt>
                <c:pt idx="383">
                  <c:v>-0.06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-0.04</c:v>
                </c:pt>
                <c:pt idx="399">
                  <c:v>-0.04</c:v>
                </c:pt>
                <c:pt idx="400">
                  <c:v>-0.03</c:v>
                </c:pt>
                <c:pt idx="401">
                  <c:v>-0.03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-0.04</c:v>
                </c:pt>
                <c:pt idx="415">
                  <c:v>-0.04</c:v>
                </c:pt>
                <c:pt idx="418">
                  <c:v>-0.06</c:v>
                </c:pt>
                <c:pt idx="419">
                  <c:v>-0.06</c:v>
                </c:pt>
                <c:pt idx="420">
                  <c:v>-0.04</c:v>
                </c:pt>
                <c:pt idx="421">
                  <c:v>-0.04</c:v>
                </c:pt>
                <c:pt idx="422">
                  <c:v>-0.02</c:v>
                </c:pt>
                <c:pt idx="423">
                  <c:v>-0.02</c:v>
                </c:pt>
                <c:pt idx="424">
                  <c:v>-0.05</c:v>
                </c:pt>
                <c:pt idx="425">
                  <c:v>-0.05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-0.04</c:v>
                </c:pt>
                <c:pt idx="433">
                  <c:v>-0.04</c:v>
                </c:pt>
                <c:pt idx="434">
                  <c:v>-0.05</c:v>
                </c:pt>
                <c:pt idx="435">
                  <c:v>-0.05</c:v>
                </c:pt>
                <c:pt idx="436">
                  <c:v>-0.03</c:v>
                </c:pt>
                <c:pt idx="437">
                  <c:v>-0.03</c:v>
                </c:pt>
                <c:pt idx="440">
                  <c:v>-7.0000000000000007E-2</c:v>
                </c:pt>
                <c:pt idx="441">
                  <c:v>-7.0000000000000007E-2</c:v>
                </c:pt>
                <c:pt idx="442">
                  <c:v>-0.04</c:v>
                </c:pt>
                <c:pt idx="443">
                  <c:v>-0.04</c:v>
                </c:pt>
                <c:pt idx="444">
                  <c:v>-0.01</c:v>
                </c:pt>
                <c:pt idx="445">
                  <c:v>-0.01</c:v>
                </c:pt>
                <c:pt idx="446">
                  <c:v>-0.05</c:v>
                </c:pt>
                <c:pt idx="447">
                  <c:v>-0.05</c:v>
                </c:pt>
                <c:pt idx="448">
                  <c:v>-0.03</c:v>
                </c:pt>
                <c:pt idx="449">
                  <c:v>-0.03</c:v>
                </c:pt>
                <c:pt idx="450">
                  <c:v>-0.05</c:v>
                </c:pt>
                <c:pt idx="451">
                  <c:v>-0.05</c:v>
                </c:pt>
                <c:pt idx="452">
                  <c:v>-0.04</c:v>
                </c:pt>
                <c:pt idx="453">
                  <c:v>-0.04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-0.03</c:v>
                </c:pt>
                <c:pt idx="459">
                  <c:v>-0.03</c:v>
                </c:pt>
                <c:pt idx="462">
                  <c:v>-0.08</c:v>
                </c:pt>
                <c:pt idx="463">
                  <c:v>-0.08</c:v>
                </c:pt>
                <c:pt idx="464">
                  <c:v>-0.03</c:v>
                </c:pt>
                <c:pt idx="465">
                  <c:v>-0.03</c:v>
                </c:pt>
                <c:pt idx="466">
                  <c:v>0.01</c:v>
                </c:pt>
                <c:pt idx="467">
                  <c:v>0.01</c:v>
                </c:pt>
                <c:pt idx="468">
                  <c:v>-0.06</c:v>
                </c:pt>
                <c:pt idx="469">
                  <c:v>-0.06</c:v>
                </c:pt>
                <c:pt idx="470">
                  <c:v>-0.03</c:v>
                </c:pt>
                <c:pt idx="471">
                  <c:v>-0.03</c:v>
                </c:pt>
                <c:pt idx="472">
                  <c:v>-0.05</c:v>
                </c:pt>
                <c:pt idx="473">
                  <c:v>-0.05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-0.02</c:v>
                </c:pt>
                <c:pt idx="481">
                  <c:v>-0.02</c:v>
                </c:pt>
              </c:numCache>
            </c:numRef>
          </c:val>
        </c:ser>
        <c:ser>
          <c:idx val="3"/>
          <c:order val="3"/>
          <c:cat>
            <c:strRef>
              <c:f>Sheet3!$A$1:$A$486</c:f>
              <c:strCach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0.06</c:v>
                </c:pt>
                <c:pt idx="23">
                  <c:v>0.06</c:v>
                </c:pt>
                <c:pt idx="24">
                  <c:v>0.06</c:v>
                </c:pt>
                <c:pt idx="25">
                  <c:v>0.06</c:v>
                </c:pt>
                <c:pt idx="26">
                  <c:v>0.04</c:v>
                </c:pt>
                <c:pt idx="27">
                  <c:v>0.04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0.07</c:v>
                </c:pt>
                <c:pt idx="45">
                  <c:v>0.07</c:v>
                </c:pt>
                <c:pt idx="46">
                  <c:v>0.06</c:v>
                </c:pt>
                <c:pt idx="47">
                  <c:v>0.06</c:v>
                </c:pt>
                <c:pt idx="48">
                  <c:v>0.04</c:v>
                </c:pt>
                <c:pt idx="49">
                  <c:v>0.04</c:v>
                </c:pt>
                <c:pt idx="50">
                  <c:v>0.06</c:v>
                </c:pt>
                <c:pt idx="51">
                  <c:v>0.06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0.08</c:v>
                </c:pt>
                <c:pt idx="67">
                  <c:v>0.08</c:v>
                </c:pt>
                <c:pt idx="68">
                  <c:v>0.07</c:v>
                </c:pt>
                <c:pt idx="69">
                  <c:v>0.07</c:v>
                </c:pt>
                <c:pt idx="70">
                  <c:v>0.04</c:v>
                </c:pt>
                <c:pt idx="71">
                  <c:v>0.04</c:v>
                </c:pt>
                <c:pt idx="72">
                  <c:v>0.06</c:v>
                </c:pt>
                <c:pt idx="73">
                  <c:v>0.06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0.06</c:v>
                </c:pt>
                <c:pt idx="83">
                  <c:v>0.06</c:v>
                </c:pt>
                <c:pt idx="84">
                  <c:v>0.03</c:v>
                </c:pt>
                <c:pt idx="85">
                  <c:v>0.03</c:v>
                </c:pt>
                <c:pt idx="88">
                  <c:v>0.09</c:v>
                </c:pt>
                <c:pt idx="89">
                  <c:v>0.09</c:v>
                </c:pt>
                <c:pt idx="90">
                  <c:v>0.08</c:v>
                </c:pt>
                <c:pt idx="91">
                  <c:v>0.08</c:v>
                </c:pt>
                <c:pt idx="92">
                  <c:v>0.04</c:v>
                </c:pt>
                <c:pt idx="93">
                  <c:v>0.04</c:v>
                </c:pt>
                <c:pt idx="94">
                  <c:v>0.06</c:v>
                </c:pt>
                <c:pt idx="95">
                  <c:v>0.06</c:v>
                </c:pt>
                <c:pt idx="96">
                  <c:v>0.03</c:v>
                </c:pt>
                <c:pt idx="97">
                  <c:v>0.03</c:v>
                </c:pt>
                <c:pt idx="98">
                  <c:v>0.04</c:v>
                </c:pt>
                <c:pt idx="99">
                  <c:v>0.04</c:v>
                </c:pt>
                <c:pt idx="100">
                  <c:v>0.04</c:v>
                </c:pt>
                <c:pt idx="101">
                  <c:v>0.04</c:v>
                </c:pt>
                <c:pt idx="102">
                  <c:v>0.04</c:v>
                </c:pt>
                <c:pt idx="103">
                  <c:v>0.04</c:v>
                </c:pt>
                <c:pt idx="104">
                  <c:v>0.05</c:v>
                </c:pt>
                <c:pt idx="105">
                  <c:v>0.05</c:v>
                </c:pt>
                <c:pt idx="106">
                  <c:v>0.03</c:v>
                </c:pt>
                <c:pt idx="107">
                  <c:v>0.03</c:v>
                </c:pt>
                <c:pt idx="110">
                  <c:v>0.09</c:v>
                </c:pt>
                <c:pt idx="111">
                  <c:v>0.09</c:v>
                </c:pt>
                <c:pt idx="112">
                  <c:v>0.08</c:v>
                </c:pt>
                <c:pt idx="113">
                  <c:v>0.08</c:v>
                </c:pt>
                <c:pt idx="114">
                  <c:v>0.03</c:v>
                </c:pt>
                <c:pt idx="115">
                  <c:v>0.03</c:v>
                </c:pt>
                <c:pt idx="116">
                  <c:v>0.05</c:v>
                </c:pt>
                <c:pt idx="117">
                  <c:v>0.05</c:v>
                </c:pt>
                <c:pt idx="118">
                  <c:v>0.02</c:v>
                </c:pt>
                <c:pt idx="119">
                  <c:v>0.02</c:v>
                </c:pt>
                <c:pt idx="120">
                  <c:v>0.04</c:v>
                </c:pt>
                <c:pt idx="121">
                  <c:v>0.04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0.05</c:v>
                </c:pt>
                <c:pt idx="127">
                  <c:v>0.05</c:v>
                </c:pt>
                <c:pt idx="128">
                  <c:v>0.01</c:v>
                </c:pt>
                <c:pt idx="129">
                  <c:v>0.01</c:v>
                </c:pt>
                <c:pt idx="132">
                  <c:v>0.09</c:v>
                </c:pt>
                <c:pt idx="133">
                  <c:v>0.09</c:v>
                </c:pt>
                <c:pt idx="134">
                  <c:v>0.08</c:v>
                </c:pt>
                <c:pt idx="135">
                  <c:v>0.08</c:v>
                </c:pt>
                <c:pt idx="136">
                  <c:v>0.02</c:v>
                </c:pt>
                <c:pt idx="137">
                  <c:v>0.02</c:v>
                </c:pt>
                <c:pt idx="138">
                  <c:v>0.05</c:v>
                </c:pt>
                <c:pt idx="139">
                  <c:v>0.05</c:v>
                </c:pt>
                <c:pt idx="140">
                  <c:v>0.01</c:v>
                </c:pt>
                <c:pt idx="141">
                  <c:v>0.01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0.04</c:v>
                </c:pt>
                <c:pt idx="149">
                  <c:v>0.04</c:v>
                </c:pt>
                <c:pt idx="150">
                  <c:v>0</c:v>
                </c:pt>
                <c:pt idx="151">
                  <c:v>0</c:v>
                </c:pt>
                <c:pt idx="154">
                  <c:v>0.08</c:v>
                </c:pt>
                <c:pt idx="155">
                  <c:v>0.08</c:v>
                </c:pt>
                <c:pt idx="156">
                  <c:v>0.08</c:v>
                </c:pt>
                <c:pt idx="157">
                  <c:v>0.08</c:v>
                </c:pt>
                <c:pt idx="158">
                  <c:v>0.01</c:v>
                </c:pt>
                <c:pt idx="159">
                  <c:v>0.01</c:v>
                </c:pt>
                <c:pt idx="160">
                  <c:v>0.04</c:v>
                </c:pt>
                <c:pt idx="161">
                  <c:v>0.04</c:v>
                </c:pt>
                <c:pt idx="162">
                  <c:v>0</c:v>
                </c:pt>
                <c:pt idx="163">
                  <c:v>0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0.01</c:v>
                </c:pt>
                <c:pt idx="169">
                  <c:v>0.01</c:v>
                </c:pt>
                <c:pt idx="170">
                  <c:v>0.03</c:v>
                </c:pt>
                <c:pt idx="171">
                  <c:v>0.03</c:v>
                </c:pt>
                <c:pt idx="172">
                  <c:v>-0.01</c:v>
                </c:pt>
                <c:pt idx="173">
                  <c:v>-0.01</c:v>
                </c:pt>
                <c:pt idx="176">
                  <c:v>0.08</c:v>
                </c:pt>
                <c:pt idx="177">
                  <c:v>0.08</c:v>
                </c:pt>
                <c:pt idx="178">
                  <c:v>0.07</c:v>
                </c:pt>
                <c:pt idx="179">
                  <c:v>0.07</c:v>
                </c:pt>
                <c:pt idx="180">
                  <c:v>0</c:v>
                </c:pt>
                <c:pt idx="181">
                  <c:v>0</c:v>
                </c:pt>
                <c:pt idx="182">
                  <c:v>0.04</c:v>
                </c:pt>
                <c:pt idx="183">
                  <c:v>0.04</c:v>
                </c:pt>
                <c:pt idx="184">
                  <c:v>0</c:v>
                </c:pt>
                <c:pt idx="185">
                  <c:v>0</c:v>
                </c:pt>
                <c:pt idx="186">
                  <c:v>0.02</c:v>
                </c:pt>
                <c:pt idx="187">
                  <c:v>0.02</c:v>
                </c:pt>
                <c:pt idx="188">
                  <c:v>0.01</c:v>
                </c:pt>
                <c:pt idx="189">
                  <c:v>0.01</c:v>
                </c:pt>
                <c:pt idx="190">
                  <c:v>0</c:v>
                </c:pt>
                <c:pt idx="191">
                  <c:v>0</c:v>
                </c:pt>
                <c:pt idx="192">
                  <c:v>0.03</c:v>
                </c:pt>
                <c:pt idx="193">
                  <c:v>0.03</c:v>
                </c:pt>
                <c:pt idx="194">
                  <c:v>-0.01</c:v>
                </c:pt>
                <c:pt idx="195">
                  <c:v>-0.01</c:v>
                </c:pt>
                <c:pt idx="198">
                  <c:v>0.08</c:v>
                </c:pt>
                <c:pt idx="199">
                  <c:v>0.08</c:v>
                </c:pt>
                <c:pt idx="200">
                  <c:v>0.07</c:v>
                </c:pt>
                <c:pt idx="201">
                  <c:v>0.07</c:v>
                </c:pt>
                <c:pt idx="202">
                  <c:v>0</c:v>
                </c:pt>
                <c:pt idx="203">
                  <c:v>0</c:v>
                </c:pt>
                <c:pt idx="204">
                  <c:v>0.03</c:v>
                </c:pt>
                <c:pt idx="205">
                  <c:v>0.03</c:v>
                </c:pt>
                <c:pt idx="206">
                  <c:v>-0.01</c:v>
                </c:pt>
                <c:pt idx="207">
                  <c:v>-0.01</c:v>
                </c:pt>
                <c:pt idx="208">
                  <c:v>0.01</c:v>
                </c:pt>
                <c:pt idx="209">
                  <c:v>0.01</c:v>
                </c:pt>
                <c:pt idx="210">
                  <c:v>0</c:v>
                </c:pt>
                <c:pt idx="211">
                  <c:v>0</c:v>
                </c:pt>
                <c:pt idx="212">
                  <c:v>-0.01</c:v>
                </c:pt>
                <c:pt idx="213">
                  <c:v>-0.01</c:v>
                </c:pt>
                <c:pt idx="214">
                  <c:v>0.02</c:v>
                </c:pt>
                <c:pt idx="215">
                  <c:v>0.02</c:v>
                </c:pt>
                <c:pt idx="216">
                  <c:v>-0.02</c:v>
                </c:pt>
                <c:pt idx="217">
                  <c:v>-0.02</c:v>
                </c:pt>
                <c:pt idx="220">
                  <c:v>0.06</c:v>
                </c:pt>
                <c:pt idx="221">
                  <c:v>0.06</c:v>
                </c:pt>
                <c:pt idx="222">
                  <c:v>0.06</c:v>
                </c:pt>
                <c:pt idx="223">
                  <c:v>0.06</c:v>
                </c:pt>
                <c:pt idx="224">
                  <c:v>-0.01</c:v>
                </c:pt>
                <c:pt idx="225">
                  <c:v>-0.01</c:v>
                </c:pt>
                <c:pt idx="226">
                  <c:v>0.02</c:v>
                </c:pt>
                <c:pt idx="227">
                  <c:v>0.02</c:v>
                </c:pt>
                <c:pt idx="228">
                  <c:v>-0.02</c:v>
                </c:pt>
                <c:pt idx="229">
                  <c:v>-0.02</c:v>
                </c:pt>
                <c:pt idx="230">
                  <c:v>-0.01</c:v>
                </c:pt>
                <c:pt idx="231">
                  <c:v>-0.01</c:v>
                </c:pt>
                <c:pt idx="232">
                  <c:v>-0.01</c:v>
                </c:pt>
                <c:pt idx="233">
                  <c:v>-0.01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-0.03</c:v>
                </c:pt>
                <c:pt idx="239">
                  <c:v>-0.03</c:v>
                </c:pt>
                <c:pt idx="242">
                  <c:v>0.05</c:v>
                </c:pt>
                <c:pt idx="243">
                  <c:v>0.05</c:v>
                </c:pt>
                <c:pt idx="244">
                  <c:v>0.04</c:v>
                </c:pt>
                <c:pt idx="245">
                  <c:v>0.04</c:v>
                </c:pt>
                <c:pt idx="246">
                  <c:v>-0.02</c:v>
                </c:pt>
                <c:pt idx="247">
                  <c:v>-0.02</c:v>
                </c:pt>
                <c:pt idx="248">
                  <c:v>0.01</c:v>
                </c:pt>
                <c:pt idx="249">
                  <c:v>0.01</c:v>
                </c:pt>
                <c:pt idx="250">
                  <c:v>-0.03</c:v>
                </c:pt>
                <c:pt idx="251">
                  <c:v>-0.03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-0.01</c:v>
                </c:pt>
                <c:pt idx="259">
                  <c:v>-0.01</c:v>
                </c:pt>
                <c:pt idx="260">
                  <c:v>-0.04</c:v>
                </c:pt>
                <c:pt idx="261">
                  <c:v>-0.04</c:v>
                </c:pt>
                <c:pt idx="264">
                  <c:v>0.03</c:v>
                </c:pt>
                <c:pt idx="265">
                  <c:v>0.03</c:v>
                </c:pt>
                <c:pt idx="266">
                  <c:v>0.03</c:v>
                </c:pt>
                <c:pt idx="267">
                  <c:v>0.03</c:v>
                </c:pt>
                <c:pt idx="268">
                  <c:v>-0.03</c:v>
                </c:pt>
                <c:pt idx="269">
                  <c:v>-0.03</c:v>
                </c:pt>
                <c:pt idx="270">
                  <c:v>0</c:v>
                </c:pt>
                <c:pt idx="271">
                  <c:v>0</c:v>
                </c:pt>
                <c:pt idx="272">
                  <c:v>-0.04</c:v>
                </c:pt>
                <c:pt idx="273">
                  <c:v>-0.04</c:v>
                </c:pt>
                <c:pt idx="274">
                  <c:v>-0.02</c:v>
                </c:pt>
                <c:pt idx="275">
                  <c:v>-0.02</c:v>
                </c:pt>
                <c:pt idx="276">
                  <c:v>-0.02</c:v>
                </c:pt>
                <c:pt idx="277">
                  <c:v>-0.02</c:v>
                </c:pt>
                <c:pt idx="278">
                  <c:v>-0.03</c:v>
                </c:pt>
                <c:pt idx="279">
                  <c:v>-0.03</c:v>
                </c:pt>
                <c:pt idx="280">
                  <c:v>-0.01</c:v>
                </c:pt>
                <c:pt idx="281">
                  <c:v>-0.01</c:v>
                </c:pt>
                <c:pt idx="282">
                  <c:v>-0.05</c:v>
                </c:pt>
                <c:pt idx="283">
                  <c:v>-0.05</c:v>
                </c:pt>
                <c:pt idx="286">
                  <c:v>0.02</c:v>
                </c:pt>
                <c:pt idx="287">
                  <c:v>0.02</c:v>
                </c:pt>
                <c:pt idx="288">
                  <c:v>0.02</c:v>
                </c:pt>
                <c:pt idx="289">
                  <c:v>0.02</c:v>
                </c:pt>
                <c:pt idx="290">
                  <c:v>-0.04</c:v>
                </c:pt>
                <c:pt idx="291">
                  <c:v>-0.04</c:v>
                </c:pt>
                <c:pt idx="292">
                  <c:v>-0.01</c:v>
                </c:pt>
                <c:pt idx="293">
                  <c:v>-0.01</c:v>
                </c:pt>
                <c:pt idx="294">
                  <c:v>-0.04</c:v>
                </c:pt>
                <c:pt idx="295">
                  <c:v>-0.04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-0.02</c:v>
                </c:pt>
                <c:pt idx="303">
                  <c:v>-0.02</c:v>
                </c:pt>
                <c:pt idx="304">
                  <c:v>-0.05</c:v>
                </c:pt>
                <c:pt idx="305">
                  <c:v>-0.05</c:v>
                </c:pt>
                <c:pt idx="308">
                  <c:v>0.01</c:v>
                </c:pt>
                <c:pt idx="309">
                  <c:v>0.01</c:v>
                </c:pt>
                <c:pt idx="310">
                  <c:v>0.01</c:v>
                </c:pt>
                <c:pt idx="311">
                  <c:v>0.01</c:v>
                </c:pt>
                <c:pt idx="312">
                  <c:v>-0.03</c:v>
                </c:pt>
                <c:pt idx="313">
                  <c:v>-0.03</c:v>
                </c:pt>
                <c:pt idx="314">
                  <c:v>-0.02</c:v>
                </c:pt>
                <c:pt idx="315">
                  <c:v>-0.02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-0.04</c:v>
                </c:pt>
                <c:pt idx="321">
                  <c:v>-0.04</c:v>
                </c:pt>
                <c:pt idx="322">
                  <c:v>-0.04</c:v>
                </c:pt>
                <c:pt idx="323">
                  <c:v>-0.04</c:v>
                </c:pt>
                <c:pt idx="324">
                  <c:v>-0.03</c:v>
                </c:pt>
                <c:pt idx="325">
                  <c:v>-0.03</c:v>
                </c:pt>
                <c:pt idx="326">
                  <c:v>-0.05</c:v>
                </c:pt>
                <c:pt idx="327">
                  <c:v>-0.05</c:v>
                </c:pt>
                <c:pt idx="330">
                  <c:v>-0.01</c:v>
                </c:pt>
                <c:pt idx="331">
                  <c:v>-0.01</c:v>
                </c:pt>
                <c:pt idx="332">
                  <c:v>-0.01</c:v>
                </c:pt>
                <c:pt idx="333">
                  <c:v>-0.01</c:v>
                </c:pt>
                <c:pt idx="334">
                  <c:v>-0.04</c:v>
                </c:pt>
                <c:pt idx="335">
                  <c:v>-0.04</c:v>
                </c:pt>
                <c:pt idx="336">
                  <c:v>-0.03</c:v>
                </c:pt>
                <c:pt idx="337">
                  <c:v>-0.03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-0.05</c:v>
                </c:pt>
                <c:pt idx="349">
                  <c:v>-0.05</c:v>
                </c:pt>
                <c:pt idx="352">
                  <c:v>-0.03</c:v>
                </c:pt>
                <c:pt idx="353">
                  <c:v>-0.03</c:v>
                </c:pt>
                <c:pt idx="354">
                  <c:v>-0.03</c:v>
                </c:pt>
                <c:pt idx="355">
                  <c:v>-0.03</c:v>
                </c:pt>
                <c:pt idx="356">
                  <c:v>-0.05</c:v>
                </c:pt>
                <c:pt idx="357">
                  <c:v>-0.05</c:v>
                </c:pt>
                <c:pt idx="358">
                  <c:v>-0.04</c:v>
                </c:pt>
                <c:pt idx="359">
                  <c:v>-0.04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-0.04</c:v>
                </c:pt>
                <c:pt idx="375">
                  <c:v>-0.04</c:v>
                </c:pt>
                <c:pt idx="376">
                  <c:v>-0.04</c:v>
                </c:pt>
                <c:pt idx="377">
                  <c:v>-0.04</c:v>
                </c:pt>
                <c:pt idx="378">
                  <c:v>-0.05</c:v>
                </c:pt>
                <c:pt idx="379">
                  <c:v>-0.05</c:v>
                </c:pt>
                <c:pt idx="380">
                  <c:v>-0.04</c:v>
                </c:pt>
                <c:pt idx="381">
                  <c:v>-0.04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-0.04</c:v>
                </c:pt>
                <c:pt idx="401">
                  <c:v>-0.04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-0.07</c:v>
                </c:pt>
                <c:pt idx="419">
                  <c:v>-0.07</c:v>
                </c:pt>
                <c:pt idx="420">
                  <c:v>-0.06</c:v>
                </c:pt>
                <c:pt idx="421">
                  <c:v>-0.06</c:v>
                </c:pt>
                <c:pt idx="422">
                  <c:v>-0.04</c:v>
                </c:pt>
                <c:pt idx="423">
                  <c:v>-0.04</c:v>
                </c:pt>
                <c:pt idx="424">
                  <c:v>-0.06</c:v>
                </c:pt>
                <c:pt idx="425">
                  <c:v>-0.06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-0.04</c:v>
                </c:pt>
                <c:pt idx="433">
                  <c:v>-0.04</c:v>
                </c:pt>
                <c:pt idx="434">
                  <c:v>-0.05</c:v>
                </c:pt>
                <c:pt idx="435">
                  <c:v>-0.05</c:v>
                </c:pt>
                <c:pt idx="436">
                  <c:v>-0.04</c:v>
                </c:pt>
                <c:pt idx="437">
                  <c:v>-0.04</c:v>
                </c:pt>
                <c:pt idx="440">
                  <c:v>-0.08</c:v>
                </c:pt>
                <c:pt idx="441">
                  <c:v>-0.08</c:v>
                </c:pt>
                <c:pt idx="442">
                  <c:v>-0.07</c:v>
                </c:pt>
                <c:pt idx="443">
                  <c:v>-0.07</c:v>
                </c:pt>
                <c:pt idx="444">
                  <c:v>-0.04</c:v>
                </c:pt>
                <c:pt idx="445">
                  <c:v>-0.04</c:v>
                </c:pt>
                <c:pt idx="446">
                  <c:v>-0.06</c:v>
                </c:pt>
                <c:pt idx="447">
                  <c:v>-0.06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-0.04</c:v>
                </c:pt>
                <c:pt idx="459">
                  <c:v>-0.04</c:v>
                </c:pt>
                <c:pt idx="462">
                  <c:v>-0.08</c:v>
                </c:pt>
                <c:pt idx="463">
                  <c:v>-0.08</c:v>
                </c:pt>
                <c:pt idx="464">
                  <c:v>-0.08</c:v>
                </c:pt>
                <c:pt idx="465">
                  <c:v>-0.08</c:v>
                </c:pt>
                <c:pt idx="466">
                  <c:v>-0.04</c:v>
                </c:pt>
                <c:pt idx="467">
                  <c:v>-0.04</c:v>
                </c:pt>
                <c:pt idx="468">
                  <c:v>-0.06</c:v>
                </c:pt>
                <c:pt idx="469">
                  <c:v>-0.06</c:v>
                </c:pt>
                <c:pt idx="470">
                  <c:v>-0.04</c:v>
                </c:pt>
                <c:pt idx="471">
                  <c:v>-0.04</c:v>
                </c:pt>
                <c:pt idx="472">
                  <c:v>-0.05</c:v>
                </c:pt>
                <c:pt idx="473">
                  <c:v>-0.05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-0.03</c:v>
                </c:pt>
                <c:pt idx="481">
                  <c:v>-0.03</c:v>
                </c:pt>
                <c:pt idx="484">
                  <c:v>Max Amplitude: 0.888545369633358</c:v>
                </c:pt>
                <c:pt idx="485">
                  <c:v>Iteration: 9.0</c:v>
                </c:pt>
              </c:strCache>
            </c:strRef>
          </c:cat>
          <c:val>
            <c:numRef>
              <c:f>Sheet3!$E$1:$E$486</c:f>
              <c:numCache>
                <c:formatCode>General</c:formatCod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0.04</c:v>
                </c:pt>
                <c:pt idx="23">
                  <c:v>0.04</c:v>
                </c:pt>
                <c:pt idx="24">
                  <c:v>0.02</c:v>
                </c:pt>
                <c:pt idx="25">
                  <c:v>0.02</c:v>
                </c:pt>
                <c:pt idx="26">
                  <c:v>0.02</c:v>
                </c:pt>
                <c:pt idx="27">
                  <c:v>0.02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0.04</c:v>
                </c:pt>
                <c:pt idx="45">
                  <c:v>0.04</c:v>
                </c:pt>
                <c:pt idx="46">
                  <c:v>0.01</c:v>
                </c:pt>
                <c:pt idx="47">
                  <c:v>0.01</c:v>
                </c:pt>
                <c:pt idx="48">
                  <c:v>0.01</c:v>
                </c:pt>
                <c:pt idx="49">
                  <c:v>0.01</c:v>
                </c:pt>
                <c:pt idx="50">
                  <c:v>0.05</c:v>
                </c:pt>
                <c:pt idx="51">
                  <c:v>0.05</c:v>
                </c:pt>
                <c:pt idx="52">
                  <c:v>0.03</c:v>
                </c:pt>
                <c:pt idx="53">
                  <c:v>0.03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0.04</c:v>
                </c:pt>
                <c:pt idx="67">
                  <c:v>0.04</c:v>
                </c:pt>
                <c:pt idx="68">
                  <c:v>0</c:v>
                </c:pt>
                <c:pt idx="69">
                  <c:v>0</c:v>
                </c:pt>
                <c:pt idx="70">
                  <c:v>-0.01</c:v>
                </c:pt>
                <c:pt idx="71">
                  <c:v>-0.01</c:v>
                </c:pt>
                <c:pt idx="72">
                  <c:v>0.05</c:v>
                </c:pt>
                <c:pt idx="73">
                  <c:v>0.05</c:v>
                </c:pt>
                <c:pt idx="74">
                  <c:v>0.03</c:v>
                </c:pt>
                <c:pt idx="75">
                  <c:v>0.03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0.03</c:v>
                </c:pt>
                <c:pt idx="81">
                  <c:v>0.03</c:v>
                </c:pt>
                <c:pt idx="82">
                  <c:v>0.05</c:v>
                </c:pt>
                <c:pt idx="83">
                  <c:v>0.05</c:v>
                </c:pt>
                <c:pt idx="84">
                  <c:v>0.02</c:v>
                </c:pt>
                <c:pt idx="85">
                  <c:v>0.02</c:v>
                </c:pt>
                <c:pt idx="88">
                  <c:v>0.04</c:v>
                </c:pt>
                <c:pt idx="89">
                  <c:v>0.04</c:v>
                </c:pt>
                <c:pt idx="90">
                  <c:v>-0.01</c:v>
                </c:pt>
                <c:pt idx="91">
                  <c:v>-0.01</c:v>
                </c:pt>
                <c:pt idx="92">
                  <c:v>-0.02</c:v>
                </c:pt>
                <c:pt idx="93">
                  <c:v>-0.02</c:v>
                </c:pt>
                <c:pt idx="94">
                  <c:v>0.05</c:v>
                </c:pt>
                <c:pt idx="95">
                  <c:v>0.05</c:v>
                </c:pt>
                <c:pt idx="96">
                  <c:v>0.02</c:v>
                </c:pt>
                <c:pt idx="97">
                  <c:v>0.02</c:v>
                </c:pt>
                <c:pt idx="98">
                  <c:v>0.04</c:v>
                </c:pt>
                <c:pt idx="99">
                  <c:v>0.04</c:v>
                </c:pt>
                <c:pt idx="100">
                  <c:v>0.03</c:v>
                </c:pt>
                <c:pt idx="101">
                  <c:v>0.03</c:v>
                </c:pt>
                <c:pt idx="102">
                  <c:v>0.03</c:v>
                </c:pt>
                <c:pt idx="103">
                  <c:v>0.03</c:v>
                </c:pt>
                <c:pt idx="104">
                  <c:v>0.04</c:v>
                </c:pt>
                <c:pt idx="105">
                  <c:v>0.04</c:v>
                </c:pt>
                <c:pt idx="106">
                  <c:v>0.01</c:v>
                </c:pt>
                <c:pt idx="107">
                  <c:v>0.01</c:v>
                </c:pt>
                <c:pt idx="110">
                  <c:v>0.03</c:v>
                </c:pt>
                <c:pt idx="111">
                  <c:v>0.03</c:v>
                </c:pt>
                <c:pt idx="112">
                  <c:v>-0.03</c:v>
                </c:pt>
                <c:pt idx="113">
                  <c:v>-0.03</c:v>
                </c:pt>
                <c:pt idx="114">
                  <c:v>-0.03</c:v>
                </c:pt>
                <c:pt idx="115">
                  <c:v>-0.03</c:v>
                </c:pt>
                <c:pt idx="116">
                  <c:v>0.04</c:v>
                </c:pt>
                <c:pt idx="117">
                  <c:v>0.04</c:v>
                </c:pt>
                <c:pt idx="118">
                  <c:v>0.02</c:v>
                </c:pt>
                <c:pt idx="119">
                  <c:v>0.02</c:v>
                </c:pt>
                <c:pt idx="120">
                  <c:v>0.04</c:v>
                </c:pt>
                <c:pt idx="121">
                  <c:v>0.04</c:v>
                </c:pt>
                <c:pt idx="122">
                  <c:v>0.03</c:v>
                </c:pt>
                <c:pt idx="123">
                  <c:v>0.03</c:v>
                </c:pt>
                <c:pt idx="124">
                  <c:v>0.02</c:v>
                </c:pt>
                <c:pt idx="125">
                  <c:v>0.02</c:v>
                </c:pt>
                <c:pt idx="126">
                  <c:v>0.04</c:v>
                </c:pt>
                <c:pt idx="127">
                  <c:v>0.04</c:v>
                </c:pt>
                <c:pt idx="128">
                  <c:v>0</c:v>
                </c:pt>
                <c:pt idx="129">
                  <c:v>0</c:v>
                </c:pt>
                <c:pt idx="132">
                  <c:v>0.02</c:v>
                </c:pt>
                <c:pt idx="133">
                  <c:v>0.02</c:v>
                </c:pt>
                <c:pt idx="134">
                  <c:v>-0.05</c:v>
                </c:pt>
                <c:pt idx="135">
                  <c:v>-0.05</c:v>
                </c:pt>
                <c:pt idx="136">
                  <c:v>-0.05</c:v>
                </c:pt>
                <c:pt idx="137">
                  <c:v>-0.05</c:v>
                </c:pt>
                <c:pt idx="138">
                  <c:v>0.04</c:v>
                </c:pt>
                <c:pt idx="139">
                  <c:v>0.04</c:v>
                </c:pt>
                <c:pt idx="140">
                  <c:v>0.01</c:v>
                </c:pt>
                <c:pt idx="141">
                  <c:v>0.01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0.03</c:v>
                </c:pt>
                <c:pt idx="149">
                  <c:v>0.03</c:v>
                </c:pt>
                <c:pt idx="150">
                  <c:v>-0.01</c:v>
                </c:pt>
                <c:pt idx="151">
                  <c:v>-0.01</c:v>
                </c:pt>
                <c:pt idx="154">
                  <c:v>0.01</c:v>
                </c:pt>
                <c:pt idx="155">
                  <c:v>0.01</c:v>
                </c:pt>
                <c:pt idx="156">
                  <c:v>-0.05</c:v>
                </c:pt>
                <c:pt idx="157">
                  <c:v>-0.05</c:v>
                </c:pt>
                <c:pt idx="158">
                  <c:v>-0.06</c:v>
                </c:pt>
                <c:pt idx="159">
                  <c:v>-0.06</c:v>
                </c:pt>
                <c:pt idx="160">
                  <c:v>0.03</c:v>
                </c:pt>
                <c:pt idx="161">
                  <c:v>0.03</c:v>
                </c:pt>
                <c:pt idx="162">
                  <c:v>-0.01</c:v>
                </c:pt>
                <c:pt idx="163">
                  <c:v>-0.01</c:v>
                </c:pt>
                <c:pt idx="164">
                  <c:v>0.02</c:v>
                </c:pt>
                <c:pt idx="165">
                  <c:v>0.02</c:v>
                </c:pt>
                <c:pt idx="166">
                  <c:v>0.01</c:v>
                </c:pt>
                <c:pt idx="167">
                  <c:v>0.01</c:v>
                </c:pt>
                <c:pt idx="168">
                  <c:v>0</c:v>
                </c:pt>
                <c:pt idx="169">
                  <c:v>0</c:v>
                </c:pt>
                <c:pt idx="170">
                  <c:v>0.02</c:v>
                </c:pt>
                <c:pt idx="171">
                  <c:v>0.02</c:v>
                </c:pt>
                <c:pt idx="172">
                  <c:v>-0.02</c:v>
                </c:pt>
                <c:pt idx="173">
                  <c:v>-0.02</c:v>
                </c:pt>
                <c:pt idx="176">
                  <c:v>0</c:v>
                </c:pt>
                <c:pt idx="177">
                  <c:v>0</c:v>
                </c:pt>
                <c:pt idx="178">
                  <c:v>-7.0000000000000007E-2</c:v>
                </c:pt>
                <c:pt idx="179">
                  <c:v>-7.0000000000000007E-2</c:v>
                </c:pt>
                <c:pt idx="180">
                  <c:v>-0.08</c:v>
                </c:pt>
                <c:pt idx="181">
                  <c:v>-0.08</c:v>
                </c:pt>
                <c:pt idx="182">
                  <c:v>0.02</c:v>
                </c:pt>
                <c:pt idx="183">
                  <c:v>0.02</c:v>
                </c:pt>
                <c:pt idx="184">
                  <c:v>-0.02</c:v>
                </c:pt>
                <c:pt idx="185">
                  <c:v>-0.02</c:v>
                </c:pt>
                <c:pt idx="186">
                  <c:v>0.01</c:v>
                </c:pt>
                <c:pt idx="187">
                  <c:v>0.01</c:v>
                </c:pt>
                <c:pt idx="188">
                  <c:v>0</c:v>
                </c:pt>
                <c:pt idx="189">
                  <c:v>0</c:v>
                </c:pt>
                <c:pt idx="190">
                  <c:v>-0.01</c:v>
                </c:pt>
                <c:pt idx="191">
                  <c:v>-0.01</c:v>
                </c:pt>
                <c:pt idx="192">
                  <c:v>0.01</c:v>
                </c:pt>
                <c:pt idx="193">
                  <c:v>0.01</c:v>
                </c:pt>
                <c:pt idx="194">
                  <c:v>-0.03</c:v>
                </c:pt>
                <c:pt idx="195">
                  <c:v>-0.03</c:v>
                </c:pt>
                <c:pt idx="198">
                  <c:v>0</c:v>
                </c:pt>
                <c:pt idx="199">
                  <c:v>0</c:v>
                </c:pt>
                <c:pt idx="200">
                  <c:v>-7.0000000000000007E-2</c:v>
                </c:pt>
                <c:pt idx="201">
                  <c:v>-7.0000000000000007E-2</c:v>
                </c:pt>
                <c:pt idx="202">
                  <c:v>-0.08</c:v>
                </c:pt>
                <c:pt idx="203">
                  <c:v>-0.08</c:v>
                </c:pt>
                <c:pt idx="204">
                  <c:v>0.02</c:v>
                </c:pt>
                <c:pt idx="205">
                  <c:v>0.02</c:v>
                </c:pt>
                <c:pt idx="206">
                  <c:v>-0.03</c:v>
                </c:pt>
                <c:pt idx="207">
                  <c:v>-0.03</c:v>
                </c:pt>
                <c:pt idx="208">
                  <c:v>0</c:v>
                </c:pt>
                <c:pt idx="209">
                  <c:v>0</c:v>
                </c:pt>
                <c:pt idx="210">
                  <c:v>-0.01</c:v>
                </c:pt>
                <c:pt idx="211">
                  <c:v>-0.01</c:v>
                </c:pt>
                <c:pt idx="212">
                  <c:v>-0.01</c:v>
                </c:pt>
                <c:pt idx="213">
                  <c:v>-0.01</c:v>
                </c:pt>
                <c:pt idx="214">
                  <c:v>0</c:v>
                </c:pt>
                <c:pt idx="215">
                  <c:v>0</c:v>
                </c:pt>
                <c:pt idx="216">
                  <c:v>-0.04</c:v>
                </c:pt>
                <c:pt idx="217">
                  <c:v>-0.04</c:v>
                </c:pt>
                <c:pt idx="220">
                  <c:v>-0.01</c:v>
                </c:pt>
                <c:pt idx="221">
                  <c:v>-0.01</c:v>
                </c:pt>
                <c:pt idx="222">
                  <c:v>-0.08</c:v>
                </c:pt>
                <c:pt idx="223">
                  <c:v>-0.08</c:v>
                </c:pt>
                <c:pt idx="224">
                  <c:v>-0.08</c:v>
                </c:pt>
                <c:pt idx="225">
                  <c:v>-0.08</c:v>
                </c:pt>
                <c:pt idx="226">
                  <c:v>0.01</c:v>
                </c:pt>
                <c:pt idx="227">
                  <c:v>0.01</c:v>
                </c:pt>
                <c:pt idx="228">
                  <c:v>-0.03</c:v>
                </c:pt>
                <c:pt idx="229">
                  <c:v>-0.03</c:v>
                </c:pt>
                <c:pt idx="230">
                  <c:v>-0.01</c:v>
                </c:pt>
                <c:pt idx="231">
                  <c:v>-0.01</c:v>
                </c:pt>
                <c:pt idx="232">
                  <c:v>-0.02</c:v>
                </c:pt>
                <c:pt idx="233">
                  <c:v>-0.02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-0.04</c:v>
                </c:pt>
                <c:pt idx="239">
                  <c:v>-0.04</c:v>
                </c:pt>
                <c:pt idx="242">
                  <c:v>-0.02</c:v>
                </c:pt>
                <c:pt idx="243">
                  <c:v>-0.02</c:v>
                </c:pt>
                <c:pt idx="244">
                  <c:v>-0.08</c:v>
                </c:pt>
                <c:pt idx="245">
                  <c:v>-0.08</c:v>
                </c:pt>
                <c:pt idx="246">
                  <c:v>-0.09</c:v>
                </c:pt>
                <c:pt idx="247">
                  <c:v>-0.09</c:v>
                </c:pt>
                <c:pt idx="248">
                  <c:v>-0.01</c:v>
                </c:pt>
                <c:pt idx="249">
                  <c:v>-0.01</c:v>
                </c:pt>
                <c:pt idx="250">
                  <c:v>-0.04</c:v>
                </c:pt>
                <c:pt idx="251">
                  <c:v>-0.04</c:v>
                </c:pt>
                <c:pt idx="252">
                  <c:v>-0.02</c:v>
                </c:pt>
                <c:pt idx="253">
                  <c:v>-0.02</c:v>
                </c:pt>
                <c:pt idx="254">
                  <c:v>-0.03</c:v>
                </c:pt>
                <c:pt idx="255">
                  <c:v>-0.03</c:v>
                </c:pt>
                <c:pt idx="256">
                  <c:v>-0.03</c:v>
                </c:pt>
                <c:pt idx="257">
                  <c:v>-0.03</c:v>
                </c:pt>
                <c:pt idx="258">
                  <c:v>-0.02</c:v>
                </c:pt>
                <c:pt idx="259">
                  <c:v>-0.02</c:v>
                </c:pt>
                <c:pt idx="260">
                  <c:v>-0.05</c:v>
                </c:pt>
                <c:pt idx="261">
                  <c:v>-0.05</c:v>
                </c:pt>
                <c:pt idx="264">
                  <c:v>-0.03</c:v>
                </c:pt>
                <c:pt idx="265">
                  <c:v>-0.03</c:v>
                </c:pt>
                <c:pt idx="266">
                  <c:v>-0.09</c:v>
                </c:pt>
                <c:pt idx="267">
                  <c:v>-0.09</c:v>
                </c:pt>
                <c:pt idx="268">
                  <c:v>-0.09</c:v>
                </c:pt>
                <c:pt idx="269">
                  <c:v>-0.09</c:v>
                </c:pt>
                <c:pt idx="270">
                  <c:v>-0.02</c:v>
                </c:pt>
                <c:pt idx="271">
                  <c:v>-0.02</c:v>
                </c:pt>
                <c:pt idx="272">
                  <c:v>-0.05</c:v>
                </c:pt>
                <c:pt idx="273">
                  <c:v>-0.05</c:v>
                </c:pt>
                <c:pt idx="274">
                  <c:v>-0.03</c:v>
                </c:pt>
                <c:pt idx="275">
                  <c:v>-0.03</c:v>
                </c:pt>
                <c:pt idx="276">
                  <c:v>-0.03</c:v>
                </c:pt>
                <c:pt idx="277">
                  <c:v>-0.03</c:v>
                </c:pt>
                <c:pt idx="278">
                  <c:v>-0.04</c:v>
                </c:pt>
                <c:pt idx="279">
                  <c:v>-0.04</c:v>
                </c:pt>
                <c:pt idx="280">
                  <c:v>-0.02</c:v>
                </c:pt>
                <c:pt idx="281">
                  <c:v>-0.02</c:v>
                </c:pt>
                <c:pt idx="282">
                  <c:v>-0.06</c:v>
                </c:pt>
                <c:pt idx="283">
                  <c:v>-0.06</c:v>
                </c:pt>
                <c:pt idx="286">
                  <c:v>-0.04</c:v>
                </c:pt>
                <c:pt idx="287">
                  <c:v>-0.04</c:v>
                </c:pt>
                <c:pt idx="288">
                  <c:v>-0.08</c:v>
                </c:pt>
                <c:pt idx="289">
                  <c:v>-0.08</c:v>
                </c:pt>
                <c:pt idx="290">
                  <c:v>-0.09</c:v>
                </c:pt>
                <c:pt idx="291">
                  <c:v>-0.09</c:v>
                </c:pt>
                <c:pt idx="292">
                  <c:v>-0.02</c:v>
                </c:pt>
                <c:pt idx="293">
                  <c:v>-0.02</c:v>
                </c:pt>
                <c:pt idx="294">
                  <c:v>-0.05</c:v>
                </c:pt>
                <c:pt idx="295">
                  <c:v>-0.05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-0.03</c:v>
                </c:pt>
                <c:pt idx="303">
                  <c:v>-0.03</c:v>
                </c:pt>
                <c:pt idx="304">
                  <c:v>-0.06</c:v>
                </c:pt>
                <c:pt idx="305">
                  <c:v>-0.06</c:v>
                </c:pt>
                <c:pt idx="308">
                  <c:v>-0.03</c:v>
                </c:pt>
                <c:pt idx="309">
                  <c:v>-0.03</c:v>
                </c:pt>
                <c:pt idx="310">
                  <c:v>-7.0000000000000007E-2</c:v>
                </c:pt>
                <c:pt idx="311">
                  <c:v>-7.0000000000000007E-2</c:v>
                </c:pt>
                <c:pt idx="312">
                  <c:v>-7.0000000000000007E-2</c:v>
                </c:pt>
                <c:pt idx="313">
                  <c:v>-7.0000000000000007E-2</c:v>
                </c:pt>
                <c:pt idx="314">
                  <c:v>-0.03</c:v>
                </c:pt>
                <c:pt idx="315">
                  <c:v>-0.03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-0.05</c:v>
                </c:pt>
                <c:pt idx="321">
                  <c:v>-0.05</c:v>
                </c:pt>
                <c:pt idx="322">
                  <c:v>-0.05</c:v>
                </c:pt>
                <c:pt idx="323">
                  <c:v>-0.05</c:v>
                </c:pt>
                <c:pt idx="324">
                  <c:v>-0.04</c:v>
                </c:pt>
                <c:pt idx="325">
                  <c:v>-0.04</c:v>
                </c:pt>
                <c:pt idx="326">
                  <c:v>-0.06</c:v>
                </c:pt>
                <c:pt idx="327">
                  <c:v>-0.06</c:v>
                </c:pt>
                <c:pt idx="330">
                  <c:v>-0.04</c:v>
                </c:pt>
                <c:pt idx="331">
                  <c:v>-0.04</c:v>
                </c:pt>
                <c:pt idx="332">
                  <c:v>-0.06</c:v>
                </c:pt>
                <c:pt idx="333">
                  <c:v>-0.06</c:v>
                </c:pt>
                <c:pt idx="334">
                  <c:v>-7.0000000000000007E-2</c:v>
                </c:pt>
                <c:pt idx="335">
                  <c:v>-7.0000000000000007E-2</c:v>
                </c:pt>
                <c:pt idx="336">
                  <c:v>-0.04</c:v>
                </c:pt>
                <c:pt idx="337">
                  <c:v>-0.04</c:v>
                </c:pt>
                <c:pt idx="338">
                  <c:v>-0.05</c:v>
                </c:pt>
                <c:pt idx="339">
                  <c:v>-0.05</c:v>
                </c:pt>
                <c:pt idx="340">
                  <c:v>-0.04</c:v>
                </c:pt>
                <c:pt idx="341">
                  <c:v>-0.04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-0.05</c:v>
                </c:pt>
                <c:pt idx="349">
                  <c:v>-0.05</c:v>
                </c:pt>
                <c:pt idx="352">
                  <c:v>-0.05</c:v>
                </c:pt>
                <c:pt idx="353">
                  <c:v>-0.05</c:v>
                </c:pt>
                <c:pt idx="354">
                  <c:v>-0.06</c:v>
                </c:pt>
                <c:pt idx="355">
                  <c:v>-0.06</c:v>
                </c:pt>
                <c:pt idx="356">
                  <c:v>-0.06</c:v>
                </c:pt>
                <c:pt idx="357">
                  <c:v>-0.06</c:v>
                </c:pt>
                <c:pt idx="358">
                  <c:v>-0.05</c:v>
                </c:pt>
                <c:pt idx="359">
                  <c:v>-0.05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-0.06</c:v>
                </c:pt>
                <c:pt idx="371">
                  <c:v>-0.06</c:v>
                </c:pt>
                <c:pt idx="374">
                  <c:v>-0.05</c:v>
                </c:pt>
                <c:pt idx="375">
                  <c:v>-0.05</c:v>
                </c:pt>
                <c:pt idx="376">
                  <c:v>-0.05</c:v>
                </c:pt>
                <c:pt idx="377">
                  <c:v>-0.05</c:v>
                </c:pt>
                <c:pt idx="378">
                  <c:v>-0.05</c:v>
                </c:pt>
                <c:pt idx="379">
                  <c:v>-0.05</c:v>
                </c:pt>
                <c:pt idx="380">
                  <c:v>-0.05</c:v>
                </c:pt>
                <c:pt idx="381">
                  <c:v>-0.05</c:v>
                </c:pt>
                <c:pt idx="382">
                  <c:v>-0.06</c:v>
                </c:pt>
                <c:pt idx="383">
                  <c:v>-0.06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-0.04</c:v>
                </c:pt>
                <c:pt idx="397">
                  <c:v>-0.04</c:v>
                </c:pt>
                <c:pt idx="398">
                  <c:v>-0.03</c:v>
                </c:pt>
                <c:pt idx="399">
                  <c:v>-0.03</c:v>
                </c:pt>
                <c:pt idx="400">
                  <c:v>-0.03</c:v>
                </c:pt>
                <c:pt idx="401">
                  <c:v>-0.03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-0.04</c:v>
                </c:pt>
                <c:pt idx="415">
                  <c:v>-0.04</c:v>
                </c:pt>
                <c:pt idx="418">
                  <c:v>-0.04</c:v>
                </c:pt>
                <c:pt idx="419">
                  <c:v>-0.04</c:v>
                </c:pt>
                <c:pt idx="420">
                  <c:v>-0.02</c:v>
                </c:pt>
                <c:pt idx="421">
                  <c:v>-0.02</c:v>
                </c:pt>
                <c:pt idx="422">
                  <c:v>-0.01</c:v>
                </c:pt>
                <c:pt idx="423">
                  <c:v>-0.01</c:v>
                </c:pt>
                <c:pt idx="424">
                  <c:v>-0.05</c:v>
                </c:pt>
                <c:pt idx="425">
                  <c:v>-0.05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-0.05</c:v>
                </c:pt>
                <c:pt idx="433">
                  <c:v>-0.05</c:v>
                </c:pt>
                <c:pt idx="434">
                  <c:v>-0.05</c:v>
                </c:pt>
                <c:pt idx="435">
                  <c:v>-0.05</c:v>
                </c:pt>
                <c:pt idx="436">
                  <c:v>-0.03</c:v>
                </c:pt>
                <c:pt idx="437">
                  <c:v>-0.03</c:v>
                </c:pt>
                <c:pt idx="440">
                  <c:v>-0.04</c:v>
                </c:pt>
                <c:pt idx="441">
                  <c:v>-0.04</c:v>
                </c:pt>
                <c:pt idx="442">
                  <c:v>-0.01</c:v>
                </c:pt>
                <c:pt idx="443">
                  <c:v>-0.01</c:v>
                </c:pt>
                <c:pt idx="444">
                  <c:v>0</c:v>
                </c:pt>
                <c:pt idx="445">
                  <c:v>0</c:v>
                </c:pt>
                <c:pt idx="446">
                  <c:v>-0.05</c:v>
                </c:pt>
                <c:pt idx="447">
                  <c:v>-0.05</c:v>
                </c:pt>
                <c:pt idx="448">
                  <c:v>-0.03</c:v>
                </c:pt>
                <c:pt idx="449">
                  <c:v>-0.03</c:v>
                </c:pt>
                <c:pt idx="450">
                  <c:v>-0.04</c:v>
                </c:pt>
                <c:pt idx="451">
                  <c:v>-0.04</c:v>
                </c:pt>
                <c:pt idx="452">
                  <c:v>-0.04</c:v>
                </c:pt>
                <c:pt idx="453">
                  <c:v>-0.04</c:v>
                </c:pt>
                <c:pt idx="454">
                  <c:v>-0.04</c:v>
                </c:pt>
                <c:pt idx="455">
                  <c:v>-0.04</c:v>
                </c:pt>
                <c:pt idx="456">
                  <c:v>-0.04</c:v>
                </c:pt>
                <c:pt idx="457">
                  <c:v>-0.04</c:v>
                </c:pt>
                <c:pt idx="458">
                  <c:v>-0.02</c:v>
                </c:pt>
                <c:pt idx="459">
                  <c:v>-0.02</c:v>
                </c:pt>
                <c:pt idx="462">
                  <c:v>-0.04</c:v>
                </c:pt>
                <c:pt idx="463">
                  <c:v>-0.04</c:v>
                </c:pt>
                <c:pt idx="464">
                  <c:v>0.01</c:v>
                </c:pt>
                <c:pt idx="465">
                  <c:v>0.01</c:v>
                </c:pt>
                <c:pt idx="466">
                  <c:v>0.02</c:v>
                </c:pt>
                <c:pt idx="467">
                  <c:v>0.02</c:v>
                </c:pt>
                <c:pt idx="468">
                  <c:v>-0.05</c:v>
                </c:pt>
                <c:pt idx="469">
                  <c:v>-0.05</c:v>
                </c:pt>
                <c:pt idx="470">
                  <c:v>-0.03</c:v>
                </c:pt>
                <c:pt idx="471">
                  <c:v>-0.03</c:v>
                </c:pt>
                <c:pt idx="472">
                  <c:v>-0.04</c:v>
                </c:pt>
                <c:pt idx="473">
                  <c:v>-0.04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-0.02</c:v>
                </c:pt>
                <c:pt idx="481">
                  <c:v>-0.02</c:v>
                </c:pt>
              </c:numCache>
            </c:numRef>
          </c:val>
        </c:ser>
        <c:ser>
          <c:idx val="4"/>
          <c:order val="4"/>
          <c:cat>
            <c:strRef>
              <c:f>Sheet3!$A$1:$A$486</c:f>
              <c:strCach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0.06</c:v>
                </c:pt>
                <c:pt idx="23">
                  <c:v>0.06</c:v>
                </c:pt>
                <c:pt idx="24">
                  <c:v>0.06</c:v>
                </c:pt>
                <c:pt idx="25">
                  <c:v>0.06</c:v>
                </c:pt>
                <c:pt idx="26">
                  <c:v>0.04</c:v>
                </c:pt>
                <c:pt idx="27">
                  <c:v>0.04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0.07</c:v>
                </c:pt>
                <c:pt idx="45">
                  <c:v>0.07</c:v>
                </c:pt>
                <c:pt idx="46">
                  <c:v>0.06</c:v>
                </c:pt>
                <c:pt idx="47">
                  <c:v>0.06</c:v>
                </c:pt>
                <c:pt idx="48">
                  <c:v>0.04</c:v>
                </c:pt>
                <c:pt idx="49">
                  <c:v>0.04</c:v>
                </c:pt>
                <c:pt idx="50">
                  <c:v>0.06</c:v>
                </c:pt>
                <c:pt idx="51">
                  <c:v>0.06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0.08</c:v>
                </c:pt>
                <c:pt idx="67">
                  <c:v>0.08</c:v>
                </c:pt>
                <c:pt idx="68">
                  <c:v>0.07</c:v>
                </c:pt>
                <c:pt idx="69">
                  <c:v>0.07</c:v>
                </c:pt>
                <c:pt idx="70">
                  <c:v>0.04</c:v>
                </c:pt>
                <c:pt idx="71">
                  <c:v>0.04</c:v>
                </c:pt>
                <c:pt idx="72">
                  <c:v>0.06</c:v>
                </c:pt>
                <c:pt idx="73">
                  <c:v>0.06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0.06</c:v>
                </c:pt>
                <c:pt idx="83">
                  <c:v>0.06</c:v>
                </c:pt>
                <c:pt idx="84">
                  <c:v>0.03</c:v>
                </c:pt>
                <c:pt idx="85">
                  <c:v>0.03</c:v>
                </c:pt>
                <c:pt idx="88">
                  <c:v>0.09</c:v>
                </c:pt>
                <c:pt idx="89">
                  <c:v>0.09</c:v>
                </c:pt>
                <c:pt idx="90">
                  <c:v>0.08</c:v>
                </c:pt>
                <c:pt idx="91">
                  <c:v>0.08</c:v>
                </c:pt>
                <c:pt idx="92">
                  <c:v>0.04</c:v>
                </c:pt>
                <c:pt idx="93">
                  <c:v>0.04</c:v>
                </c:pt>
                <c:pt idx="94">
                  <c:v>0.06</c:v>
                </c:pt>
                <c:pt idx="95">
                  <c:v>0.06</c:v>
                </c:pt>
                <c:pt idx="96">
                  <c:v>0.03</c:v>
                </c:pt>
                <c:pt idx="97">
                  <c:v>0.03</c:v>
                </c:pt>
                <c:pt idx="98">
                  <c:v>0.04</c:v>
                </c:pt>
                <c:pt idx="99">
                  <c:v>0.04</c:v>
                </c:pt>
                <c:pt idx="100">
                  <c:v>0.04</c:v>
                </c:pt>
                <c:pt idx="101">
                  <c:v>0.04</c:v>
                </c:pt>
                <c:pt idx="102">
                  <c:v>0.04</c:v>
                </c:pt>
                <c:pt idx="103">
                  <c:v>0.04</c:v>
                </c:pt>
                <c:pt idx="104">
                  <c:v>0.05</c:v>
                </c:pt>
                <c:pt idx="105">
                  <c:v>0.05</c:v>
                </c:pt>
                <c:pt idx="106">
                  <c:v>0.03</c:v>
                </c:pt>
                <c:pt idx="107">
                  <c:v>0.03</c:v>
                </c:pt>
                <c:pt idx="110">
                  <c:v>0.09</c:v>
                </c:pt>
                <c:pt idx="111">
                  <c:v>0.09</c:v>
                </c:pt>
                <c:pt idx="112">
                  <c:v>0.08</c:v>
                </c:pt>
                <c:pt idx="113">
                  <c:v>0.08</c:v>
                </c:pt>
                <c:pt idx="114">
                  <c:v>0.03</c:v>
                </c:pt>
                <c:pt idx="115">
                  <c:v>0.03</c:v>
                </c:pt>
                <c:pt idx="116">
                  <c:v>0.05</c:v>
                </c:pt>
                <c:pt idx="117">
                  <c:v>0.05</c:v>
                </c:pt>
                <c:pt idx="118">
                  <c:v>0.02</c:v>
                </c:pt>
                <c:pt idx="119">
                  <c:v>0.02</c:v>
                </c:pt>
                <c:pt idx="120">
                  <c:v>0.04</c:v>
                </c:pt>
                <c:pt idx="121">
                  <c:v>0.04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0.05</c:v>
                </c:pt>
                <c:pt idx="127">
                  <c:v>0.05</c:v>
                </c:pt>
                <c:pt idx="128">
                  <c:v>0.01</c:v>
                </c:pt>
                <c:pt idx="129">
                  <c:v>0.01</c:v>
                </c:pt>
                <c:pt idx="132">
                  <c:v>0.09</c:v>
                </c:pt>
                <c:pt idx="133">
                  <c:v>0.09</c:v>
                </c:pt>
                <c:pt idx="134">
                  <c:v>0.08</c:v>
                </c:pt>
                <c:pt idx="135">
                  <c:v>0.08</c:v>
                </c:pt>
                <c:pt idx="136">
                  <c:v>0.02</c:v>
                </c:pt>
                <c:pt idx="137">
                  <c:v>0.02</c:v>
                </c:pt>
                <c:pt idx="138">
                  <c:v>0.05</c:v>
                </c:pt>
                <c:pt idx="139">
                  <c:v>0.05</c:v>
                </c:pt>
                <c:pt idx="140">
                  <c:v>0.01</c:v>
                </c:pt>
                <c:pt idx="141">
                  <c:v>0.01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0.04</c:v>
                </c:pt>
                <c:pt idx="149">
                  <c:v>0.04</c:v>
                </c:pt>
                <c:pt idx="150">
                  <c:v>0</c:v>
                </c:pt>
                <c:pt idx="151">
                  <c:v>0</c:v>
                </c:pt>
                <c:pt idx="154">
                  <c:v>0.08</c:v>
                </c:pt>
                <c:pt idx="155">
                  <c:v>0.08</c:v>
                </c:pt>
                <c:pt idx="156">
                  <c:v>0.08</c:v>
                </c:pt>
                <c:pt idx="157">
                  <c:v>0.08</c:v>
                </c:pt>
                <c:pt idx="158">
                  <c:v>0.01</c:v>
                </c:pt>
                <c:pt idx="159">
                  <c:v>0.01</c:v>
                </c:pt>
                <c:pt idx="160">
                  <c:v>0.04</c:v>
                </c:pt>
                <c:pt idx="161">
                  <c:v>0.04</c:v>
                </c:pt>
                <c:pt idx="162">
                  <c:v>0</c:v>
                </c:pt>
                <c:pt idx="163">
                  <c:v>0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0.01</c:v>
                </c:pt>
                <c:pt idx="169">
                  <c:v>0.01</c:v>
                </c:pt>
                <c:pt idx="170">
                  <c:v>0.03</c:v>
                </c:pt>
                <c:pt idx="171">
                  <c:v>0.03</c:v>
                </c:pt>
                <c:pt idx="172">
                  <c:v>-0.01</c:v>
                </c:pt>
                <c:pt idx="173">
                  <c:v>-0.01</c:v>
                </c:pt>
                <c:pt idx="176">
                  <c:v>0.08</c:v>
                </c:pt>
                <c:pt idx="177">
                  <c:v>0.08</c:v>
                </c:pt>
                <c:pt idx="178">
                  <c:v>0.07</c:v>
                </c:pt>
                <c:pt idx="179">
                  <c:v>0.07</c:v>
                </c:pt>
                <c:pt idx="180">
                  <c:v>0</c:v>
                </c:pt>
                <c:pt idx="181">
                  <c:v>0</c:v>
                </c:pt>
                <c:pt idx="182">
                  <c:v>0.04</c:v>
                </c:pt>
                <c:pt idx="183">
                  <c:v>0.04</c:v>
                </c:pt>
                <c:pt idx="184">
                  <c:v>0</c:v>
                </c:pt>
                <c:pt idx="185">
                  <c:v>0</c:v>
                </c:pt>
                <c:pt idx="186">
                  <c:v>0.02</c:v>
                </c:pt>
                <c:pt idx="187">
                  <c:v>0.02</c:v>
                </c:pt>
                <c:pt idx="188">
                  <c:v>0.01</c:v>
                </c:pt>
                <c:pt idx="189">
                  <c:v>0.01</c:v>
                </c:pt>
                <c:pt idx="190">
                  <c:v>0</c:v>
                </c:pt>
                <c:pt idx="191">
                  <c:v>0</c:v>
                </c:pt>
                <c:pt idx="192">
                  <c:v>0.03</c:v>
                </c:pt>
                <c:pt idx="193">
                  <c:v>0.03</c:v>
                </c:pt>
                <c:pt idx="194">
                  <c:v>-0.01</c:v>
                </c:pt>
                <c:pt idx="195">
                  <c:v>-0.01</c:v>
                </c:pt>
                <c:pt idx="198">
                  <c:v>0.08</c:v>
                </c:pt>
                <c:pt idx="199">
                  <c:v>0.08</c:v>
                </c:pt>
                <c:pt idx="200">
                  <c:v>0.07</c:v>
                </c:pt>
                <c:pt idx="201">
                  <c:v>0.07</c:v>
                </c:pt>
                <c:pt idx="202">
                  <c:v>0</c:v>
                </c:pt>
                <c:pt idx="203">
                  <c:v>0</c:v>
                </c:pt>
                <c:pt idx="204">
                  <c:v>0.03</c:v>
                </c:pt>
                <c:pt idx="205">
                  <c:v>0.03</c:v>
                </c:pt>
                <c:pt idx="206">
                  <c:v>-0.01</c:v>
                </c:pt>
                <c:pt idx="207">
                  <c:v>-0.01</c:v>
                </c:pt>
                <c:pt idx="208">
                  <c:v>0.01</c:v>
                </c:pt>
                <c:pt idx="209">
                  <c:v>0.01</c:v>
                </c:pt>
                <c:pt idx="210">
                  <c:v>0</c:v>
                </c:pt>
                <c:pt idx="211">
                  <c:v>0</c:v>
                </c:pt>
                <c:pt idx="212">
                  <c:v>-0.01</c:v>
                </c:pt>
                <c:pt idx="213">
                  <c:v>-0.01</c:v>
                </c:pt>
                <c:pt idx="214">
                  <c:v>0.02</c:v>
                </c:pt>
                <c:pt idx="215">
                  <c:v>0.02</c:v>
                </c:pt>
                <c:pt idx="216">
                  <c:v>-0.02</c:v>
                </c:pt>
                <c:pt idx="217">
                  <c:v>-0.02</c:v>
                </c:pt>
                <c:pt idx="220">
                  <c:v>0.06</c:v>
                </c:pt>
                <c:pt idx="221">
                  <c:v>0.06</c:v>
                </c:pt>
                <c:pt idx="222">
                  <c:v>0.06</c:v>
                </c:pt>
                <c:pt idx="223">
                  <c:v>0.06</c:v>
                </c:pt>
                <c:pt idx="224">
                  <c:v>-0.01</c:v>
                </c:pt>
                <c:pt idx="225">
                  <c:v>-0.01</c:v>
                </c:pt>
                <c:pt idx="226">
                  <c:v>0.02</c:v>
                </c:pt>
                <c:pt idx="227">
                  <c:v>0.02</c:v>
                </c:pt>
                <c:pt idx="228">
                  <c:v>-0.02</c:v>
                </c:pt>
                <c:pt idx="229">
                  <c:v>-0.02</c:v>
                </c:pt>
                <c:pt idx="230">
                  <c:v>-0.01</c:v>
                </c:pt>
                <c:pt idx="231">
                  <c:v>-0.01</c:v>
                </c:pt>
                <c:pt idx="232">
                  <c:v>-0.01</c:v>
                </c:pt>
                <c:pt idx="233">
                  <c:v>-0.01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-0.03</c:v>
                </c:pt>
                <c:pt idx="239">
                  <c:v>-0.03</c:v>
                </c:pt>
                <c:pt idx="242">
                  <c:v>0.05</c:v>
                </c:pt>
                <c:pt idx="243">
                  <c:v>0.05</c:v>
                </c:pt>
                <c:pt idx="244">
                  <c:v>0.04</c:v>
                </c:pt>
                <c:pt idx="245">
                  <c:v>0.04</c:v>
                </c:pt>
                <c:pt idx="246">
                  <c:v>-0.02</c:v>
                </c:pt>
                <c:pt idx="247">
                  <c:v>-0.02</c:v>
                </c:pt>
                <c:pt idx="248">
                  <c:v>0.01</c:v>
                </c:pt>
                <c:pt idx="249">
                  <c:v>0.01</c:v>
                </c:pt>
                <c:pt idx="250">
                  <c:v>-0.03</c:v>
                </c:pt>
                <c:pt idx="251">
                  <c:v>-0.03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-0.01</c:v>
                </c:pt>
                <c:pt idx="259">
                  <c:v>-0.01</c:v>
                </c:pt>
                <c:pt idx="260">
                  <c:v>-0.04</c:v>
                </c:pt>
                <c:pt idx="261">
                  <c:v>-0.04</c:v>
                </c:pt>
                <c:pt idx="264">
                  <c:v>0.03</c:v>
                </c:pt>
                <c:pt idx="265">
                  <c:v>0.03</c:v>
                </c:pt>
                <c:pt idx="266">
                  <c:v>0.03</c:v>
                </c:pt>
                <c:pt idx="267">
                  <c:v>0.03</c:v>
                </c:pt>
                <c:pt idx="268">
                  <c:v>-0.03</c:v>
                </c:pt>
                <c:pt idx="269">
                  <c:v>-0.03</c:v>
                </c:pt>
                <c:pt idx="270">
                  <c:v>0</c:v>
                </c:pt>
                <c:pt idx="271">
                  <c:v>0</c:v>
                </c:pt>
                <c:pt idx="272">
                  <c:v>-0.04</c:v>
                </c:pt>
                <c:pt idx="273">
                  <c:v>-0.04</c:v>
                </c:pt>
                <c:pt idx="274">
                  <c:v>-0.02</c:v>
                </c:pt>
                <c:pt idx="275">
                  <c:v>-0.02</c:v>
                </c:pt>
                <c:pt idx="276">
                  <c:v>-0.02</c:v>
                </c:pt>
                <c:pt idx="277">
                  <c:v>-0.02</c:v>
                </c:pt>
                <c:pt idx="278">
                  <c:v>-0.03</c:v>
                </c:pt>
                <c:pt idx="279">
                  <c:v>-0.03</c:v>
                </c:pt>
                <c:pt idx="280">
                  <c:v>-0.01</c:v>
                </c:pt>
                <c:pt idx="281">
                  <c:v>-0.01</c:v>
                </c:pt>
                <c:pt idx="282">
                  <c:v>-0.05</c:v>
                </c:pt>
                <c:pt idx="283">
                  <c:v>-0.05</c:v>
                </c:pt>
                <c:pt idx="286">
                  <c:v>0.02</c:v>
                </c:pt>
                <c:pt idx="287">
                  <c:v>0.02</c:v>
                </c:pt>
                <c:pt idx="288">
                  <c:v>0.02</c:v>
                </c:pt>
                <c:pt idx="289">
                  <c:v>0.02</c:v>
                </c:pt>
                <c:pt idx="290">
                  <c:v>-0.04</c:v>
                </c:pt>
                <c:pt idx="291">
                  <c:v>-0.04</c:v>
                </c:pt>
                <c:pt idx="292">
                  <c:v>-0.01</c:v>
                </c:pt>
                <c:pt idx="293">
                  <c:v>-0.01</c:v>
                </c:pt>
                <c:pt idx="294">
                  <c:v>-0.04</c:v>
                </c:pt>
                <c:pt idx="295">
                  <c:v>-0.04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-0.02</c:v>
                </c:pt>
                <c:pt idx="303">
                  <c:v>-0.02</c:v>
                </c:pt>
                <c:pt idx="304">
                  <c:v>-0.05</c:v>
                </c:pt>
                <c:pt idx="305">
                  <c:v>-0.05</c:v>
                </c:pt>
                <c:pt idx="308">
                  <c:v>0.01</c:v>
                </c:pt>
                <c:pt idx="309">
                  <c:v>0.01</c:v>
                </c:pt>
                <c:pt idx="310">
                  <c:v>0.01</c:v>
                </c:pt>
                <c:pt idx="311">
                  <c:v>0.01</c:v>
                </c:pt>
                <c:pt idx="312">
                  <c:v>-0.03</c:v>
                </c:pt>
                <c:pt idx="313">
                  <c:v>-0.03</c:v>
                </c:pt>
                <c:pt idx="314">
                  <c:v>-0.02</c:v>
                </c:pt>
                <c:pt idx="315">
                  <c:v>-0.02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-0.04</c:v>
                </c:pt>
                <c:pt idx="321">
                  <c:v>-0.04</c:v>
                </c:pt>
                <c:pt idx="322">
                  <c:v>-0.04</c:v>
                </c:pt>
                <c:pt idx="323">
                  <c:v>-0.04</c:v>
                </c:pt>
                <c:pt idx="324">
                  <c:v>-0.03</c:v>
                </c:pt>
                <c:pt idx="325">
                  <c:v>-0.03</c:v>
                </c:pt>
                <c:pt idx="326">
                  <c:v>-0.05</c:v>
                </c:pt>
                <c:pt idx="327">
                  <c:v>-0.05</c:v>
                </c:pt>
                <c:pt idx="330">
                  <c:v>-0.01</c:v>
                </c:pt>
                <c:pt idx="331">
                  <c:v>-0.01</c:v>
                </c:pt>
                <c:pt idx="332">
                  <c:v>-0.01</c:v>
                </c:pt>
                <c:pt idx="333">
                  <c:v>-0.01</c:v>
                </c:pt>
                <c:pt idx="334">
                  <c:v>-0.04</c:v>
                </c:pt>
                <c:pt idx="335">
                  <c:v>-0.04</c:v>
                </c:pt>
                <c:pt idx="336">
                  <c:v>-0.03</c:v>
                </c:pt>
                <c:pt idx="337">
                  <c:v>-0.03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-0.05</c:v>
                </c:pt>
                <c:pt idx="349">
                  <c:v>-0.05</c:v>
                </c:pt>
                <c:pt idx="352">
                  <c:v>-0.03</c:v>
                </c:pt>
                <c:pt idx="353">
                  <c:v>-0.03</c:v>
                </c:pt>
                <c:pt idx="354">
                  <c:v>-0.03</c:v>
                </c:pt>
                <c:pt idx="355">
                  <c:v>-0.03</c:v>
                </c:pt>
                <c:pt idx="356">
                  <c:v>-0.05</c:v>
                </c:pt>
                <c:pt idx="357">
                  <c:v>-0.05</c:v>
                </c:pt>
                <c:pt idx="358">
                  <c:v>-0.04</c:v>
                </c:pt>
                <c:pt idx="359">
                  <c:v>-0.04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-0.04</c:v>
                </c:pt>
                <c:pt idx="375">
                  <c:v>-0.04</c:v>
                </c:pt>
                <c:pt idx="376">
                  <c:v>-0.04</c:v>
                </c:pt>
                <c:pt idx="377">
                  <c:v>-0.04</c:v>
                </c:pt>
                <c:pt idx="378">
                  <c:v>-0.05</c:v>
                </c:pt>
                <c:pt idx="379">
                  <c:v>-0.05</c:v>
                </c:pt>
                <c:pt idx="380">
                  <c:v>-0.04</c:v>
                </c:pt>
                <c:pt idx="381">
                  <c:v>-0.04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-0.04</c:v>
                </c:pt>
                <c:pt idx="401">
                  <c:v>-0.04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-0.07</c:v>
                </c:pt>
                <c:pt idx="419">
                  <c:v>-0.07</c:v>
                </c:pt>
                <c:pt idx="420">
                  <c:v>-0.06</c:v>
                </c:pt>
                <c:pt idx="421">
                  <c:v>-0.06</c:v>
                </c:pt>
                <c:pt idx="422">
                  <c:v>-0.04</c:v>
                </c:pt>
                <c:pt idx="423">
                  <c:v>-0.04</c:v>
                </c:pt>
                <c:pt idx="424">
                  <c:v>-0.06</c:v>
                </c:pt>
                <c:pt idx="425">
                  <c:v>-0.06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-0.04</c:v>
                </c:pt>
                <c:pt idx="433">
                  <c:v>-0.04</c:v>
                </c:pt>
                <c:pt idx="434">
                  <c:v>-0.05</c:v>
                </c:pt>
                <c:pt idx="435">
                  <c:v>-0.05</c:v>
                </c:pt>
                <c:pt idx="436">
                  <c:v>-0.04</c:v>
                </c:pt>
                <c:pt idx="437">
                  <c:v>-0.04</c:v>
                </c:pt>
                <c:pt idx="440">
                  <c:v>-0.08</c:v>
                </c:pt>
                <c:pt idx="441">
                  <c:v>-0.08</c:v>
                </c:pt>
                <c:pt idx="442">
                  <c:v>-0.07</c:v>
                </c:pt>
                <c:pt idx="443">
                  <c:v>-0.07</c:v>
                </c:pt>
                <c:pt idx="444">
                  <c:v>-0.04</c:v>
                </c:pt>
                <c:pt idx="445">
                  <c:v>-0.04</c:v>
                </c:pt>
                <c:pt idx="446">
                  <c:v>-0.06</c:v>
                </c:pt>
                <c:pt idx="447">
                  <c:v>-0.06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-0.04</c:v>
                </c:pt>
                <c:pt idx="459">
                  <c:v>-0.04</c:v>
                </c:pt>
                <c:pt idx="462">
                  <c:v>-0.08</c:v>
                </c:pt>
                <c:pt idx="463">
                  <c:v>-0.08</c:v>
                </c:pt>
                <c:pt idx="464">
                  <c:v>-0.08</c:v>
                </c:pt>
                <c:pt idx="465">
                  <c:v>-0.08</c:v>
                </c:pt>
                <c:pt idx="466">
                  <c:v>-0.04</c:v>
                </c:pt>
                <c:pt idx="467">
                  <c:v>-0.04</c:v>
                </c:pt>
                <c:pt idx="468">
                  <c:v>-0.06</c:v>
                </c:pt>
                <c:pt idx="469">
                  <c:v>-0.06</c:v>
                </c:pt>
                <c:pt idx="470">
                  <c:v>-0.04</c:v>
                </c:pt>
                <c:pt idx="471">
                  <c:v>-0.04</c:v>
                </c:pt>
                <c:pt idx="472">
                  <c:v>-0.05</c:v>
                </c:pt>
                <c:pt idx="473">
                  <c:v>-0.05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-0.03</c:v>
                </c:pt>
                <c:pt idx="481">
                  <c:v>-0.03</c:v>
                </c:pt>
                <c:pt idx="484">
                  <c:v>Max Amplitude: 0.888545369633358</c:v>
                </c:pt>
                <c:pt idx="485">
                  <c:v>Iteration: 9.0</c:v>
                </c:pt>
              </c:strCache>
            </c:strRef>
          </c:cat>
          <c:val>
            <c:numRef>
              <c:f>Sheet3!$F$1:$F$486</c:f>
              <c:numCache>
                <c:formatCode>General</c:formatCod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0.04</c:v>
                </c:pt>
                <c:pt idx="23">
                  <c:v>0.04</c:v>
                </c:pt>
                <c:pt idx="24">
                  <c:v>0.02</c:v>
                </c:pt>
                <c:pt idx="25">
                  <c:v>0.02</c:v>
                </c:pt>
                <c:pt idx="26">
                  <c:v>0.02</c:v>
                </c:pt>
                <c:pt idx="27">
                  <c:v>0.02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0.04</c:v>
                </c:pt>
                <c:pt idx="45">
                  <c:v>0.04</c:v>
                </c:pt>
                <c:pt idx="46">
                  <c:v>0.01</c:v>
                </c:pt>
                <c:pt idx="47">
                  <c:v>0.01</c:v>
                </c:pt>
                <c:pt idx="48">
                  <c:v>0.01</c:v>
                </c:pt>
                <c:pt idx="49">
                  <c:v>0.01</c:v>
                </c:pt>
                <c:pt idx="50">
                  <c:v>0.05</c:v>
                </c:pt>
                <c:pt idx="51">
                  <c:v>0.05</c:v>
                </c:pt>
                <c:pt idx="52">
                  <c:v>0.03</c:v>
                </c:pt>
                <c:pt idx="53">
                  <c:v>0.03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0.04</c:v>
                </c:pt>
                <c:pt idx="67">
                  <c:v>0.04</c:v>
                </c:pt>
                <c:pt idx="68">
                  <c:v>0</c:v>
                </c:pt>
                <c:pt idx="69">
                  <c:v>0</c:v>
                </c:pt>
                <c:pt idx="70">
                  <c:v>-0.01</c:v>
                </c:pt>
                <c:pt idx="71">
                  <c:v>-0.01</c:v>
                </c:pt>
                <c:pt idx="72">
                  <c:v>0.05</c:v>
                </c:pt>
                <c:pt idx="73">
                  <c:v>0.05</c:v>
                </c:pt>
                <c:pt idx="74">
                  <c:v>0.03</c:v>
                </c:pt>
                <c:pt idx="75">
                  <c:v>0.03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0.03</c:v>
                </c:pt>
                <c:pt idx="81">
                  <c:v>0.03</c:v>
                </c:pt>
                <c:pt idx="82">
                  <c:v>0.05</c:v>
                </c:pt>
                <c:pt idx="83">
                  <c:v>0.05</c:v>
                </c:pt>
                <c:pt idx="84">
                  <c:v>0.02</c:v>
                </c:pt>
                <c:pt idx="85">
                  <c:v>0.02</c:v>
                </c:pt>
                <c:pt idx="88">
                  <c:v>0.04</c:v>
                </c:pt>
                <c:pt idx="89">
                  <c:v>0.04</c:v>
                </c:pt>
                <c:pt idx="90">
                  <c:v>-0.01</c:v>
                </c:pt>
                <c:pt idx="91">
                  <c:v>-0.01</c:v>
                </c:pt>
                <c:pt idx="92">
                  <c:v>-0.02</c:v>
                </c:pt>
                <c:pt idx="93">
                  <c:v>-0.02</c:v>
                </c:pt>
                <c:pt idx="94">
                  <c:v>0.05</c:v>
                </c:pt>
                <c:pt idx="95">
                  <c:v>0.05</c:v>
                </c:pt>
                <c:pt idx="96">
                  <c:v>0.02</c:v>
                </c:pt>
                <c:pt idx="97">
                  <c:v>0.02</c:v>
                </c:pt>
                <c:pt idx="98">
                  <c:v>0.04</c:v>
                </c:pt>
                <c:pt idx="99">
                  <c:v>0.04</c:v>
                </c:pt>
                <c:pt idx="100">
                  <c:v>0.03</c:v>
                </c:pt>
                <c:pt idx="101">
                  <c:v>0.03</c:v>
                </c:pt>
                <c:pt idx="102">
                  <c:v>0.03</c:v>
                </c:pt>
                <c:pt idx="103">
                  <c:v>0.03</c:v>
                </c:pt>
                <c:pt idx="104">
                  <c:v>0.04</c:v>
                </c:pt>
                <c:pt idx="105">
                  <c:v>0.04</c:v>
                </c:pt>
                <c:pt idx="106">
                  <c:v>0.01</c:v>
                </c:pt>
                <c:pt idx="107">
                  <c:v>0.01</c:v>
                </c:pt>
                <c:pt idx="110">
                  <c:v>0.03</c:v>
                </c:pt>
                <c:pt idx="111">
                  <c:v>0.03</c:v>
                </c:pt>
                <c:pt idx="112">
                  <c:v>-0.03</c:v>
                </c:pt>
                <c:pt idx="113">
                  <c:v>-0.03</c:v>
                </c:pt>
                <c:pt idx="114">
                  <c:v>-0.03</c:v>
                </c:pt>
                <c:pt idx="115">
                  <c:v>-0.03</c:v>
                </c:pt>
                <c:pt idx="116">
                  <c:v>0.04</c:v>
                </c:pt>
                <c:pt idx="117">
                  <c:v>0.04</c:v>
                </c:pt>
                <c:pt idx="118">
                  <c:v>0.02</c:v>
                </c:pt>
                <c:pt idx="119">
                  <c:v>0.02</c:v>
                </c:pt>
                <c:pt idx="120">
                  <c:v>0.04</c:v>
                </c:pt>
                <c:pt idx="121">
                  <c:v>0.04</c:v>
                </c:pt>
                <c:pt idx="122">
                  <c:v>0.03</c:v>
                </c:pt>
                <c:pt idx="123">
                  <c:v>0.03</c:v>
                </c:pt>
                <c:pt idx="124">
                  <c:v>0.02</c:v>
                </c:pt>
                <c:pt idx="125">
                  <c:v>0.02</c:v>
                </c:pt>
                <c:pt idx="126">
                  <c:v>0.04</c:v>
                </c:pt>
                <c:pt idx="127">
                  <c:v>0.04</c:v>
                </c:pt>
                <c:pt idx="128">
                  <c:v>0</c:v>
                </c:pt>
                <c:pt idx="129">
                  <c:v>0</c:v>
                </c:pt>
                <c:pt idx="132">
                  <c:v>0.02</c:v>
                </c:pt>
                <c:pt idx="133">
                  <c:v>0.02</c:v>
                </c:pt>
                <c:pt idx="134">
                  <c:v>-0.05</c:v>
                </c:pt>
                <c:pt idx="135">
                  <c:v>-0.05</c:v>
                </c:pt>
                <c:pt idx="136">
                  <c:v>-0.05</c:v>
                </c:pt>
                <c:pt idx="137">
                  <c:v>-0.05</c:v>
                </c:pt>
                <c:pt idx="138">
                  <c:v>0.04</c:v>
                </c:pt>
                <c:pt idx="139">
                  <c:v>0.04</c:v>
                </c:pt>
                <c:pt idx="140">
                  <c:v>0.01</c:v>
                </c:pt>
                <c:pt idx="141">
                  <c:v>0.01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0.03</c:v>
                </c:pt>
                <c:pt idx="149">
                  <c:v>0.03</c:v>
                </c:pt>
                <c:pt idx="150">
                  <c:v>-0.01</c:v>
                </c:pt>
                <c:pt idx="151">
                  <c:v>-0.01</c:v>
                </c:pt>
                <c:pt idx="154">
                  <c:v>0.01</c:v>
                </c:pt>
                <c:pt idx="155">
                  <c:v>0.01</c:v>
                </c:pt>
                <c:pt idx="156">
                  <c:v>-0.05</c:v>
                </c:pt>
                <c:pt idx="157">
                  <c:v>-0.05</c:v>
                </c:pt>
                <c:pt idx="158">
                  <c:v>-0.06</c:v>
                </c:pt>
                <c:pt idx="159">
                  <c:v>-0.06</c:v>
                </c:pt>
                <c:pt idx="160">
                  <c:v>0.03</c:v>
                </c:pt>
                <c:pt idx="161">
                  <c:v>0.03</c:v>
                </c:pt>
                <c:pt idx="162">
                  <c:v>-0.01</c:v>
                </c:pt>
                <c:pt idx="163">
                  <c:v>-0.01</c:v>
                </c:pt>
                <c:pt idx="164">
                  <c:v>0.02</c:v>
                </c:pt>
                <c:pt idx="165">
                  <c:v>0.02</c:v>
                </c:pt>
                <c:pt idx="166">
                  <c:v>0.01</c:v>
                </c:pt>
                <c:pt idx="167">
                  <c:v>0.01</c:v>
                </c:pt>
                <c:pt idx="168">
                  <c:v>0</c:v>
                </c:pt>
                <c:pt idx="169">
                  <c:v>0</c:v>
                </c:pt>
                <c:pt idx="170">
                  <c:v>0.02</c:v>
                </c:pt>
                <c:pt idx="171">
                  <c:v>0.02</c:v>
                </c:pt>
                <c:pt idx="172">
                  <c:v>-0.02</c:v>
                </c:pt>
                <c:pt idx="173">
                  <c:v>-0.02</c:v>
                </c:pt>
                <c:pt idx="176">
                  <c:v>0</c:v>
                </c:pt>
                <c:pt idx="177">
                  <c:v>0</c:v>
                </c:pt>
                <c:pt idx="178">
                  <c:v>-7.0000000000000007E-2</c:v>
                </c:pt>
                <c:pt idx="179">
                  <c:v>-7.0000000000000007E-2</c:v>
                </c:pt>
                <c:pt idx="180">
                  <c:v>-0.08</c:v>
                </c:pt>
                <c:pt idx="181">
                  <c:v>-0.08</c:v>
                </c:pt>
                <c:pt idx="182">
                  <c:v>0.02</c:v>
                </c:pt>
                <c:pt idx="183">
                  <c:v>0.02</c:v>
                </c:pt>
                <c:pt idx="184">
                  <c:v>-0.02</c:v>
                </c:pt>
                <c:pt idx="185">
                  <c:v>-0.02</c:v>
                </c:pt>
                <c:pt idx="186">
                  <c:v>0.01</c:v>
                </c:pt>
                <c:pt idx="187">
                  <c:v>0.01</c:v>
                </c:pt>
                <c:pt idx="188">
                  <c:v>0</c:v>
                </c:pt>
                <c:pt idx="189">
                  <c:v>0</c:v>
                </c:pt>
                <c:pt idx="190">
                  <c:v>-0.01</c:v>
                </c:pt>
                <c:pt idx="191">
                  <c:v>-0.01</c:v>
                </c:pt>
                <c:pt idx="192">
                  <c:v>0.01</c:v>
                </c:pt>
                <c:pt idx="193">
                  <c:v>0.01</c:v>
                </c:pt>
                <c:pt idx="194">
                  <c:v>-0.03</c:v>
                </c:pt>
                <c:pt idx="195">
                  <c:v>-0.03</c:v>
                </c:pt>
                <c:pt idx="198">
                  <c:v>0</c:v>
                </c:pt>
                <c:pt idx="199">
                  <c:v>0</c:v>
                </c:pt>
                <c:pt idx="200">
                  <c:v>-7.0000000000000007E-2</c:v>
                </c:pt>
                <c:pt idx="201">
                  <c:v>-7.0000000000000007E-2</c:v>
                </c:pt>
                <c:pt idx="202">
                  <c:v>-0.08</c:v>
                </c:pt>
                <c:pt idx="203">
                  <c:v>-0.08</c:v>
                </c:pt>
                <c:pt idx="204">
                  <c:v>0.02</c:v>
                </c:pt>
                <c:pt idx="205">
                  <c:v>0.02</c:v>
                </c:pt>
                <c:pt idx="206">
                  <c:v>-0.03</c:v>
                </c:pt>
                <c:pt idx="207">
                  <c:v>-0.03</c:v>
                </c:pt>
                <c:pt idx="208">
                  <c:v>0</c:v>
                </c:pt>
                <c:pt idx="209">
                  <c:v>0</c:v>
                </c:pt>
                <c:pt idx="210">
                  <c:v>-0.01</c:v>
                </c:pt>
                <c:pt idx="211">
                  <c:v>-0.01</c:v>
                </c:pt>
                <c:pt idx="212">
                  <c:v>-0.01</c:v>
                </c:pt>
                <c:pt idx="213">
                  <c:v>-0.01</c:v>
                </c:pt>
                <c:pt idx="214">
                  <c:v>0</c:v>
                </c:pt>
                <c:pt idx="215">
                  <c:v>0</c:v>
                </c:pt>
                <c:pt idx="216">
                  <c:v>-0.04</c:v>
                </c:pt>
                <c:pt idx="217">
                  <c:v>-0.04</c:v>
                </c:pt>
                <c:pt idx="220">
                  <c:v>-0.01</c:v>
                </c:pt>
                <c:pt idx="221">
                  <c:v>-0.01</c:v>
                </c:pt>
                <c:pt idx="222">
                  <c:v>-0.08</c:v>
                </c:pt>
                <c:pt idx="223">
                  <c:v>-0.08</c:v>
                </c:pt>
                <c:pt idx="224">
                  <c:v>-0.08</c:v>
                </c:pt>
                <c:pt idx="225">
                  <c:v>-0.08</c:v>
                </c:pt>
                <c:pt idx="226">
                  <c:v>0.01</c:v>
                </c:pt>
                <c:pt idx="227">
                  <c:v>0.01</c:v>
                </c:pt>
                <c:pt idx="228">
                  <c:v>-0.03</c:v>
                </c:pt>
                <c:pt idx="229">
                  <c:v>-0.03</c:v>
                </c:pt>
                <c:pt idx="230">
                  <c:v>-0.01</c:v>
                </c:pt>
                <c:pt idx="231">
                  <c:v>-0.01</c:v>
                </c:pt>
                <c:pt idx="232">
                  <c:v>-0.02</c:v>
                </c:pt>
                <c:pt idx="233">
                  <c:v>-0.02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-0.04</c:v>
                </c:pt>
                <c:pt idx="239">
                  <c:v>-0.04</c:v>
                </c:pt>
                <c:pt idx="242">
                  <c:v>-0.02</c:v>
                </c:pt>
                <c:pt idx="243">
                  <c:v>-0.02</c:v>
                </c:pt>
                <c:pt idx="244">
                  <c:v>-0.08</c:v>
                </c:pt>
                <c:pt idx="245">
                  <c:v>-0.08</c:v>
                </c:pt>
                <c:pt idx="246">
                  <c:v>-0.09</c:v>
                </c:pt>
                <c:pt idx="247">
                  <c:v>-0.09</c:v>
                </c:pt>
                <c:pt idx="248">
                  <c:v>-0.01</c:v>
                </c:pt>
                <c:pt idx="249">
                  <c:v>-0.01</c:v>
                </c:pt>
                <c:pt idx="250">
                  <c:v>-0.04</c:v>
                </c:pt>
                <c:pt idx="251">
                  <c:v>-0.04</c:v>
                </c:pt>
                <c:pt idx="252">
                  <c:v>-0.02</c:v>
                </c:pt>
                <c:pt idx="253">
                  <c:v>-0.02</c:v>
                </c:pt>
                <c:pt idx="254">
                  <c:v>-0.03</c:v>
                </c:pt>
                <c:pt idx="255">
                  <c:v>-0.03</c:v>
                </c:pt>
                <c:pt idx="256">
                  <c:v>-0.03</c:v>
                </c:pt>
                <c:pt idx="257">
                  <c:v>-0.03</c:v>
                </c:pt>
                <c:pt idx="258">
                  <c:v>-0.02</c:v>
                </c:pt>
                <c:pt idx="259">
                  <c:v>-0.02</c:v>
                </c:pt>
                <c:pt idx="260">
                  <c:v>-0.05</c:v>
                </c:pt>
                <c:pt idx="261">
                  <c:v>-0.05</c:v>
                </c:pt>
                <c:pt idx="264">
                  <c:v>-0.03</c:v>
                </c:pt>
                <c:pt idx="265">
                  <c:v>-0.03</c:v>
                </c:pt>
                <c:pt idx="266">
                  <c:v>-0.09</c:v>
                </c:pt>
                <c:pt idx="267">
                  <c:v>-0.09</c:v>
                </c:pt>
                <c:pt idx="268">
                  <c:v>-0.09</c:v>
                </c:pt>
                <c:pt idx="269">
                  <c:v>-0.09</c:v>
                </c:pt>
                <c:pt idx="270">
                  <c:v>-0.02</c:v>
                </c:pt>
                <c:pt idx="271">
                  <c:v>-0.02</c:v>
                </c:pt>
                <c:pt idx="272">
                  <c:v>-0.05</c:v>
                </c:pt>
                <c:pt idx="273">
                  <c:v>-0.05</c:v>
                </c:pt>
                <c:pt idx="274">
                  <c:v>-0.03</c:v>
                </c:pt>
                <c:pt idx="275">
                  <c:v>-0.03</c:v>
                </c:pt>
                <c:pt idx="276">
                  <c:v>-0.03</c:v>
                </c:pt>
                <c:pt idx="277">
                  <c:v>-0.03</c:v>
                </c:pt>
                <c:pt idx="278">
                  <c:v>-0.04</c:v>
                </c:pt>
                <c:pt idx="279">
                  <c:v>-0.04</c:v>
                </c:pt>
                <c:pt idx="280">
                  <c:v>-0.02</c:v>
                </c:pt>
                <c:pt idx="281">
                  <c:v>-0.02</c:v>
                </c:pt>
                <c:pt idx="282">
                  <c:v>-0.06</c:v>
                </c:pt>
                <c:pt idx="283">
                  <c:v>-0.06</c:v>
                </c:pt>
                <c:pt idx="286">
                  <c:v>-0.04</c:v>
                </c:pt>
                <c:pt idx="287">
                  <c:v>-0.04</c:v>
                </c:pt>
                <c:pt idx="288">
                  <c:v>-0.08</c:v>
                </c:pt>
                <c:pt idx="289">
                  <c:v>-0.08</c:v>
                </c:pt>
                <c:pt idx="290">
                  <c:v>-0.09</c:v>
                </c:pt>
                <c:pt idx="291">
                  <c:v>-0.09</c:v>
                </c:pt>
                <c:pt idx="292">
                  <c:v>-0.02</c:v>
                </c:pt>
                <c:pt idx="293">
                  <c:v>-0.02</c:v>
                </c:pt>
                <c:pt idx="294">
                  <c:v>-0.05</c:v>
                </c:pt>
                <c:pt idx="295">
                  <c:v>-0.05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-0.03</c:v>
                </c:pt>
                <c:pt idx="303">
                  <c:v>-0.03</c:v>
                </c:pt>
                <c:pt idx="304">
                  <c:v>-0.06</c:v>
                </c:pt>
                <c:pt idx="305">
                  <c:v>-0.06</c:v>
                </c:pt>
                <c:pt idx="308">
                  <c:v>-0.03</c:v>
                </c:pt>
                <c:pt idx="309">
                  <c:v>-0.03</c:v>
                </c:pt>
                <c:pt idx="310">
                  <c:v>-7.0000000000000007E-2</c:v>
                </c:pt>
                <c:pt idx="311">
                  <c:v>-7.0000000000000007E-2</c:v>
                </c:pt>
                <c:pt idx="312">
                  <c:v>-7.0000000000000007E-2</c:v>
                </c:pt>
                <c:pt idx="313">
                  <c:v>-7.0000000000000007E-2</c:v>
                </c:pt>
                <c:pt idx="314">
                  <c:v>-0.03</c:v>
                </c:pt>
                <c:pt idx="315">
                  <c:v>-0.03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-0.05</c:v>
                </c:pt>
                <c:pt idx="321">
                  <c:v>-0.05</c:v>
                </c:pt>
                <c:pt idx="322">
                  <c:v>-0.05</c:v>
                </c:pt>
                <c:pt idx="323">
                  <c:v>-0.05</c:v>
                </c:pt>
                <c:pt idx="324">
                  <c:v>-0.04</c:v>
                </c:pt>
                <c:pt idx="325">
                  <c:v>-0.04</c:v>
                </c:pt>
                <c:pt idx="326">
                  <c:v>-0.06</c:v>
                </c:pt>
                <c:pt idx="327">
                  <c:v>-0.06</c:v>
                </c:pt>
                <c:pt idx="330">
                  <c:v>-0.04</c:v>
                </c:pt>
                <c:pt idx="331">
                  <c:v>-0.04</c:v>
                </c:pt>
                <c:pt idx="332">
                  <c:v>-0.06</c:v>
                </c:pt>
                <c:pt idx="333">
                  <c:v>-0.06</c:v>
                </c:pt>
                <c:pt idx="334">
                  <c:v>-7.0000000000000007E-2</c:v>
                </c:pt>
                <c:pt idx="335">
                  <c:v>-7.0000000000000007E-2</c:v>
                </c:pt>
                <c:pt idx="336">
                  <c:v>-0.04</c:v>
                </c:pt>
                <c:pt idx="337">
                  <c:v>-0.04</c:v>
                </c:pt>
                <c:pt idx="338">
                  <c:v>-0.05</c:v>
                </c:pt>
                <c:pt idx="339">
                  <c:v>-0.05</c:v>
                </c:pt>
                <c:pt idx="340">
                  <c:v>-0.04</c:v>
                </c:pt>
                <c:pt idx="341">
                  <c:v>-0.04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-0.05</c:v>
                </c:pt>
                <c:pt idx="349">
                  <c:v>-0.05</c:v>
                </c:pt>
                <c:pt idx="352">
                  <c:v>-0.05</c:v>
                </c:pt>
                <c:pt idx="353">
                  <c:v>-0.05</c:v>
                </c:pt>
                <c:pt idx="354">
                  <c:v>-0.06</c:v>
                </c:pt>
                <c:pt idx="355">
                  <c:v>-0.06</c:v>
                </c:pt>
                <c:pt idx="356">
                  <c:v>-0.06</c:v>
                </c:pt>
                <c:pt idx="357">
                  <c:v>-0.06</c:v>
                </c:pt>
                <c:pt idx="358">
                  <c:v>-0.05</c:v>
                </c:pt>
                <c:pt idx="359">
                  <c:v>-0.05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-0.06</c:v>
                </c:pt>
                <c:pt idx="371">
                  <c:v>-0.06</c:v>
                </c:pt>
                <c:pt idx="374">
                  <c:v>-0.05</c:v>
                </c:pt>
                <c:pt idx="375">
                  <c:v>-0.05</c:v>
                </c:pt>
                <c:pt idx="376">
                  <c:v>-0.05</c:v>
                </c:pt>
                <c:pt idx="377">
                  <c:v>-0.05</c:v>
                </c:pt>
                <c:pt idx="378">
                  <c:v>-0.05</c:v>
                </c:pt>
                <c:pt idx="379">
                  <c:v>-0.05</c:v>
                </c:pt>
                <c:pt idx="380">
                  <c:v>-0.05</c:v>
                </c:pt>
                <c:pt idx="381">
                  <c:v>-0.05</c:v>
                </c:pt>
                <c:pt idx="382">
                  <c:v>-0.06</c:v>
                </c:pt>
                <c:pt idx="383">
                  <c:v>-0.06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-0.04</c:v>
                </c:pt>
                <c:pt idx="397">
                  <c:v>-0.04</c:v>
                </c:pt>
                <c:pt idx="398">
                  <c:v>-0.03</c:v>
                </c:pt>
                <c:pt idx="399">
                  <c:v>-0.03</c:v>
                </c:pt>
                <c:pt idx="400">
                  <c:v>-0.03</c:v>
                </c:pt>
                <c:pt idx="401">
                  <c:v>-0.03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-0.04</c:v>
                </c:pt>
                <c:pt idx="415">
                  <c:v>-0.04</c:v>
                </c:pt>
                <c:pt idx="418">
                  <c:v>-0.04</c:v>
                </c:pt>
                <c:pt idx="419">
                  <c:v>-0.04</c:v>
                </c:pt>
                <c:pt idx="420">
                  <c:v>-0.02</c:v>
                </c:pt>
                <c:pt idx="421">
                  <c:v>-0.02</c:v>
                </c:pt>
                <c:pt idx="422">
                  <c:v>-0.01</c:v>
                </c:pt>
                <c:pt idx="423">
                  <c:v>-0.01</c:v>
                </c:pt>
                <c:pt idx="424">
                  <c:v>-0.05</c:v>
                </c:pt>
                <c:pt idx="425">
                  <c:v>-0.05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-0.05</c:v>
                </c:pt>
                <c:pt idx="433">
                  <c:v>-0.05</c:v>
                </c:pt>
                <c:pt idx="434">
                  <c:v>-0.05</c:v>
                </c:pt>
                <c:pt idx="435">
                  <c:v>-0.05</c:v>
                </c:pt>
                <c:pt idx="436">
                  <c:v>-0.03</c:v>
                </c:pt>
                <c:pt idx="437">
                  <c:v>-0.03</c:v>
                </c:pt>
                <c:pt idx="440">
                  <c:v>-0.04</c:v>
                </c:pt>
                <c:pt idx="441">
                  <c:v>-0.04</c:v>
                </c:pt>
                <c:pt idx="442">
                  <c:v>-0.01</c:v>
                </c:pt>
                <c:pt idx="443">
                  <c:v>-0.01</c:v>
                </c:pt>
                <c:pt idx="444">
                  <c:v>0</c:v>
                </c:pt>
                <c:pt idx="445">
                  <c:v>0</c:v>
                </c:pt>
                <c:pt idx="446">
                  <c:v>-0.05</c:v>
                </c:pt>
                <c:pt idx="447">
                  <c:v>-0.05</c:v>
                </c:pt>
                <c:pt idx="448">
                  <c:v>-0.03</c:v>
                </c:pt>
                <c:pt idx="449">
                  <c:v>-0.03</c:v>
                </c:pt>
                <c:pt idx="450">
                  <c:v>-0.04</c:v>
                </c:pt>
                <c:pt idx="451">
                  <c:v>-0.04</c:v>
                </c:pt>
                <c:pt idx="452">
                  <c:v>-0.04</c:v>
                </c:pt>
                <c:pt idx="453">
                  <c:v>-0.04</c:v>
                </c:pt>
                <c:pt idx="454">
                  <c:v>-0.04</c:v>
                </c:pt>
                <c:pt idx="455">
                  <c:v>-0.04</c:v>
                </c:pt>
                <c:pt idx="456">
                  <c:v>-0.04</c:v>
                </c:pt>
                <c:pt idx="457">
                  <c:v>-0.04</c:v>
                </c:pt>
                <c:pt idx="458">
                  <c:v>-0.02</c:v>
                </c:pt>
                <c:pt idx="459">
                  <c:v>-0.02</c:v>
                </c:pt>
                <c:pt idx="462">
                  <c:v>-0.04</c:v>
                </c:pt>
                <c:pt idx="463">
                  <c:v>-0.04</c:v>
                </c:pt>
                <c:pt idx="464">
                  <c:v>0.01</c:v>
                </c:pt>
                <c:pt idx="465">
                  <c:v>0.01</c:v>
                </c:pt>
                <c:pt idx="466">
                  <c:v>0.02</c:v>
                </c:pt>
                <c:pt idx="467">
                  <c:v>0.02</c:v>
                </c:pt>
                <c:pt idx="468">
                  <c:v>-0.05</c:v>
                </c:pt>
                <c:pt idx="469">
                  <c:v>-0.05</c:v>
                </c:pt>
                <c:pt idx="470">
                  <c:v>-0.03</c:v>
                </c:pt>
                <c:pt idx="471">
                  <c:v>-0.03</c:v>
                </c:pt>
                <c:pt idx="472">
                  <c:v>-0.04</c:v>
                </c:pt>
                <c:pt idx="473">
                  <c:v>-0.04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-0.02</c:v>
                </c:pt>
                <c:pt idx="481">
                  <c:v>-0.02</c:v>
                </c:pt>
              </c:numCache>
            </c:numRef>
          </c:val>
        </c:ser>
        <c:ser>
          <c:idx val="5"/>
          <c:order val="5"/>
          <c:cat>
            <c:strRef>
              <c:f>Sheet3!$A$1:$A$486</c:f>
              <c:strCach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0.06</c:v>
                </c:pt>
                <c:pt idx="23">
                  <c:v>0.06</c:v>
                </c:pt>
                <c:pt idx="24">
                  <c:v>0.06</c:v>
                </c:pt>
                <c:pt idx="25">
                  <c:v>0.06</c:v>
                </c:pt>
                <c:pt idx="26">
                  <c:v>0.04</c:v>
                </c:pt>
                <c:pt idx="27">
                  <c:v>0.04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0.07</c:v>
                </c:pt>
                <c:pt idx="45">
                  <c:v>0.07</c:v>
                </c:pt>
                <c:pt idx="46">
                  <c:v>0.06</c:v>
                </c:pt>
                <c:pt idx="47">
                  <c:v>0.06</c:v>
                </c:pt>
                <c:pt idx="48">
                  <c:v>0.04</c:v>
                </c:pt>
                <c:pt idx="49">
                  <c:v>0.04</c:v>
                </c:pt>
                <c:pt idx="50">
                  <c:v>0.06</c:v>
                </c:pt>
                <c:pt idx="51">
                  <c:v>0.06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0.08</c:v>
                </c:pt>
                <c:pt idx="67">
                  <c:v>0.08</c:v>
                </c:pt>
                <c:pt idx="68">
                  <c:v>0.07</c:v>
                </c:pt>
                <c:pt idx="69">
                  <c:v>0.07</c:v>
                </c:pt>
                <c:pt idx="70">
                  <c:v>0.04</c:v>
                </c:pt>
                <c:pt idx="71">
                  <c:v>0.04</c:v>
                </c:pt>
                <c:pt idx="72">
                  <c:v>0.06</c:v>
                </c:pt>
                <c:pt idx="73">
                  <c:v>0.06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0.06</c:v>
                </c:pt>
                <c:pt idx="83">
                  <c:v>0.06</c:v>
                </c:pt>
                <c:pt idx="84">
                  <c:v>0.03</c:v>
                </c:pt>
                <c:pt idx="85">
                  <c:v>0.03</c:v>
                </c:pt>
                <c:pt idx="88">
                  <c:v>0.09</c:v>
                </c:pt>
                <c:pt idx="89">
                  <c:v>0.09</c:v>
                </c:pt>
                <c:pt idx="90">
                  <c:v>0.08</c:v>
                </c:pt>
                <c:pt idx="91">
                  <c:v>0.08</c:v>
                </c:pt>
                <c:pt idx="92">
                  <c:v>0.04</c:v>
                </c:pt>
                <c:pt idx="93">
                  <c:v>0.04</c:v>
                </c:pt>
                <c:pt idx="94">
                  <c:v>0.06</c:v>
                </c:pt>
                <c:pt idx="95">
                  <c:v>0.06</c:v>
                </c:pt>
                <c:pt idx="96">
                  <c:v>0.03</c:v>
                </c:pt>
                <c:pt idx="97">
                  <c:v>0.03</c:v>
                </c:pt>
                <c:pt idx="98">
                  <c:v>0.04</c:v>
                </c:pt>
                <c:pt idx="99">
                  <c:v>0.04</c:v>
                </c:pt>
                <c:pt idx="100">
                  <c:v>0.04</c:v>
                </c:pt>
                <c:pt idx="101">
                  <c:v>0.04</c:v>
                </c:pt>
                <c:pt idx="102">
                  <c:v>0.04</c:v>
                </c:pt>
                <c:pt idx="103">
                  <c:v>0.04</c:v>
                </c:pt>
                <c:pt idx="104">
                  <c:v>0.05</c:v>
                </c:pt>
                <c:pt idx="105">
                  <c:v>0.05</c:v>
                </c:pt>
                <c:pt idx="106">
                  <c:v>0.03</c:v>
                </c:pt>
                <c:pt idx="107">
                  <c:v>0.03</c:v>
                </c:pt>
                <c:pt idx="110">
                  <c:v>0.09</c:v>
                </c:pt>
                <c:pt idx="111">
                  <c:v>0.09</c:v>
                </c:pt>
                <c:pt idx="112">
                  <c:v>0.08</c:v>
                </c:pt>
                <c:pt idx="113">
                  <c:v>0.08</c:v>
                </c:pt>
                <c:pt idx="114">
                  <c:v>0.03</c:v>
                </c:pt>
                <c:pt idx="115">
                  <c:v>0.03</c:v>
                </c:pt>
                <c:pt idx="116">
                  <c:v>0.05</c:v>
                </c:pt>
                <c:pt idx="117">
                  <c:v>0.05</c:v>
                </c:pt>
                <c:pt idx="118">
                  <c:v>0.02</c:v>
                </c:pt>
                <c:pt idx="119">
                  <c:v>0.02</c:v>
                </c:pt>
                <c:pt idx="120">
                  <c:v>0.04</c:v>
                </c:pt>
                <c:pt idx="121">
                  <c:v>0.04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0.05</c:v>
                </c:pt>
                <c:pt idx="127">
                  <c:v>0.05</c:v>
                </c:pt>
                <c:pt idx="128">
                  <c:v>0.01</c:v>
                </c:pt>
                <c:pt idx="129">
                  <c:v>0.01</c:v>
                </c:pt>
                <c:pt idx="132">
                  <c:v>0.09</c:v>
                </c:pt>
                <c:pt idx="133">
                  <c:v>0.09</c:v>
                </c:pt>
                <c:pt idx="134">
                  <c:v>0.08</c:v>
                </c:pt>
                <c:pt idx="135">
                  <c:v>0.08</c:v>
                </c:pt>
                <c:pt idx="136">
                  <c:v>0.02</c:v>
                </c:pt>
                <c:pt idx="137">
                  <c:v>0.02</c:v>
                </c:pt>
                <c:pt idx="138">
                  <c:v>0.05</c:v>
                </c:pt>
                <c:pt idx="139">
                  <c:v>0.05</c:v>
                </c:pt>
                <c:pt idx="140">
                  <c:v>0.01</c:v>
                </c:pt>
                <c:pt idx="141">
                  <c:v>0.01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0.04</c:v>
                </c:pt>
                <c:pt idx="149">
                  <c:v>0.04</c:v>
                </c:pt>
                <c:pt idx="150">
                  <c:v>0</c:v>
                </c:pt>
                <c:pt idx="151">
                  <c:v>0</c:v>
                </c:pt>
                <c:pt idx="154">
                  <c:v>0.08</c:v>
                </c:pt>
                <c:pt idx="155">
                  <c:v>0.08</c:v>
                </c:pt>
                <c:pt idx="156">
                  <c:v>0.08</c:v>
                </c:pt>
                <c:pt idx="157">
                  <c:v>0.08</c:v>
                </c:pt>
                <c:pt idx="158">
                  <c:v>0.01</c:v>
                </c:pt>
                <c:pt idx="159">
                  <c:v>0.01</c:v>
                </c:pt>
                <c:pt idx="160">
                  <c:v>0.04</c:v>
                </c:pt>
                <c:pt idx="161">
                  <c:v>0.04</c:v>
                </c:pt>
                <c:pt idx="162">
                  <c:v>0</c:v>
                </c:pt>
                <c:pt idx="163">
                  <c:v>0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0.01</c:v>
                </c:pt>
                <c:pt idx="169">
                  <c:v>0.01</c:v>
                </c:pt>
                <c:pt idx="170">
                  <c:v>0.03</c:v>
                </c:pt>
                <c:pt idx="171">
                  <c:v>0.03</c:v>
                </c:pt>
                <c:pt idx="172">
                  <c:v>-0.01</c:v>
                </c:pt>
                <c:pt idx="173">
                  <c:v>-0.01</c:v>
                </c:pt>
                <c:pt idx="176">
                  <c:v>0.08</c:v>
                </c:pt>
                <c:pt idx="177">
                  <c:v>0.08</c:v>
                </c:pt>
                <c:pt idx="178">
                  <c:v>0.07</c:v>
                </c:pt>
                <c:pt idx="179">
                  <c:v>0.07</c:v>
                </c:pt>
                <c:pt idx="180">
                  <c:v>0</c:v>
                </c:pt>
                <c:pt idx="181">
                  <c:v>0</c:v>
                </c:pt>
                <c:pt idx="182">
                  <c:v>0.04</c:v>
                </c:pt>
                <c:pt idx="183">
                  <c:v>0.04</c:v>
                </c:pt>
                <c:pt idx="184">
                  <c:v>0</c:v>
                </c:pt>
                <c:pt idx="185">
                  <c:v>0</c:v>
                </c:pt>
                <c:pt idx="186">
                  <c:v>0.02</c:v>
                </c:pt>
                <c:pt idx="187">
                  <c:v>0.02</c:v>
                </c:pt>
                <c:pt idx="188">
                  <c:v>0.01</c:v>
                </c:pt>
                <c:pt idx="189">
                  <c:v>0.01</c:v>
                </c:pt>
                <c:pt idx="190">
                  <c:v>0</c:v>
                </c:pt>
                <c:pt idx="191">
                  <c:v>0</c:v>
                </c:pt>
                <c:pt idx="192">
                  <c:v>0.03</c:v>
                </c:pt>
                <c:pt idx="193">
                  <c:v>0.03</c:v>
                </c:pt>
                <c:pt idx="194">
                  <c:v>-0.01</c:v>
                </c:pt>
                <c:pt idx="195">
                  <c:v>-0.01</c:v>
                </c:pt>
                <c:pt idx="198">
                  <c:v>0.08</c:v>
                </c:pt>
                <c:pt idx="199">
                  <c:v>0.08</c:v>
                </c:pt>
                <c:pt idx="200">
                  <c:v>0.07</c:v>
                </c:pt>
                <c:pt idx="201">
                  <c:v>0.07</c:v>
                </c:pt>
                <c:pt idx="202">
                  <c:v>0</c:v>
                </c:pt>
                <c:pt idx="203">
                  <c:v>0</c:v>
                </c:pt>
                <c:pt idx="204">
                  <c:v>0.03</c:v>
                </c:pt>
                <c:pt idx="205">
                  <c:v>0.03</c:v>
                </c:pt>
                <c:pt idx="206">
                  <c:v>-0.01</c:v>
                </c:pt>
                <c:pt idx="207">
                  <c:v>-0.01</c:v>
                </c:pt>
                <c:pt idx="208">
                  <c:v>0.01</c:v>
                </c:pt>
                <c:pt idx="209">
                  <c:v>0.01</c:v>
                </c:pt>
                <c:pt idx="210">
                  <c:v>0</c:v>
                </c:pt>
                <c:pt idx="211">
                  <c:v>0</c:v>
                </c:pt>
                <c:pt idx="212">
                  <c:v>-0.01</c:v>
                </c:pt>
                <c:pt idx="213">
                  <c:v>-0.01</c:v>
                </c:pt>
                <c:pt idx="214">
                  <c:v>0.02</c:v>
                </c:pt>
                <c:pt idx="215">
                  <c:v>0.02</c:v>
                </c:pt>
                <c:pt idx="216">
                  <c:v>-0.02</c:v>
                </c:pt>
                <c:pt idx="217">
                  <c:v>-0.02</c:v>
                </c:pt>
                <c:pt idx="220">
                  <c:v>0.06</c:v>
                </c:pt>
                <c:pt idx="221">
                  <c:v>0.06</c:v>
                </c:pt>
                <c:pt idx="222">
                  <c:v>0.06</c:v>
                </c:pt>
                <c:pt idx="223">
                  <c:v>0.06</c:v>
                </c:pt>
                <c:pt idx="224">
                  <c:v>-0.01</c:v>
                </c:pt>
                <c:pt idx="225">
                  <c:v>-0.01</c:v>
                </c:pt>
                <c:pt idx="226">
                  <c:v>0.02</c:v>
                </c:pt>
                <c:pt idx="227">
                  <c:v>0.02</c:v>
                </c:pt>
                <c:pt idx="228">
                  <c:v>-0.02</c:v>
                </c:pt>
                <c:pt idx="229">
                  <c:v>-0.02</c:v>
                </c:pt>
                <c:pt idx="230">
                  <c:v>-0.01</c:v>
                </c:pt>
                <c:pt idx="231">
                  <c:v>-0.01</c:v>
                </c:pt>
                <c:pt idx="232">
                  <c:v>-0.01</c:v>
                </c:pt>
                <c:pt idx="233">
                  <c:v>-0.01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-0.03</c:v>
                </c:pt>
                <c:pt idx="239">
                  <c:v>-0.03</c:v>
                </c:pt>
                <c:pt idx="242">
                  <c:v>0.05</c:v>
                </c:pt>
                <c:pt idx="243">
                  <c:v>0.05</c:v>
                </c:pt>
                <c:pt idx="244">
                  <c:v>0.04</c:v>
                </c:pt>
                <c:pt idx="245">
                  <c:v>0.04</c:v>
                </c:pt>
                <c:pt idx="246">
                  <c:v>-0.02</c:v>
                </c:pt>
                <c:pt idx="247">
                  <c:v>-0.02</c:v>
                </c:pt>
                <c:pt idx="248">
                  <c:v>0.01</c:v>
                </c:pt>
                <c:pt idx="249">
                  <c:v>0.01</c:v>
                </c:pt>
                <c:pt idx="250">
                  <c:v>-0.03</c:v>
                </c:pt>
                <c:pt idx="251">
                  <c:v>-0.03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-0.01</c:v>
                </c:pt>
                <c:pt idx="259">
                  <c:v>-0.01</c:v>
                </c:pt>
                <c:pt idx="260">
                  <c:v>-0.04</c:v>
                </c:pt>
                <c:pt idx="261">
                  <c:v>-0.04</c:v>
                </c:pt>
                <c:pt idx="264">
                  <c:v>0.03</c:v>
                </c:pt>
                <c:pt idx="265">
                  <c:v>0.03</c:v>
                </c:pt>
                <c:pt idx="266">
                  <c:v>0.03</c:v>
                </c:pt>
                <c:pt idx="267">
                  <c:v>0.03</c:v>
                </c:pt>
                <c:pt idx="268">
                  <c:v>-0.03</c:v>
                </c:pt>
                <c:pt idx="269">
                  <c:v>-0.03</c:v>
                </c:pt>
                <c:pt idx="270">
                  <c:v>0</c:v>
                </c:pt>
                <c:pt idx="271">
                  <c:v>0</c:v>
                </c:pt>
                <c:pt idx="272">
                  <c:v>-0.04</c:v>
                </c:pt>
                <c:pt idx="273">
                  <c:v>-0.04</c:v>
                </c:pt>
                <c:pt idx="274">
                  <c:v>-0.02</c:v>
                </c:pt>
                <c:pt idx="275">
                  <c:v>-0.02</c:v>
                </c:pt>
                <c:pt idx="276">
                  <c:v>-0.02</c:v>
                </c:pt>
                <c:pt idx="277">
                  <c:v>-0.02</c:v>
                </c:pt>
                <c:pt idx="278">
                  <c:v>-0.03</c:v>
                </c:pt>
                <c:pt idx="279">
                  <c:v>-0.03</c:v>
                </c:pt>
                <c:pt idx="280">
                  <c:v>-0.01</c:v>
                </c:pt>
                <c:pt idx="281">
                  <c:v>-0.01</c:v>
                </c:pt>
                <c:pt idx="282">
                  <c:v>-0.05</c:v>
                </c:pt>
                <c:pt idx="283">
                  <c:v>-0.05</c:v>
                </c:pt>
                <c:pt idx="286">
                  <c:v>0.02</c:v>
                </c:pt>
                <c:pt idx="287">
                  <c:v>0.02</c:v>
                </c:pt>
                <c:pt idx="288">
                  <c:v>0.02</c:v>
                </c:pt>
                <c:pt idx="289">
                  <c:v>0.02</c:v>
                </c:pt>
                <c:pt idx="290">
                  <c:v>-0.04</c:v>
                </c:pt>
                <c:pt idx="291">
                  <c:v>-0.04</c:v>
                </c:pt>
                <c:pt idx="292">
                  <c:v>-0.01</c:v>
                </c:pt>
                <c:pt idx="293">
                  <c:v>-0.01</c:v>
                </c:pt>
                <c:pt idx="294">
                  <c:v>-0.04</c:v>
                </c:pt>
                <c:pt idx="295">
                  <c:v>-0.04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-0.02</c:v>
                </c:pt>
                <c:pt idx="303">
                  <c:v>-0.02</c:v>
                </c:pt>
                <c:pt idx="304">
                  <c:v>-0.05</c:v>
                </c:pt>
                <c:pt idx="305">
                  <c:v>-0.05</c:v>
                </c:pt>
                <c:pt idx="308">
                  <c:v>0.01</c:v>
                </c:pt>
                <c:pt idx="309">
                  <c:v>0.01</c:v>
                </c:pt>
                <c:pt idx="310">
                  <c:v>0.01</c:v>
                </c:pt>
                <c:pt idx="311">
                  <c:v>0.01</c:v>
                </c:pt>
                <c:pt idx="312">
                  <c:v>-0.03</c:v>
                </c:pt>
                <c:pt idx="313">
                  <c:v>-0.03</c:v>
                </c:pt>
                <c:pt idx="314">
                  <c:v>-0.02</c:v>
                </c:pt>
                <c:pt idx="315">
                  <c:v>-0.02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-0.04</c:v>
                </c:pt>
                <c:pt idx="321">
                  <c:v>-0.04</c:v>
                </c:pt>
                <c:pt idx="322">
                  <c:v>-0.04</c:v>
                </c:pt>
                <c:pt idx="323">
                  <c:v>-0.04</c:v>
                </c:pt>
                <c:pt idx="324">
                  <c:v>-0.03</c:v>
                </c:pt>
                <c:pt idx="325">
                  <c:v>-0.03</c:v>
                </c:pt>
                <c:pt idx="326">
                  <c:v>-0.05</c:v>
                </c:pt>
                <c:pt idx="327">
                  <c:v>-0.05</c:v>
                </c:pt>
                <c:pt idx="330">
                  <c:v>-0.01</c:v>
                </c:pt>
                <c:pt idx="331">
                  <c:v>-0.01</c:v>
                </c:pt>
                <c:pt idx="332">
                  <c:v>-0.01</c:v>
                </c:pt>
                <c:pt idx="333">
                  <c:v>-0.01</c:v>
                </c:pt>
                <c:pt idx="334">
                  <c:v>-0.04</c:v>
                </c:pt>
                <c:pt idx="335">
                  <c:v>-0.04</c:v>
                </c:pt>
                <c:pt idx="336">
                  <c:v>-0.03</c:v>
                </c:pt>
                <c:pt idx="337">
                  <c:v>-0.03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-0.05</c:v>
                </c:pt>
                <c:pt idx="349">
                  <c:v>-0.05</c:v>
                </c:pt>
                <c:pt idx="352">
                  <c:v>-0.03</c:v>
                </c:pt>
                <c:pt idx="353">
                  <c:v>-0.03</c:v>
                </c:pt>
                <c:pt idx="354">
                  <c:v>-0.03</c:v>
                </c:pt>
                <c:pt idx="355">
                  <c:v>-0.03</c:v>
                </c:pt>
                <c:pt idx="356">
                  <c:v>-0.05</c:v>
                </c:pt>
                <c:pt idx="357">
                  <c:v>-0.05</c:v>
                </c:pt>
                <c:pt idx="358">
                  <c:v>-0.04</c:v>
                </c:pt>
                <c:pt idx="359">
                  <c:v>-0.04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-0.04</c:v>
                </c:pt>
                <c:pt idx="375">
                  <c:v>-0.04</c:v>
                </c:pt>
                <c:pt idx="376">
                  <c:v>-0.04</c:v>
                </c:pt>
                <c:pt idx="377">
                  <c:v>-0.04</c:v>
                </c:pt>
                <c:pt idx="378">
                  <c:v>-0.05</c:v>
                </c:pt>
                <c:pt idx="379">
                  <c:v>-0.05</c:v>
                </c:pt>
                <c:pt idx="380">
                  <c:v>-0.04</c:v>
                </c:pt>
                <c:pt idx="381">
                  <c:v>-0.04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-0.04</c:v>
                </c:pt>
                <c:pt idx="401">
                  <c:v>-0.04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-0.07</c:v>
                </c:pt>
                <c:pt idx="419">
                  <c:v>-0.07</c:v>
                </c:pt>
                <c:pt idx="420">
                  <c:v>-0.06</c:v>
                </c:pt>
                <c:pt idx="421">
                  <c:v>-0.06</c:v>
                </c:pt>
                <c:pt idx="422">
                  <c:v>-0.04</c:v>
                </c:pt>
                <c:pt idx="423">
                  <c:v>-0.04</c:v>
                </c:pt>
                <c:pt idx="424">
                  <c:v>-0.06</c:v>
                </c:pt>
                <c:pt idx="425">
                  <c:v>-0.06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-0.04</c:v>
                </c:pt>
                <c:pt idx="433">
                  <c:v>-0.04</c:v>
                </c:pt>
                <c:pt idx="434">
                  <c:v>-0.05</c:v>
                </c:pt>
                <c:pt idx="435">
                  <c:v>-0.05</c:v>
                </c:pt>
                <c:pt idx="436">
                  <c:v>-0.04</c:v>
                </c:pt>
                <c:pt idx="437">
                  <c:v>-0.04</c:v>
                </c:pt>
                <c:pt idx="440">
                  <c:v>-0.08</c:v>
                </c:pt>
                <c:pt idx="441">
                  <c:v>-0.08</c:v>
                </c:pt>
                <c:pt idx="442">
                  <c:v>-0.07</c:v>
                </c:pt>
                <c:pt idx="443">
                  <c:v>-0.07</c:v>
                </c:pt>
                <c:pt idx="444">
                  <c:v>-0.04</c:v>
                </c:pt>
                <c:pt idx="445">
                  <c:v>-0.04</c:v>
                </c:pt>
                <c:pt idx="446">
                  <c:v>-0.06</c:v>
                </c:pt>
                <c:pt idx="447">
                  <c:v>-0.06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-0.04</c:v>
                </c:pt>
                <c:pt idx="459">
                  <c:v>-0.04</c:v>
                </c:pt>
                <c:pt idx="462">
                  <c:v>-0.08</c:v>
                </c:pt>
                <c:pt idx="463">
                  <c:v>-0.08</c:v>
                </c:pt>
                <c:pt idx="464">
                  <c:v>-0.08</c:v>
                </c:pt>
                <c:pt idx="465">
                  <c:v>-0.08</c:v>
                </c:pt>
                <c:pt idx="466">
                  <c:v>-0.04</c:v>
                </c:pt>
                <c:pt idx="467">
                  <c:v>-0.04</c:v>
                </c:pt>
                <c:pt idx="468">
                  <c:v>-0.06</c:v>
                </c:pt>
                <c:pt idx="469">
                  <c:v>-0.06</c:v>
                </c:pt>
                <c:pt idx="470">
                  <c:v>-0.04</c:v>
                </c:pt>
                <c:pt idx="471">
                  <c:v>-0.04</c:v>
                </c:pt>
                <c:pt idx="472">
                  <c:v>-0.05</c:v>
                </c:pt>
                <c:pt idx="473">
                  <c:v>-0.05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-0.03</c:v>
                </c:pt>
                <c:pt idx="481">
                  <c:v>-0.03</c:v>
                </c:pt>
                <c:pt idx="484">
                  <c:v>Max Amplitude: 0.888545369633358</c:v>
                </c:pt>
                <c:pt idx="485">
                  <c:v>Iteration: 9.0</c:v>
                </c:pt>
              </c:strCache>
            </c:strRef>
          </c:cat>
          <c:val>
            <c:numRef>
              <c:f>Sheet3!$G$1:$G$486</c:f>
              <c:numCache>
                <c:formatCode>General</c:formatCod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4">
                  <c:v>0.06</c:v>
                </c:pt>
                <c:pt idx="45">
                  <c:v>0.06</c:v>
                </c:pt>
                <c:pt idx="46">
                  <c:v>0.05</c:v>
                </c:pt>
                <c:pt idx="47">
                  <c:v>0.05</c:v>
                </c:pt>
                <c:pt idx="48">
                  <c:v>0.05</c:v>
                </c:pt>
                <c:pt idx="49">
                  <c:v>0.05</c:v>
                </c:pt>
                <c:pt idx="50">
                  <c:v>0.06</c:v>
                </c:pt>
                <c:pt idx="51">
                  <c:v>0.06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0.04</c:v>
                </c:pt>
                <c:pt idx="63">
                  <c:v>0.04</c:v>
                </c:pt>
                <c:pt idx="66">
                  <c:v>0.06</c:v>
                </c:pt>
                <c:pt idx="67">
                  <c:v>0.06</c:v>
                </c:pt>
                <c:pt idx="68">
                  <c:v>0.06</c:v>
                </c:pt>
                <c:pt idx="69">
                  <c:v>0.06</c:v>
                </c:pt>
                <c:pt idx="70">
                  <c:v>0.05</c:v>
                </c:pt>
                <c:pt idx="71">
                  <c:v>0.05</c:v>
                </c:pt>
                <c:pt idx="72">
                  <c:v>0.06</c:v>
                </c:pt>
                <c:pt idx="73">
                  <c:v>0.06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0.06</c:v>
                </c:pt>
                <c:pt idx="83">
                  <c:v>0.06</c:v>
                </c:pt>
                <c:pt idx="84">
                  <c:v>0.04</c:v>
                </c:pt>
                <c:pt idx="85">
                  <c:v>0.04</c:v>
                </c:pt>
                <c:pt idx="88">
                  <c:v>0.06</c:v>
                </c:pt>
                <c:pt idx="89">
                  <c:v>0.06</c:v>
                </c:pt>
                <c:pt idx="90">
                  <c:v>0.06</c:v>
                </c:pt>
                <c:pt idx="91">
                  <c:v>0.06</c:v>
                </c:pt>
                <c:pt idx="92">
                  <c:v>0.05</c:v>
                </c:pt>
                <c:pt idx="93">
                  <c:v>0.05</c:v>
                </c:pt>
                <c:pt idx="94">
                  <c:v>0.06</c:v>
                </c:pt>
                <c:pt idx="95">
                  <c:v>0.06</c:v>
                </c:pt>
                <c:pt idx="96">
                  <c:v>0.04</c:v>
                </c:pt>
                <c:pt idx="97">
                  <c:v>0.04</c:v>
                </c:pt>
                <c:pt idx="98">
                  <c:v>0.04</c:v>
                </c:pt>
                <c:pt idx="99">
                  <c:v>0.04</c:v>
                </c:pt>
                <c:pt idx="100">
                  <c:v>0.04</c:v>
                </c:pt>
                <c:pt idx="101">
                  <c:v>0.04</c:v>
                </c:pt>
                <c:pt idx="102">
                  <c:v>0.04</c:v>
                </c:pt>
                <c:pt idx="103">
                  <c:v>0.04</c:v>
                </c:pt>
                <c:pt idx="104">
                  <c:v>0.05</c:v>
                </c:pt>
                <c:pt idx="105">
                  <c:v>0.05</c:v>
                </c:pt>
                <c:pt idx="106">
                  <c:v>0.04</c:v>
                </c:pt>
                <c:pt idx="107">
                  <c:v>0.04</c:v>
                </c:pt>
                <c:pt idx="110">
                  <c:v>0.05</c:v>
                </c:pt>
                <c:pt idx="111">
                  <c:v>0.05</c:v>
                </c:pt>
                <c:pt idx="112">
                  <c:v>0.05</c:v>
                </c:pt>
                <c:pt idx="113">
                  <c:v>0.05</c:v>
                </c:pt>
                <c:pt idx="114">
                  <c:v>0.04</c:v>
                </c:pt>
                <c:pt idx="115">
                  <c:v>0.04</c:v>
                </c:pt>
                <c:pt idx="116">
                  <c:v>0.05</c:v>
                </c:pt>
                <c:pt idx="117">
                  <c:v>0.05</c:v>
                </c:pt>
                <c:pt idx="118">
                  <c:v>0.02</c:v>
                </c:pt>
                <c:pt idx="119">
                  <c:v>0.02</c:v>
                </c:pt>
                <c:pt idx="120">
                  <c:v>0.04</c:v>
                </c:pt>
                <c:pt idx="121">
                  <c:v>0.04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0.04</c:v>
                </c:pt>
                <c:pt idx="127">
                  <c:v>0.04</c:v>
                </c:pt>
                <c:pt idx="128">
                  <c:v>0.03</c:v>
                </c:pt>
                <c:pt idx="129">
                  <c:v>0.03</c:v>
                </c:pt>
                <c:pt idx="132">
                  <c:v>0.05</c:v>
                </c:pt>
                <c:pt idx="133">
                  <c:v>0.05</c:v>
                </c:pt>
                <c:pt idx="134">
                  <c:v>0.04</c:v>
                </c:pt>
                <c:pt idx="135">
                  <c:v>0.04</c:v>
                </c:pt>
                <c:pt idx="136">
                  <c:v>0.04</c:v>
                </c:pt>
                <c:pt idx="137">
                  <c:v>0.04</c:v>
                </c:pt>
                <c:pt idx="138">
                  <c:v>0.05</c:v>
                </c:pt>
                <c:pt idx="139">
                  <c:v>0.05</c:v>
                </c:pt>
                <c:pt idx="140">
                  <c:v>0.02</c:v>
                </c:pt>
                <c:pt idx="141">
                  <c:v>0.02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0.03</c:v>
                </c:pt>
                <c:pt idx="149">
                  <c:v>0.03</c:v>
                </c:pt>
                <c:pt idx="150">
                  <c:v>0.02</c:v>
                </c:pt>
                <c:pt idx="151">
                  <c:v>0.02</c:v>
                </c:pt>
                <c:pt idx="154">
                  <c:v>0.04</c:v>
                </c:pt>
                <c:pt idx="155">
                  <c:v>0.04</c:v>
                </c:pt>
                <c:pt idx="156">
                  <c:v>0.04</c:v>
                </c:pt>
                <c:pt idx="157">
                  <c:v>0.04</c:v>
                </c:pt>
                <c:pt idx="158">
                  <c:v>0.03</c:v>
                </c:pt>
                <c:pt idx="159">
                  <c:v>0.03</c:v>
                </c:pt>
                <c:pt idx="160">
                  <c:v>0.04</c:v>
                </c:pt>
                <c:pt idx="161">
                  <c:v>0.04</c:v>
                </c:pt>
                <c:pt idx="162">
                  <c:v>0.01</c:v>
                </c:pt>
                <c:pt idx="163">
                  <c:v>0.01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0.01</c:v>
                </c:pt>
                <c:pt idx="169">
                  <c:v>0.01</c:v>
                </c:pt>
                <c:pt idx="170">
                  <c:v>0.03</c:v>
                </c:pt>
                <c:pt idx="171">
                  <c:v>0.03</c:v>
                </c:pt>
                <c:pt idx="172">
                  <c:v>0.01</c:v>
                </c:pt>
                <c:pt idx="173">
                  <c:v>0.01</c:v>
                </c:pt>
                <c:pt idx="176">
                  <c:v>0.04</c:v>
                </c:pt>
                <c:pt idx="177">
                  <c:v>0.04</c:v>
                </c:pt>
                <c:pt idx="178">
                  <c:v>0.03</c:v>
                </c:pt>
                <c:pt idx="179">
                  <c:v>0.03</c:v>
                </c:pt>
                <c:pt idx="180">
                  <c:v>0.02</c:v>
                </c:pt>
                <c:pt idx="181">
                  <c:v>0.02</c:v>
                </c:pt>
                <c:pt idx="182">
                  <c:v>0.04</c:v>
                </c:pt>
                <c:pt idx="183">
                  <c:v>0.04</c:v>
                </c:pt>
                <c:pt idx="184">
                  <c:v>0</c:v>
                </c:pt>
                <c:pt idx="185">
                  <c:v>0</c:v>
                </c:pt>
                <c:pt idx="186">
                  <c:v>0.02</c:v>
                </c:pt>
                <c:pt idx="187">
                  <c:v>0.02</c:v>
                </c:pt>
                <c:pt idx="188">
                  <c:v>0.01</c:v>
                </c:pt>
                <c:pt idx="189">
                  <c:v>0.01</c:v>
                </c:pt>
                <c:pt idx="190">
                  <c:v>0.01</c:v>
                </c:pt>
                <c:pt idx="191">
                  <c:v>0.01</c:v>
                </c:pt>
                <c:pt idx="192">
                  <c:v>0.02</c:v>
                </c:pt>
                <c:pt idx="193">
                  <c:v>0.02</c:v>
                </c:pt>
                <c:pt idx="194">
                  <c:v>0.01</c:v>
                </c:pt>
                <c:pt idx="195">
                  <c:v>0.01</c:v>
                </c:pt>
                <c:pt idx="198">
                  <c:v>0.03</c:v>
                </c:pt>
                <c:pt idx="199">
                  <c:v>0.03</c:v>
                </c:pt>
                <c:pt idx="200">
                  <c:v>0.02</c:v>
                </c:pt>
                <c:pt idx="201">
                  <c:v>0.02</c:v>
                </c:pt>
                <c:pt idx="202">
                  <c:v>0.02</c:v>
                </c:pt>
                <c:pt idx="203">
                  <c:v>0.02</c:v>
                </c:pt>
                <c:pt idx="204">
                  <c:v>0.03</c:v>
                </c:pt>
                <c:pt idx="205">
                  <c:v>0.03</c:v>
                </c:pt>
                <c:pt idx="206">
                  <c:v>-0.01</c:v>
                </c:pt>
                <c:pt idx="207">
                  <c:v>-0.01</c:v>
                </c:pt>
                <c:pt idx="208">
                  <c:v>0.01</c:v>
                </c:pt>
                <c:pt idx="209">
                  <c:v>0.01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0.01</c:v>
                </c:pt>
                <c:pt idx="215">
                  <c:v>0.01</c:v>
                </c:pt>
                <c:pt idx="216">
                  <c:v>0</c:v>
                </c:pt>
                <c:pt idx="217">
                  <c:v>0</c:v>
                </c:pt>
                <c:pt idx="220">
                  <c:v>0.02</c:v>
                </c:pt>
                <c:pt idx="221">
                  <c:v>0.02</c:v>
                </c:pt>
                <c:pt idx="222">
                  <c:v>0.02</c:v>
                </c:pt>
                <c:pt idx="223">
                  <c:v>0.02</c:v>
                </c:pt>
                <c:pt idx="224">
                  <c:v>0.01</c:v>
                </c:pt>
                <c:pt idx="225">
                  <c:v>0.01</c:v>
                </c:pt>
                <c:pt idx="226">
                  <c:v>0.02</c:v>
                </c:pt>
                <c:pt idx="227">
                  <c:v>0.02</c:v>
                </c:pt>
                <c:pt idx="228">
                  <c:v>-0.02</c:v>
                </c:pt>
                <c:pt idx="229">
                  <c:v>-0.02</c:v>
                </c:pt>
                <c:pt idx="230">
                  <c:v>-0.01</c:v>
                </c:pt>
                <c:pt idx="231">
                  <c:v>-0.01</c:v>
                </c:pt>
                <c:pt idx="232">
                  <c:v>-0.02</c:v>
                </c:pt>
                <c:pt idx="233">
                  <c:v>-0.02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-0.01</c:v>
                </c:pt>
                <c:pt idx="239">
                  <c:v>-0.01</c:v>
                </c:pt>
                <c:pt idx="242">
                  <c:v>0.01</c:v>
                </c:pt>
                <c:pt idx="243">
                  <c:v>0.01</c:v>
                </c:pt>
                <c:pt idx="244">
                  <c:v>0</c:v>
                </c:pt>
                <c:pt idx="245">
                  <c:v>0</c:v>
                </c:pt>
                <c:pt idx="246">
                  <c:v>-0.01</c:v>
                </c:pt>
                <c:pt idx="247">
                  <c:v>-0.01</c:v>
                </c:pt>
                <c:pt idx="248">
                  <c:v>0.01</c:v>
                </c:pt>
                <c:pt idx="249">
                  <c:v>0.01</c:v>
                </c:pt>
                <c:pt idx="250">
                  <c:v>-0.02</c:v>
                </c:pt>
                <c:pt idx="251">
                  <c:v>-0.02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-0.02</c:v>
                </c:pt>
                <c:pt idx="257">
                  <c:v>-0.02</c:v>
                </c:pt>
                <c:pt idx="258">
                  <c:v>-0.01</c:v>
                </c:pt>
                <c:pt idx="259">
                  <c:v>-0.01</c:v>
                </c:pt>
                <c:pt idx="260">
                  <c:v>-0.02</c:v>
                </c:pt>
                <c:pt idx="261">
                  <c:v>-0.02</c:v>
                </c:pt>
                <c:pt idx="264">
                  <c:v>0</c:v>
                </c:pt>
                <c:pt idx="265">
                  <c:v>0</c:v>
                </c:pt>
                <c:pt idx="266">
                  <c:v>-0.01</c:v>
                </c:pt>
                <c:pt idx="267">
                  <c:v>-0.01</c:v>
                </c:pt>
                <c:pt idx="268">
                  <c:v>-0.02</c:v>
                </c:pt>
                <c:pt idx="269">
                  <c:v>-0.02</c:v>
                </c:pt>
                <c:pt idx="270">
                  <c:v>0</c:v>
                </c:pt>
                <c:pt idx="271">
                  <c:v>0</c:v>
                </c:pt>
                <c:pt idx="272">
                  <c:v>-0.03</c:v>
                </c:pt>
                <c:pt idx="273">
                  <c:v>-0.03</c:v>
                </c:pt>
                <c:pt idx="274">
                  <c:v>-0.02</c:v>
                </c:pt>
                <c:pt idx="275">
                  <c:v>-0.02</c:v>
                </c:pt>
                <c:pt idx="276">
                  <c:v>-0.02</c:v>
                </c:pt>
                <c:pt idx="277">
                  <c:v>-0.02</c:v>
                </c:pt>
                <c:pt idx="278">
                  <c:v>-0.03</c:v>
                </c:pt>
                <c:pt idx="279">
                  <c:v>-0.03</c:v>
                </c:pt>
                <c:pt idx="280">
                  <c:v>-0.01</c:v>
                </c:pt>
                <c:pt idx="281">
                  <c:v>-0.01</c:v>
                </c:pt>
                <c:pt idx="282">
                  <c:v>-0.03</c:v>
                </c:pt>
                <c:pt idx="283">
                  <c:v>-0.03</c:v>
                </c:pt>
                <c:pt idx="286">
                  <c:v>-0.01</c:v>
                </c:pt>
                <c:pt idx="287">
                  <c:v>-0.01</c:v>
                </c:pt>
                <c:pt idx="288">
                  <c:v>-0.01</c:v>
                </c:pt>
                <c:pt idx="289">
                  <c:v>-0.01</c:v>
                </c:pt>
                <c:pt idx="290">
                  <c:v>-0.02</c:v>
                </c:pt>
                <c:pt idx="291">
                  <c:v>-0.02</c:v>
                </c:pt>
                <c:pt idx="292">
                  <c:v>-0.01</c:v>
                </c:pt>
                <c:pt idx="293">
                  <c:v>-0.01</c:v>
                </c:pt>
                <c:pt idx="294">
                  <c:v>-0.04</c:v>
                </c:pt>
                <c:pt idx="295">
                  <c:v>-0.04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-0.02</c:v>
                </c:pt>
                <c:pt idx="303">
                  <c:v>-0.02</c:v>
                </c:pt>
                <c:pt idx="304">
                  <c:v>-0.04</c:v>
                </c:pt>
                <c:pt idx="305">
                  <c:v>-0.04</c:v>
                </c:pt>
                <c:pt idx="308">
                  <c:v>-0.02</c:v>
                </c:pt>
                <c:pt idx="309">
                  <c:v>-0.02</c:v>
                </c:pt>
                <c:pt idx="310">
                  <c:v>-0.02</c:v>
                </c:pt>
                <c:pt idx="311">
                  <c:v>-0.02</c:v>
                </c:pt>
                <c:pt idx="312">
                  <c:v>-0.03</c:v>
                </c:pt>
                <c:pt idx="313">
                  <c:v>-0.03</c:v>
                </c:pt>
                <c:pt idx="314">
                  <c:v>-0.02</c:v>
                </c:pt>
                <c:pt idx="315">
                  <c:v>-0.02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-0.04</c:v>
                </c:pt>
                <c:pt idx="321">
                  <c:v>-0.04</c:v>
                </c:pt>
                <c:pt idx="322">
                  <c:v>-0.04</c:v>
                </c:pt>
                <c:pt idx="323">
                  <c:v>-0.04</c:v>
                </c:pt>
                <c:pt idx="324">
                  <c:v>-0.03</c:v>
                </c:pt>
                <c:pt idx="325">
                  <c:v>-0.03</c:v>
                </c:pt>
                <c:pt idx="326">
                  <c:v>-0.04</c:v>
                </c:pt>
                <c:pt idx="327">
                  <c:v>-0.04</c:v>
                </c:pt>
                <c:pt idx="330">
                  <c:v>-0.03</c:v>
                </c:pt>
                <c:pt idx="331">
                  <c:v>-0.03</c:v>
                </c:pt>
                <c:pt idx="332">
                  <c:v>-0.04</c:v>
                </c:pt>
                <c:pt idx="333">
                  <c:v>-0.04</c:v>
                </c:pt>
                <c:pt idx="334">
                  <c:v>-0.04</c:v>
                </c:pt>
                <c:pt idx="335">
                  <c:v>-0.04</c:v>
                </c:pt>
                <c:pt idx="336">
                  <c:v>-0.04</c:v>
                </c:pt>
                <c:pt idx="337">
                  <c:v>-0.04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-0.04</c:v>
                </c:pt>
                <c:pt idx="349">
                  <c:v>-0.04</c:v>
                </c:pt>
                <c:pt idx="352">
                  <c:v>-0.04</c:v>
                </c:pt>
                <c:pt idx="353">
                  <c:v>-0.04</c:v>
                </c:pt>
                <c:pt idx="354">
                  <c:v>-0.04</c:v>
                </c:pt>
                <c:pt idx="355">
                  <c:v>-0.04</c:v>
                </c:pt>
                <c:pt idx="356">
                  <c:v>-0.05</c:v>
                </c:pt>
                <c:pt idx="357">
                  <c:v>-0.05</c:v>
                </c:pt>
                <c:pt idx="358">
                  <c:v>-0.04</c:v>
                </c:pt>
                <c:pt idx="359">
                  <c:v>-0.04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-0.04</c:v>
                </c:pt>
                <c:pt idx="375">
                  <c:v>-0.04</c:v>
                </c:pt>
                <c:pt idx="376">
                  <c:v>-0.05</c:v>
                </c:pt>
                <c:pt idx="377">
                  <c:v>-0.05</c:v>
                </c:pt>
                <c:pt idx="378">
                  <c:v>-0.05</c:v>
                </c:pt>
                <c:pt idx="379">
                  <c:v>-0.05</c:v>
                </c:pt>
                <c:pt idx="380">
                  <c:v>-0.05</c:v>
                </c:pt>
                <c:pt idx="381">
                  <c:v>-0.05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-0.05</c:v>
                </c:pt>
                <c:pt idx="401">
                  <c:v>-0.05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-0.06</c:v>
                </c:pt>
                <c:pt idx="419">
                  <c:v>-0.06</c:v>
                </c:pt>
                <c:pt idx="420">
                  <c:v>-0.05</c:v>
                </c:pt>
                <c:pt idx="421">
                  <c:v>-0.05</c:v>
                </c:pt>
                <c:pt idx="422">
                  <c:v>-0.05</c:v>
                </c:pt>
                <c:pt idx="423">
                  <c:v>-0.05</c:v>
                </c:pt>
                <c:pt idx="424">
                  <c:v>-0.06</c:v>
                </c:pt>
                <c:pt idx="425">
                  <c:v>-0.06</c:v>
                </c:pt>
                <c:pt idx="426">
                  <c:v>-0.05</c:v>
                </c:pt>
                <c:pt idx="427">
                  <c:v>-0.05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-0.05</c:v>
                </c:pt>
                <c:pt idx="433">
                  <c:v>-0.05</c:v>
                </c:pt>
                <c:pt idx="434">
                  <c:v>-0.05</c:v>
                </c:pt>
                <c:pt idx="435">
                  <c:v>-0.05</c:v>
                </c:pt>
                <c:pt idx="436">
                  <c:v>-0.05</c:v>
                </c:pt>
                <c:pt idx="437">
                  <c:v>-0.05</c:v>
                </c:pt>
                <c:pt idx="440">
                  <c:v>-0.06</c:v>
                </c:pt>
                <c:pt idx="441">
                  <c:v>-0.06</c:v>
                </c:pt>
                <c:pt idx="442">
                  <c:v>-0.05</c:v>
                </c:pt>
                <c:pt idx="443">
                  <c:v>-0.05</c:v>
                </c:pt>
                <c:pt idx="444">
                  <c:v>-0.05</c:v>
                </c:pt>
                <c:pt idx="445">
                  <c:v>-0.05</c:v>
                </c:pt>
                <c:pt idx="446">
                  <c:v>-0.06</c:v>
                </c:pt>
                <c:pt idx="447">
                  <c:v>-0.06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-0.05</c:v>
                </c:pt>
                <c:pt idx="455">
                  <c:v>-0.05</c:v>
                </c:pt>
                <c:pt idx="456">
                  <c:v>-0.06</c:v>
                </c:pt>
                <c:pt idx="457">
                  <c:v>-0.06</c:v>
                </c:pt>
                <c:pt idx="458">
                  <c:v>-0.04</c:v>
                </c:pt>
                <c:pt idx="459">
                  <c:v>-0.04</c:v>
                </c:pt>
                <c:pt idx="462">
                  <c:v>-0.06</c:v>
                </c:pt>
                <c:pt idx="463">
                  <c:v>-0.06</c:v>
                </c:pt>
                <c:pt idx="464">
                  <c:v>-0.06</c:v>
                </c:pt>
                <c:pt idx="465">
                  <c:v>-0.06</c:v>
                </c:pt>
                <c:pt idx="466">
                  <c:v>-0.05</c:v>
                </c:pt>
                <c:pt idx="467">
                  <c:v>-0.05</c:v>
                </c:pt>
                <c:pt idx="468">
                  <c:v>-0.06</c:v>
                </c:pt>
                <c:pt idx="469">
                  <c:v>-0.06</c:v>
                </c:pt>
                <c:pt idx="470">
                  <c:v>-0.04</c:v>
                </c:pt>
                <c:pt idx="471">
                  <c:v>-0.04</c:v>
                </c:pt>
                <c:pt idx="472">
                  <c:v>-0.05</c:v>
                </c:pt>
                <c:pt idx="473">
                  <c:v>-0.05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-0.04</c:v>
                </c:pt>
                <c:pt idx="481">
                  <c:v>-0.04</c:v>
                </c:pt>
              </c:numCache>
            </c:numRef>
          </c:val>
        </c:ser>
        <c:ser>
          <c:idx val="6"/>
          <c:order val="6"/>
          <c:cat>
            <c:strRef>
              <c:f>Sheet3!$A$1:$A$486</c:f>
              <c:strCach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0.06</c:v>
                </c:pt>
                <c:pt idx="23">
                  <c:v>0.06</c:v>
                </c:pt>
                <c:pt idx="24">
                  <c:v>0.06</c:v>
                </c:pt>
                <c:pt idx="25">
                  <c:v>0.06</c:v>
                </c:pt>
                <c:pt idx="26">
                  <c:v>0.04</c:v>
                </c:pt>
                <c:pt idx="27">
                  <c:v>0.04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0.07</c:v>
                </c:pt>
                <c:pt idx="45">
                  <c:v>0.07</c:v>
                </c:pt>
                <c:pt idx="46">
                  <c:v>0.06</c:v>
                </c:pt>
                <c:pt idx="47">
                  <c:v>0.06</c:v>
                </c:pt>
                <c:pt idx="48">
                  <c:v>0.04</c:v>
                </c:pt>
                <c:pt idx="49">
                  <c:v>0.04</c:v>
                </c:pt>
                <c:pt idx="50">
                  <c:v>0.06</c:v>
                </c:pt>
                <c:pt idx="51">
                  <c:v>0.06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0.08</c:v>
                </c:pt>
                <c:pt idx="67">
                  <c:v>0.08</c:v>
                </c:pt>
                <c:pt idx="68">
                  <c:v>0.07</c:v>
                </c:pt>
                <c:pt idx="69">
                  <c:v>0.07</c:v>
                </c:pt>
                <c:pt idx="70">
                  <c:v>0.04</c:v>
                </c:pt>
                <c:pt idx="71">
                  <c:v>0.04</c:v>
                </c:pt>
                <c:pt idx="72">
                  <c:v>0.06</c:v>
                </c:pt>
                <c:pt idx="73">
                  <c:v>0.06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0.06</c:v>
                </c:pt>
                <c:pt idx="83">
                  <c:v>0.06</c:v>
                </c:pt>
                <c:pt idx="84">
                  <c:v>0.03</c:v>
                </c:pt>
                <c:pt idx="85">
                  <c:v>0.03</c:v>
                </c:pt>
                <c:pt idx="88">
                  <c:v>0.09</c:v>
                </c:pt>
                <c:pt idx="89">
                  <c:v>0.09</c:v>
                </c:pt>
                <c:pt idx="90">
                  <c:v>0.08</c:v>
                </c:pt>
                <c:pt idx="91">
                  <c:v>0.08</c:v>
                </c:pt>
                <c:pt idx="92">
                  <c:v>0.04</c:v>
                </c:pt>
                <c:pt idx="93">
                  <c:v>0.04</c:v>
                </c:pt>
                <c:pt idx="94">
                  <c:v>0.06</c:v>
                </c:pt>
                <c:pt idx="95">
                  <c:v>0.06</c:v>
                </c:pt>
                <c:pt idx="96">
                  <c:v>0.03</c:v>
                </c:pt>
                <c:pt idx="97">
                  <c:v>0.03</c:v>
                </c:pt>
                <c:pt idx="98">
                  <c:v>0.04</c:v>
                </c:pt>
                <c:pt idx="99">
                  <c:v>0.04</c:v>
                </c:pt>
                <c:pt idx="100">
                  <c:v>0.04</c:v>
                </c:pt>
                <c:pt idx="101">
                  <c:v>0.04</c:v>
                </c:pt>
                <c:pt idx="102">
                  <c:v>0.04</c:v>
                </c:pt>
                <c:pt idx="103">
                  <c:v>0.04</c:v>
                </c:pt>
                <c:pt idx="104">
                  <c:v>0.05</c:v>
                </c:pt>
                <c:pt idx="105">
                  <c:v>0.05</c:v>
                </c:pt>
                <c:pt idx="106">
                  <c:v>0.03</c:v>
                </c:pt>
                <c:pt idx="107">
                  <c:v>0.03</c:v>
                </c:pt>
                <c:pt idx="110">
                  <c:v>0.09</c:v>
                </c:pt>
                <c:pt idx="111">
                  <c:v>0.09</c:v>
                </c:pt>
                <c:pt idx="112">
                  <c:v>0.08</c:v>
                </c:pt>
                <c:pt idx="113">
                  <c:v>0.08</c:v>
                </c:pt>
                <c:pt idx="114">
                  <c:v>0.03</c:v>
                </c:pt>
                <c:pt idx="115">
                  <c:v>0.03</c:v>
                </c:pt>
                <c:pt idx="116">
                  <c:v>0.05</c:v>
                </c:pt>
                <c:pt idx="117">
                  <c:v>0.05</c:v>
                </c:pt>
                <c:pt idx="118">
                  <c:v>0.02</c:v>
                </c:pt>
                <c:pt idx="119">
                  <c:v>0.02</c:v>
                </c:pt>
                <c:pt idx="120">
                  <c:v>0.04</c:v>
                </c:pt>
                <c:pt idx="121">
                  <c:v>0.04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0.05</c:v>
                </c:pt>
                <c:pt idx="127">
                  <c:v>0.05</c:v>
                </c:pt>
                <c:pt idx="128">
                  <c:v>0.01</c:v>
                </c:pt>
                <c:pt idx="129">
                  <c:v>0.01</c:v>
                </c:pt>
                <c:pt idx="132">
                  <c:v>0.09</c:v>
                </c:pt>
                <c:pt idx="133">
                  <c:v>0.09</c:v>
                </c:pt>
                <c:pt idx="134">
                  <c:v>0.08</c:v>
                </c:pt>
                <c:pt idx="135">
                  <c:v>0.08</c:v>
                </c:pt>
                <c:pt idx="136">
                  <c:v>0.02</c:v>
                </c:pt>
                <c:pt idx="137">
                  <c:v>0.02</c:v>
                </c:pt>
                <c:pt idx="138">
                  <c:v>0.05</c:v>
                </c:pt>
                <c:pt idx="139">
                  <c:v>0.05</c:v>
                </c:pt>
                <c:pt idx="140">
                  <c:v>0.01</c:v>
                </c:pt>
                <c:pt idx="141">
                  <c:v>0.01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0.04</c:v>
                </c:pt>
                <c:pt idx="149">
                  <c:v>0.04</c:v>
                </c:pt>
                <c:pt idx="150">
                  <c:v>0</c:v>
                </c:pt>
                <c:pt idx="151">
                  <c:v>0</c:v>
                </c:pt>
                <c:pt idx="154">
                  <c:v>0.08</c:v>
                </c:pt>
                <c:pt idx="155">
                  <c:v>0.08</c:v>
                </c:pt>
                <c:pt idx="156">
                  <c:v>0.08</c:v>
                </c:pt>
                <c:pt idx="157">
                  <c:v>0.08</c:v>
                </c:pt>
                <c:pt idx="158">
                  <c:v>0.01</c:v>
                </c:pt>
                <c:pt idx="159">
                  <c:v>0.01</c:v>
                </c:pt>
                <c:pt idx="160">
                  <c:v>0.04</c:v>
                </c:pt>
                <c:pt idx="161">
                  <c:v>0.04</c:v>
                </c:pt>
                <c:pt idx="162">
                  <c:v>0</c:v>
                </c:pt>
                <c:pt idx="163">
                  <c:v>0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0.01</c:v>
                </c:pt>
                <c:pt idx="169">
                  <c:v>0.01</c:v>
                </c:pt>
                <c:pt idx="170">
                  <c:v>0.03</c:v>
                </c:pt>
                <c:pt idx="171">
                  <c:v>0.03</c:v>
                </c:pt>
                <c:pt idx="172">
                  <c:v>-0.01</c:v>
                </c:pt>
                <c:pt idx="173">
                  <c:v>-0.01</c:v>
                </c:pt>
                <c:pt idx="176">
                  <c:v>0.08</c:v>
                </c:pt>
                <c:pt idx="177">
                  <c:v>0.08</c:v>
                </c:pt>
                <c:pt idx="178">
                  <c:v>0.07</c:v>
                </c:pt>
                <c:pt idx="179">
                  <c:v>0.07</c:v>
                </c:pt>
                <c:pt idx="180">
                  <c:v>0</c:v>
                </c:pt>
                <c:pt idx="181">
                  <c:v>0</c:v>
                </c:pt>
                <c:pt idx="182">
                  <c:v>0.04</c:v>
                </c:pt>
                <c:pt idx="183">
                  <c:v>0.04</c:v>
                </c:pt>
                <c:pt idx="184">
                  <c:v>0</c:v>
                </c:pt>
                <c:pt idx="185">
                  <c:v>0</c:v>
                </c:pt>
                <c:pt idx="186">
                  <c:v>0.02</c:v>
                </c:pt>
                <c:pt idx="187">
                  <c:v>0.02</c:v>
                </c:pt>
                <c:pt idx="188">
                  <c:v>0.01</c:v>
                </c:pt>
                <c:pt idx="189">
                  <c:v>0.01</c:v>
                </c:pt>
                <c:pt idx="190">
                  <c:v>0</c:v>
                </c:pt>
                <c:pt idx="191">
                  <c:v>0</c:v>
                </c:pt>
                <c:pt idx="192">
                  <c:v>0.03</c:v>
                </c:pt>
                <c:pt idx="193">
                  <c:v>0.03</c:v>
                </c:pt>
                <c:pt idx="194">
                  <c:v>-0.01</c:v>
                </c:pt>
                <c:pt idx="195">
                  <c:v>-0.01</c:v>
                </c:pt>
                <c:pt idx="198">
                  <c:v>0.08</c:v>
                </c:pt>
                <c:pt idx="199">
                  <c:v>0.08</c:v>
                </c:pt>
                <c:pt idx="200">
                  <c:v>0.07</c:v>
                </c:pt>
                <c:pt idx="201">
                  <c:v>0.07</c:v>
                </c:pt>
                <c:pt idx="202">
                  <c:v>0</c:v>
                </c:pt>
                <c:pt idx="203">
                  <c:v>0</c:v>
                </c:pt>
                <c:pt idx="204">
                  <c:v>0.03</c:v>
                </c:pt>
                <c:pt idx="205">
                  <c:v>0.03</c:v>
                </c:pt>
                <c:pt idx="206">
                  <c:v>-0.01</c:v>
                </c:pt>
                <c:pt idx="207">
                  <c:v>-0.01</c:v>
                </c:pt>
                <c:pt idx="208">
                  <c:v>0.01</c:v>
                </c:pt>
                <c:pt idx="209">
                  <c:v>0.01</c:v>
                </c:pt>
                <c:pt idx="210">
                  <c:v>0</c:v>
                </c:pt>
                <c:pt idx="211">
                  <c:v>0</c:v>
                </c:pt>
                <c:pt idx="212">
                  <c:v>-0.01</c:v>
                </c:pt>
                <c:pt idx="213">
                  <c:v>-0.01</c:v>
                </c:pt>
                <c:pt idx="214">
                  <c:v>0.02</c:v>
                </c:pt>
                <c:pt idx="215">
                  <c:v>0.02</c:v>
                </c:pt>
                <c:pt idx="216">
                  <c:v>-0.02</c:v>
                </c:pt>
                <c:pt idx="217">
                  <c:v>-0.02</c:v>
                </c:pt>
                <c:pt idx="220">
                  <c:v>0.06</c:v>
                </c:pt>
                <c:pt idx="221">
                  <c:v>0.06</c:v>
                </c:pt>
                <c:pt idx="222">
                  <c:v>0.06</c:v>
                </c:pt>
                <c:pt idx="223">
                  <c:v>0.06</c:v>
                </c:pt>
                <c:pt idx="224">
                  <c:v>-0.01</c:v>
                </c:pt>
                <c:pt idx="225">
                  <c:v>-0.01</c:v>
                </c:pt>
                <c:pt idx="226">
                  <c:v>0.02</c:v>
                </c:pt>
                <c:pt idx="227">
                  <c:v>0.02</c:v>
                </c:pt>
                <c:pt idx="228">
                  <c:v>-0.02</c:v>
                </c:pt>
                <c:pt idx="229">
                  <c:v>-0.02</c:v>
                </c:pt>
                <c:pt idx="230">
                  <c:v>-0.01</c:v>
                </c:pt>
                <c:pt idx="231">
                  <c:v>-0.01</c:v>
                </c:pt>
                <c:pt idx="232">
                  <c:v>-0.01</c:v>
                </c:pt>
                <c:pt idx="233">
                  <c:v>-0.01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-0.03</c:v>
                </c:pt>
                <c:pt idx="239">
                  <c:v>-0.03</c:v>
                </c:pt>
                <c:pt idx="242">
                  <c:v>0.05</c:v>
                </c:pt>
                <c:pt idx="243">
                  <c:v>0.05</c:v>
                </c:pt>
                <c:pt idx="244">
                  <c:v>0.04</c:v>
                </c:pt>
                <c:pt idx="245">
                  <c:v>0.04</c:v>
                </c:pt>
                <c:pt idx="246">
                  <c:v>-0.02</c:v>
                </c:pt>
                <c:pt idx="247">
                  <c:v>-0.02</c:v>
                </c:pt>
                <c:pt idx="248">
                  <c:v>0.01</c:v>
                </c:pt>
                <c:pt idx="249">
                  <c:v>0.01</c:v>
                </c:pt>
                <c:pt idx="250">
                  <c:v>-0.03</c:v>
                </c:pt>
                <c:pt idx="251">
                  <c:v>-0.03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-0.01</c:v>
                </c:pt>
                <c:pt idx="259">
                  <c:v>-0.01</c:v>
                </c:pt>
                <c:pt idx="260">
                  <c:v>-0.04</c:v>
                </c:pt>
                <c:pt idx="261">
                  <c:v>-0.04</c:v>
                </c:pt>
                <c:pt idx="264">
                  <c:v>0.03</c:v>
                </c:pt>
                <c:pt idx="265">
                  <c:v>0.03</c:v>
                </c:pt>
                <c:pt idx="266">
                  <c:v>0.03</c:v>
                </c:pt>
                <c:pt idx="267">
                  <c:v>0.03</c:v>
                </c:pt>
                <c:pt idx="268">
                  <c:v>-0.03</c:v>
                </c:pt>
                <c:pt idx="269">
                  <c:v>-0.03</c:v>
                </c:pt>
                <c:pt idx="270">
                  <c:v>0</c:v>
                </c:pt>
                <c:pt idx="271">
                  <c:v>0</c:v>
                </c:pt>
                <c:pt idx="272">
                  <c:v>-0.04</c:v>
                </c:pt>
                <c:pt idx="273">
                  <c:v>-0.04</c:v>
                </c:pt>
                <c:pt idx="274">
                  <c:v>-0.02</c:v>
                </c:pt>
                <c:pt idx="275">
                  <c:v>-0.02</c:v>
                </c:pt>
                <c:pt idx="276">
                  <c:v>-0.02</c:v>
                </c:pt>
                <c:pt idx="277">
                  <c:v>-0.02</c:v>
                </c:pt>
                <c:pt idx="278">
                  <c:v>-0.03</c:v>
                </c:pt>
                <c:pt idx="279">
                  <c:v>-0.03</c:v>
                </c:pt>
                <c:pt idx="280">
                  <c:v>-0.01</c:v>
                </c:pt>
                <c:pt idx="281">
                  <c:v>-0.01</c:v>
                </c:pt>
                <c:pt idx="282">
                  <c:v>-0.05</c:v>
                </c:pt>
                <c:pt idx="283">
                  <c:v>-0.05</c:v>
                </c:pt>
                <c:pt idx="286">
                  <c:v>0.02</c:v>
                </c:pt>
                <c:pt idx="287">
                  <c:v>0.02</c:v>
                </c:pt>
                <c:pt idx="288">
                  <c:v>0.02</c:v>
                </c:pt>
                <c:pt idx="289">
                  <c:v>0.02</c:v>
                </c:pt>
                <c:pt idx="290">
                  <c:v>-0.04</c:v>
                </c:pt>
                <c:pt idx="291">
                  <c:v>-0.04</c:v>
                </c:pt>
                <c:pt idx="292">
                  <c:v>-0.01</c:v>
                </c:pt>
                <c:pt idx="293">
                  <c:v>-0.01</c:v>
                </c:pt>
                <c:pt idx="294">
                  <c:v>-0.04</c:v>
                </c:pt>
                <c:pt idx="295">
                  <c:v>-0.04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-0.02</c:v>
                </c:pt>
                <c:pt idx="303">
                  <c:v>-0.02</c:v>
                </c:pt>
                <c:pt idx="304">
                  <c:v>-0.05</c:v>
                </c:pt>
                <c:pt idx="305">
                  <c:v>-0.05</c:v>
                </c:pt>
                <c:pt idx="308">
                  <c:v>0.01</c:v>
                </c:pt>
                <c:pt idx="309">
                  <c:v>0.01</c:v>
                </c:pt>
                <c:pt idx="310">
                  <c:v>0.01</c:v>
                </c:pt>
                <c:pt idx="311">
                  <c:v>0.01</c:v>
                </c:pt>
                <c:pt idx="312">
                  <c:v>-0.03</c:v>
                </c:pt>
                <c:pt idx="313">
                  <c:v>-0.03</c:v>
                </c:pt>
                <c:pt idx="314">
                  <c:v>-0.02</c:v>
                </c:pt>
                <c:pt idx="315">
                  <c:v>-0.02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-0.04</c:v>
                </c:pt>
                <c:pt idx="321">
                  <c:v>-0.04</c:v>
                </c:pt>
                <c:pt idx="322">
                  <c:v>-0.04</c:v>
                </c:pt>
                <c:pt idx="323">
                  <c:v>-0.04</c:v>
                </c:pt>
                <c:pt idx="324">
                  <c:v>-0.03</c:v>
                </c:pt>
                <c:pt idx="325">
                  <c:v>-0.03</c:v>
                </c:pt>
                <c:pt idx="326">
                  <c:v>-0.05</c:v>
                </c:pt>
                <c:pt idx="327">
                  <c:v>-0.05</c:v>
                </c:pt>
                <c:pt idx="330">
                  <c:v>-0.01</c:v>
                </c:pt>
                <c:pt idx="331">
                  <c:v>-0.01</c:v>
                </c:pt>
                <c:pt idx="332">
                  <c:v>-0.01</c:v>
                </c:pt>
                <c:pt idx="333">
                  <c:v>-0.01</c:v>
                </c:pt>
                <c:pt idx="334">
                  <c:v>-0.04</c:v>
                </c:pt>
                <c:pt idx="335">
                  <c:v>-0.04</c:v>
                </c:pt>
                <c:pt idx="336">
                  <c:v>-0.03</c:v>
                </c:pt>
                <c:pt idx="337">
                  <c:v>-0.03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-0.05</c:v>
                </c:pt>
                <c:pt idx="349">
                  <c:v>-0.05</c:v>
                </c:pt>
                <c:pt idx="352">
                  <c:v>-0.03</c:v>
                </c:pt>
                <c:pt idx="353">
                  <c:v>-0.03</c:v>
                </c:pt>
                <c:pt idx="354">
                  <c:v>-0.03</c:v>
                </c:pt>
                <c:pt idx="355">
                  <c:v>-0.03</c:v>
                </c:pt>
                <c:pt idx="356">
                  <c:v>-0.05</c:v>
                </c:pt>
                <c:pt idx="357">
                  <c:v>-0.05</c:v>
                </c:pt>
                <c:pt idx="358">
                  <c:v>-0.04</c:v>
                </c:pt>
                <c:pt idx="359">
                  <c:v>-0.04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-0.04</c:v>
                </c:pt>
                <c:pt idx="375">
                  <c:v>-0.04</c:v>
                </c:pt>
                <c:pt idx="376">
                  <c:v>-0.04</c:v>
                </c:pt>
                <c:pt idx="377">
                  <c:v>-0.04</c:v>
                </c:pt>
                <c:pt idx="378">
                  <c:v>-0.05</c:v>
                </c:pt>
                <c:pt idx="379">
                  <c:v>-0.05</c:v>
                </c:pt>
                <c:pt idx="380">
                  <c:v>-0.04</c:v>
                </c:pt>
                <c:pt idx="381">
                  <c:v>-0.04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-0.04</c:v>
                </c:pt>
                <c:pt idx="401">
                  <c:v>-0.04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-0.07</c:v>
                </c:pt>
                <c:pt idx="419">
                  <c:v>-0.07</c:v>
                </c:pt>
                <c:pt idx="420">
                  <c:v>-0.06</c:v>
                </c:pt>
                <c:pt idx="421">
                  <c:v>-0.06</c:v>
                </c:pt>
                <c:pt idx="422">
                  <c:v>-0.04</c:v>
                </c:pt>
                <c:pt idx="423">
                  <c:v>-0.04</c:v>
                </c:pt>
                <c:pt idx="424">
                  <c:v>-0.06</c:v>
                </c:pt>
                <c:pt idx="425">
                  <c:v>-0.06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-0.04</c:v>
                </c:pt>
                <c:pt idx="433">
                  <c:v>-0.04</c:v>
                </c:pt>
                <c:pt idx="434">
                  <c:v>-0.05</c:v>
                </c:pt>
                <c:pt idx="435">
                  <c:v>-0.05</c:v>
                </c:pt>
                <c:pt idx="436">
                  <c:v>-0.04</c:v>
                </c:pt>
                <c:pt idx="437">
                  <c:v>-0.04</c:v>
                </c:pt>
                <c:pt idx="440">
                  <c:v>-0.08</c:v>
                </c:pt>
                <c:pt idx="441">
                  <c:v>-0.08</c:v>
                </c:pt>
                <c:pt idx="442">
                  <c:v>-0.07</c:v>
                </c:pt>
                <c:pt idx="443">
                  <c:v>-0.07</c:v>
                </c:pt>
                <c:pt idx="444">
                  <c:v>-0.04</c:v>
                </c:pt>
                <c:pt idx="445">
                  <c:v>-0.04</c:v>
                </c:pt>
                <c:pt idx="446">
                  <c:v>-0.06</c:v>
                </c:pt>
                <c:pt idx="447">
                  <c:v>-0.06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-0.04</c:v>
                </c:pt>
                <c:pt idx="459">
                  <c:v>-0.04</c:v>
                </c:pt>
                <c:pt idx="462">
                  <c:v>-0.08</c:v>
                </c:pt>
                <c:pt idx="463">
                  <c:v>-0.08</c:v>
                </c:pt>
                <c:pt idx="464">
                  <c:v>-0.08</c:v>
                </c:pt>
                <c:pt idx="465">
                  <c:v>-0.08</c:v>
                </c:pt>
                <c:pt idx="466">
                  <c:v>-0.04</c:v>
                </c:pt>
                <c:pt idx="467">
                  <c:v>-0.04</c:v>
                </c:pt>
                <c:pt idx="468">
                  <c:v>-0.06</c:v>
                </c:pt>
                <c:pt idx="469">
                  <c:v>-0.06</c:v>
                </c:pt>
                <c:pt idx="470">
                  <c:v>-0.04</c:v>
                </c:pt>
                <c:pt idx="471">
                  <c:v>-0.04</c:v>
                </c:pt>
                <c:pt idx="472">
                  <c:v>-0.05</c:v>
                </c:pt>
                <c:pt idx="473">
                  <c:v>-0.05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-0.03</c:v>
                </c:pt>
                <c:pt idx="481">
                  <c:v>-0.03</c:v>
                </c:pt>
                <c:pt idx="484">
                  <c:v>Max Amplitude: 0.888545369633358</c:v>
                </c:pt>
                <c:pt idx="485">
                  <c:v>Iteration: 9.0</c:v>
                </c:pt>
              </c:strCache>
            </c:strRef>
          </c:cat>
          <c:val>
            <c:numRef>
              <c:f>Sheet3!$H$1:$H$486</c:f>
              <c:numCache>
                <c:formatCode>General</c:formatCod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4">
                  <c:v>0.06</c:v>
                </c:pt>
                <c:pt idx="45">
                  <c:v>0.06</c:v>
                </c:pt>
                <c:pt idx="46">
                  <c:v>0.05</c:v>
                </c:pt>
                <c:pt idx="47">
                  <c:v>0.05</c:v>
                </c:pt>
                <c:pt idx="48">
                  <c:v>0.05</c:v>
                </c:pt>
                <c:pt idx="49">
                  <c:v>0.05</c:v>
                </c:pt>
                <c:pt idx="50">
                  <c:v>0.06</c:v>
                </c:pt>
                <c:pt idx="51">
                  <c:v>0.06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0.04</c:v>
                </c:pt>
                <c:pt idx="63">
                  <c:v>0.04</c:v>
                </c:pt>
                <c:pt idx="66">
                  <c:v>0.06</c:v>
                </c:pt>
                <c:pt idx="67">
                  <c:v>0.06</c:v>
                </c:pt>
                <c:pt idx="68">
                  <c:v>0.06</c:v>
                </c:pt>
                <c:pt idx="69">
                  <c:v>0.06</c:v>
                </c:pt>
                <c:pt idx="70">
                  <c:v>0.05</c:v>
                </c:pt>
                <c:pt idx="71">
                  <c:v>0.05</c:v>
                </c:pt>
                <c:pt idx="72">
                  <c:v>0.06</c:v>
                </c:pt>
                <c:pt idx="73">
                  <c:v>0.06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0.06</c:v>
                </c:pt>
                <c:pt idx="83">
                  <c:v>0.06</c:v>
                </c:pt>
                <c:pt idx="84">
                  <c:v>0.04</c:v>
                </c:pt>
                <c:pt idx="85">
                  <c:v>0.04</c:v>
                </c:pt>
                <c:pt idx="88">
                  <c:v>0.06</c:v>
                </c:pt>
                <c:pt idx="89">
                  <c:v>0.06</c:v>
                </c:pt>
                <c:pt idx="90">
                  <c:v>0.06</c:v>
                </c:pt>
                <c:pt idx="91">
                  <c:v>0.06</c:v>
                </c:pt>
                <c:pt idx="92">
                  <c:v>0.05</c:v>
                </c:pt>
                <c:pt idx="93">
                  <c:v>0.05</c:v>
                </c:pt>
                <c:pt idx="94">
                  <c:v>0.06</c:v>
                </c:pt>
                <c:pt idx="95">
                  <c:v>0.06</c:v>
                </c:pt>
                <c:pt idx="96">
                  <c:v>0.04</c:v>
                </c:pt>
                <c:pt idx="97">
                  <c:v>0.04</c:v>
                </c:pt>
                <c:pt idx="98">
                  <c:v>0.04</c:v>
                </c:pt>
                <c:pt idx="99">
                  <c:v>0.04</c:v>
                </c:pt>
                <c:pt idx="100">
                  <c:v>0.04</c:v>
                </c:pt>
                <c:pt idx="101">
                  <c:v>0.04</c:v>
                </c:pt>
                <c:pt idx="102">
                  <c:v>0.04</c:v>
                </c:pt>
                <c:pt idx="103">
                  <c:v>0.04</c:v>
                </c:pt>
                <c:pt idx="104">
                  <c:v>0.05</c:v>
                </c:pt>
                <c:pt idx="105">
                  <c:v>0.05</c:v>
                </c:pt>
                <c:pt idx="106">
                  <c:v>0.04</c:v>
                </c:pt>
                <c:pt idx="107">
                  <c:v>0.04</c:v>
                </c:pt>
                <c:pt idx="110">
                  <c:v>0.05</c:v>
                </c:pt>
                <c:pt idx="111">
                  <c:v>0.05</c:v>
                </c:pt>
                <c:pt idx="112">
                  <c:v>0.05</c:v>
                </c:pt>
                <c:pt idx="113">
                  <c:v>0.05</c:v>
                </c:pt>
                <c:pt idx="114">
                  <c:v>0.04</c:v>
                </c:pt>
                <c:pt idx="115">
                  <c:v>0.04</c:v>
                </c:pt>
                <c:pt idx="116">
                  <c:v>0.05</c:v>
                </c:pt>
                <c:pt idx="117">
                  <c:v>0.05</c:v>
                </c:pt>
                <c:pt idx="118">
                  <c:v>0.02</c:v>
                </c:pt>
                <c:pt idx="119">
                  <c:v>0.02</c:v>
                </c:pt>
                <c:pt idx="120">
                  <c:v>0.04</c:v>
                </c:pt>
                <c:pt idx="121">
                  <c:v>0.04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0.04</c:v>
                </c:pt>
                <c:pt idx="127">
                  <c:v>0.04</c:v>
                </c:pt>
                <c:pt idx="128">
                  <c:v>0.03</c:v>
                </c:pt>
                <c:pt idx="129">
                  <c:v>0.03</c:v>
                </c:pt>
                <c:pt idx="132">
                  <c:v>0.05</c:v>
                </c:pt>
                <c:pt idx="133">
                  <c:v>0.05</c:v>
                </c:pt>
                <c:pt idx="134">
                  <c:v>0.04</c:v>
                </c:pt>
                <c:pt idx="135">
                  <c:v>0.04</c:v>
                </c:pt>
                <c:pt idx="136">
                  <c:v>0.04</c:v>
                </c:pt>
                <c:pt idx="137">
                  <c:v>0.04</c:v>
                </c:pt>
                <c:pt idx="138">
                  <c:v>0.05</c:v>
                </c:pt>
                <c:pt idx="139">
                  <c:v>0.05</c:v>
                </c:pt>
                <c:pt idx="140">
                  <c:v>0.02</c:v>
                </c:pt>
                <c:pt idx="141">
                  <c:v>0.02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0.03</c:v>
                </c:pt>
                <c:pt idx="149">
                  <c:v>0.03</c:v>
                </c:pt>
                <c:pt idx="150">
                  <c:v>0.02</c:v>
                </c:pt>
                <c:pt idx="151">
                  <c:v>0.02</c:v>
                </c:pt>
                <c:pt idx="154">
                  <c:v>0.04</c:v>
                </c:pt>
                <c:pt idx="155">
                  <c:v>0.04</c:v>
                </c:pt>
                <c:pt idx="156">
                  <c:v>0.04</c:v>
                </c:pt>
                <c:pt idx="157">
                  <c:v>0.04</c:v>
                </c:pt>
                <c:pt idx="158">
                  <c:v>0.03</c:v>
                </c:pt>
                <c:pt idx="159">
                  <c:v>0.03</c:v>
                </c:pt>
                <c:pt idx="160">
                  <c:v>0.04</c:v>
                </c:pt>
                <c:pt idx="161">
                  <c:v>0.04</c:v>
                </c:pt>
                <c:pt idx="162">
                  <c:v>0.01</c:v>
                </c:pt>
                <c:pt idx="163">
                  <c:v>0.01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0.01</c:v>
                </c:pt>
                <c:pt idx="169">
                  <c:v>0.01</c:v>
                </c:pt>
                <c:pt idx="170">
                  <c:v>0.03</c:v>
                </c:pt>
                <c:pt idx="171">
                  <c:v>0.03</c:v>
                </c:pt>
                <c:pt idx="172">
                  <c:v>0.01</c:v>
                </c:pt>
                <c:pt idx="173">
                  <c:v>0.01</c:v>
                </c:pt>
                <c:pt idx="176">
                  <c:v>0.04</c:v>
                </c:pt>
                <c:pt idx="177">
                  <c:v>0.04</c:v>
                </c:pt>
                <c:pt idx="178">
                  <c:v>0.03</c:v>
                </c:pt>
                <c:pt idx="179">
                  <c:v>0.03</c:v>
                </c:pt>
                <c:pt idx="180">
                  <c:v>0.02</c:v>
                </c:pt>
                <c:pt idx="181">
                  <c:v>0.02</c:v>
                </c:pt>
                <c:pt idx="182">
                  <c:v>0.04</c:v>
                </c:pt>
                <c:pt idx="183">
                  <c:v>0.04</c:v>
                </c:pt>
                <c:pt idx="184">
                  <c:v>0</c:v>
                </c:pt>
                <c:pt idx="185">
                  <c:v>0</c:v>
                </c:pt>
                <c:pt idx="186">
                  <c:v>0.02</c:v>
                </c:pt>
                <c:pt idx="187">
                  <c:v>0.02</c:v>
                </c:pt>
                <c:pt idx="188">
                  <c:v>0.01</c:v>
                </c:pt>
                <c:pt idx="189">
                  <c:v>0.01</c:v>
                </c:pt>
                <c:pt idx="190">
                  <c:v>0.01</c:v>
                </c:pt>
                <c:pt idx="191">
                  <c:v>0.01</c:v>
                </c:pt>
                <c:pt idx="192">
                  <c:v>0.02</c:v>
                </c:pt>
                <c:pt idx="193">
                  <c:v>0.02</c:v>
                </c:pt>
                <c:pt idx="194">
                  <c:v>0.01</c:v>
                </c:pt>
                <c:pt idx="195">
                  <c:v>0.01</c:v>
                </c:pt>
                <c:pt idx="198">
                  <c:v>0.03</c:v>
                </c:pt>
                <c:pt idx="199">
                  <c:v>0.03</c:v>
                </c:pt>
                <c:pt idx="200">
                  <c:v>0.02</c:v>
                </c:pt>
                <c:pt idx="201">
                  <c:v>0.02</c:v>
                </c:pt>
                <c:pt idx="202">
                  <c:v>0.02</c:v>
                </c:pt>
                <c:pt idx="203">
                  <c:v>0.02</c:v>
                </c:pt>
                <c:pt idx="204">
                  <c:v>0.03</c:v>
                </c:pt>
                <c:pt idx="205">
                  <c:v>0.03</c:v>
                </c:pt>
                <c:pt idx="206">
                  <c:v>-0.01</c:v>
                </c:pt>
                <c:pt idx="207">
                  <c:v>-0.01</c:v>
                </c:pt>
                <c:pt idx="208">
                  <c:v>0.01</c:v>
                </c:pt>
                <c:pt idx="209">
                  <c:v>0.01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0.01</c:v>
                </c:pt>
                <c:pt idx="215">
                  <c:v>0.01</c:v>
                </c:pt>
                <c:pt idx="216">
                  <c:v>0</c:v>
                </c:pt>
                <c:pt idx="217">
                  <c:v>0</c:v>
                </c:pt>
                <c:pt idx="220">
                  <c:v>0.02</c:v>
                </c:pt>
                <c:pt idx="221">
                  <c:v>0.02</c:v>
                </c:pt>
                <c:pt idx="222">
                  <c:v>0.02</c:v>
                </c:pt>
                <c:pt idx="223">
                  <c:v>0.02</c:v>
                </c:pt>
                <c:pt idx="224">
                  <c:v>0.01</c:v>
                </c:pt>
                <c:pt idx="225">
                  <c:v>0.01</c:v>
                </c:pt>
                <c:pt idx="226">
                  <c:v>0.02</c:v>
                </c:pt>
                <c:pt idx="227">
                  <c:v>0.02</c:v>
                </c:pt>
                <c:pt idx="228">
                  <c:v>-0.02</c:v>
                </c:pt>
                <c:pt idx="229">
                  <c:v>-0.02</c:v>
                </c:pt>
                <c:pt idx="230">
                  <c:v>-0.01</c:v>
                </c:pt>
                <c:pt idx="231">
                  <c:v>-0.01</c:v>
                </c:pt>
                <c:pt idx="232">
                  <c:v>-0.02</c:v>
                </c:pt>
                <c:pt idx="233">
                  <c:v>-0.02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-0.01</c:v>
                </c:pt>
                <c:pt idx="239">
                  <c:v>-0.01</c:v>
                </c:pt>
                <c:pt idx="242">
                  <c:v>0.01</c:v>
                </c:pt>
                <c:pt idx="243">
                  <c:v>0.01</c:v>
                </c:pt>
                <c:pt idx="244">
                  <c:v>0</c:v>
                </c:pt>
                <c:pt idx="245">
                  <c:v>0</c:v>
                </c:pt>
                <c:pt idx="246">
                  <c:v>-0.01</c:v>
                </c:pt>
                <c:pt idx="247">
                  <c:v>-0.01</c:v>
                </c:pt>
                <c:pt idx="248">
                  <c:v>0.01</c:v>
                </c:pt>
                <c:pt idx="249">
                  <c:v>0.01</c:v>
                </c:pt>
                <c:pt idx="250">
                  <c:v>-0.02</c:v>
                </c:pt>
                <c:pt idx="251">
                  <c:v>-0.02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-0.02</c:v>
                </c:pt>
                <c:pt idx="257">
                  <c:v>-0.02</c:v>
                </c:pt>
                <c:pt idx="258">
                  <c:v>-0.01</c:v>
                </c:pt>
                <c:pt idx="259">
                  <c:v>-0.01</c:v>
                </c:pt>
                <c:pt idx="260">
                  <c:v>-0.02</c:v>
                </c:pt>
                <c:pt idx="261">
                  <c:v>-0.02</c:v>
                </c:pt>
                <c:pt idx="264">
                  <c:v>0</c:v>
                </c:pt>
                <c:pt idx="265">
                  <c:v>0</c:v>
                </c:pt>
                <c:pt idx="266">
                  <c:v>-0.01</c:v>
                </c:pt>
                <c:pt idx="267">
                  <c:v>-0.01</c:v>
                </c:pt>
                <c:pt idx="268">
                  <c:v>-0.02</c:v>
                </c:pt>
                <c:pt idx="269">
                  <c:v>-0.02</c:v>
                </c:pt>
                <c:pt idx="270">
                  <c:v>0</c:v>
                </c:pt>
                <c:pt idx="271">
                  <c:v>0</c:v>
                </c:pt>
                <c:pt idx="272">
                  <c:v>-0.03</c:v>
                </c:pt>
                <c:pt idx="273">
                  <c:v>-0.03</c:v>
                </c:pt>
                <c:pt idx="274">
                  <c:v>-0.02</c:v>
                </c:pt>
                <c:pt idx="275">
                  <c:v>-0.02</c:v>
                </c:pt>
                <c:pt idx="276">
                  <c:v>-0.02</c:v>
                </c:pt>
                <c:pt idx="277">
                  <c:v>-0.02</c:v>
                </c:pt>
                <c:pt idx="278">
                  <c:v>-0.03</c:v>
                </c:pt>
                <c:pt idx="279">
                  <c:v>-0.03</c:v>
                </c:pt>
                <c:pt idx="280">
                  <c:v>-0.01</c:v>
                </c:pt>
                <c:pt idx="281">
                  <c:v>-0.01</c:v>
                </c:pt>
                <c:pt idx="282">
                  <c:v>-0.03</c:v>
                </c:pt>
                <c:pt idx="283">
                  <c:v>-0.03</c:v>
                </c:pt>
                <c:pt idx="286">
                  <c:v>-0.01</c:v>
                </c:pt>
                <c:pt idx="287">
                  <c:v>-0.01</c:v>
                </c:pt>
                <c:pt idx="288">
                  <c:v>-0.01</c:v>
                </c:pt>
                <c:pt idx="289">
                  <c:v>-0.01</c:v>
                </c:pt>
                <c:pt idx="290">
                  <c:v>-0.02</c:v>
                </c:pt>
                <c:pt idx="291">
                  <c:v>-0.02</c:v>
                </c:pt>
                <c:pt idx="292">
                  <c:v>-0.01</c:v>
                </c:pt>
                <c:pt idx="293">
                  <c:v>-0.01</c:v>
                </c:pt>
                <c:pt idx="294">
                  <c:v>-0.04</c:v>
                </c:pt>
                <c:pt idx="295">
                  <c:v>-0.04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-0.02</c:v>
                </c:pt>
                <c:pt idx="303">
                  <c:v>-0.02</c:v>
                </c:pt>
                <c:pt idx="304">
                  <c:v>-0.04</c:v>
                </c:pt>
                <c:pt idx="305">
                  <c:v>-0.04</c:v>
                </c:pt>
                <c:pt idx="308">
                  <c:v>-0.02</c:v>
                </c:pt>
                <c:pt idx="309">
                  <c:v>-0.02</c:v>
                </c:pt>
                <c:pt idx="310">
                  <c:v>-0.02</c:v>
                </c:pt>
                <c:pt idx="311">
                  <c:v>-0.02</c:v>
                </c:pt>
                <c:pt idx="312">
                  <c:v>-0.03</c:v>
                </c:pt>
                <c:pt idx="313">
                  <c:v>-0.03</c:v>
                </c:pt>
                <c:pt idx="314">
                  <c:v>-0.02</c:v>
                </c:pt>
                <c:pt idx="315">
                  <c:v>-0.02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-0.04</c:v>
                </c:pt>
                <c:pt idx="321">
                  <c:v>-0.04</c:v>
                </c:pt>
                <c:pt idx="322">
                  <c:v>-0.04</c:v>
                </c:pt>
                <c:pt idx="323">
                  <c:v>-0.04</c:v>
                </c:pt>
                <c:pt idx="324">
                  <c:v>-0.03</c:v>
                </c:pt>
                <c:pt idx="325">
                  <c:v>-0.03</c:v>
                </c:pt>
                <c:pt idx="326">
                  <c:v>-0.04</c:v>
                </c:pt>
                <c:pt idx="327">
                  <c:v>-0.04</c:v>
                </c:pt>
                <c:pt idx="330">
                  <c:v>-0.03</c:v>
                </c:pt>
                <c:pt idx="331">
                  <c:v>-0.03</c:v>
                </c:pt>
                <c:pt idx="332">
                  <c:v>-0.04</c:v>
                </c:pt>
                <c:pt idx="333">
                  <c:v>-0.04</c:v>
                </c:pt>
                <c:pt idx="334">
                  <c:v>-0.04</c:v>
                </c:pt>
                <c:pt idx="335">
                  <c:v>-0.04</c:v>
                </c:pt>
                <c:pt idx="336">
                  <c:v>-0.04</c:v>
                </c:pt>
                <c:pt idx="337">
                  <c:v>-0.04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-0.04</c:v>
                </c:pt>
                <c:pt idx="349">
                  <c:v>-0.04</c:v>
                </c:pt>
                <c:pt idx="352">
                  <c:v>-0.04</c:v>
                </c:pt>
                <c:pt idx="353">
                  <c:v>-0.04</c:v>
                </c:pt>
                <c:pt idx="354">
                  <c:v>-0.04</c:v>
                </c:pt>
                <c:pt idx="355">
                  <c:v>-0.04</c:v>
                </c:pt>
                <c:pt idx="356">
                  <c:v>-0.05</c:v>
                </c:pt>
                <c:pt idx="357">
                  <c:v>-0.05</c:v>
                </c:pt>
                <c:pt idx="358">
                  <c:v>-0.04</c:v>
                </c:pt>
                <c:pt idx="359">
                  <c:v>-0.04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-0.04</c:v>
                </c:pt>
                <c:pt idx="375">
                  <c:v>-0.04</c:v>
                </c:pt>
                <c:pt idx="376">
                  <c:v>-0.05</c:v>
                </c:pt>
                <c:pt idx="377">
                  <c:v>-0.05</c:v>
                </c:pt>
                <c:pt idx="378">
                  <c:v>-0.05</c:v>
                </c:pt>
                <c:pt idx="379">
                  <c:v>-0.05</c:v>
                </c:pt>
                <c:pt idx="380">
                  <c:v>-0.05</c:v>
                </c:pt>
                <c:pt idx="381">
                  <c:v>-0.05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-0.05</c:v>
                </c:pt>
                <c:pt idx="401">
                  <c:v>-0.05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-0.06</c:v>
                </c:pt>
                <c:pt idx="419">
                  <c:v>-0.06</c:v>
                </c:pt>
                <c:pt idx="420">
                  <c:v>-0.05</c:v>
                </c:pt>
                <c:pt idx="421">
                  <c:v>-0.05</c:v>
                </c:pt>
                <c:pt idx="422">
                  <c:v>-0.05</c:v>
                </c:pt>
                <c:pt idx="423">
                  <c:v>-0.05</c:v>
                </c:pt>
                <c:pt idx="424">
                  <c:v>-0.06</c:v>
                </c:pt>
                <c:pt idx="425">
                  <c:v>-0.06</c:v>
                </c:pt>
                <c:pt idx="426">
                  <c:v>-0.05</c:v>
                </c:pt>
                <c:pt idx="427">
                  <c:v>-0.05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-0.05</c:v>
                </c:pt>
                <c:pt idx="433">
                  <c:v>-0.05</c:v>
                </c:pt>
                <c:pt idx="434">
                  <c:v>-0.05</c:v>
                </c:pt>
                <c:pt idx="435">
                  <c:v>-0.05</c:v>
                </c:pt>
                <c:pt idx="436">
                  <c:v>-0.05</c:v>
                </c:pt>
                <c:pt idx="437">
                  <c:v>-0.05</c:v>
                </c:pt>
                <c:pt idx="440">
                  <c:v>-0.06</c:v>
                </c:pt>
                <c:pt idx="441">
                  <c:v>-0.06</c:v>
                </c:pt>
                <c:pt idx="442">
                  <c:v>-0.05</c:v>
                </c:pt>
                <c:pt idx="443">
                  <c:v>-0.05</c:v>
                </c:pt>
                <c:pt idx="444">
                  <c:v>-0.05</c:v>
                </c:pt>
                <c:pt idx="445">
                  <c:v>-0.05</c:v>
                </c:pt>
                <c:pt idx="446">
                  <c:v>-0.06</c:v>
                </c:pt>
                <c:pt idx="447">
                  <c:v>-0.06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-0.05</c:v>
                </c:pt>
                <c:pt idx="455">
                  <c:v>-0.05</c:v>
                </c:pt>
                <c:pt idx="456">
                  <c:v>-0.06</c:v>
                </c:pt>
                <c:pt idx="457">
                  <c:v>-0.06</c:v>
                </c:pt>
                <c:pt idx="458">
                  <c:v>-0.04</c:v>
                </c:pt>
                <c:pt idx="459">
                  <c:v>-0.04</c:v>
                </c:pt>
                <c:pt idx="462">
                  <c:v>-0.06</c:v>
                </c:pt>
                <c:pt idx="463">
                  <c:v>-0.06</c:v>
                </c:pt>
                <c:pt idx="464">
                  <c:v>-0.06</c:v>
                </c:pt>
                <c:pt idx="465">
                  <c:v>-0.06</c:v>
                </c:pt>
                <c:pt idx="466">
                  <c:v>-0.05</c:v>
                </c:pt>
                <c:pt idx="467">
                  <c:v>-0.05</c:v>
                </c:pt>
                <c:pt idx="468">
                  <c:v>-0.06</c:v>
                </c:pt>
                <c:pt idx="469">
                  <c:v>-0.06</c:v>
                </c:pt>
                <c:pt idx="470">
                  <c:v>-0.04</c:v>
                </c:pt>
                <c:pt idx="471">
                  <c:v>-0.04</c:v>
                </c:pt>
                <c:pt idx="472">
                  <c:v>-0.05</c:v>
                </c:pt>
                <c:pt idx="473">
                  <c:v>-0.05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-0.04</c:v>
                </c:pt>
                <c:pt idx="481">
                  <c:v>-0.04</c:v>
                </c:pt>
              </c:numCache>
            </c:numRef>
          </c:val>
        </c:ser>
        <c:ser>
          <c:idx val="7"/>
          <c:order val="7"/>
          <c:cat>
            <c:strRef>
              <c:f>Sheet3!$A$1:$A$486</c:f>
              <c:strCach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0.06</c:v>
                </c:pt>
                <c:pt idx="23">
                  <c:v>0.06</c:v>
                </c:pt>
                <c:pt idx="24">
                  <c:v>0.06</c:v>
                </c:pt>
                <c:pt idx="25">
                  <c:v>0.06</c:v>
                </c:pt>
                <c:pt idx="26">
                  <c:v>0.04</c:v>
                </c:pt>
                <c:pt idx="27">
                  <c:v>0.04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0.07</c:v>
                </c:pt>
                <c:pt idx="45">
                  <c:v>0.07</c:v>
                </c:pt>
                <c:pt idx="46">
                  <c:v>0.06</c:v>
                </c:pt>
                <c:pt idx="47">
                  <c:v>0.06</c:v>
                </c:pt>
                <c:pt idx="48">
                  <c:v>0.04</c:v>
                </c:pt>
                <c:pt idx="49">
                  <c:v>0.04</c:v>
                </c:pt>
                <c:pt idx="50">
                  <c:v>0.06</c:v>
                </c:pt>
                <c:pt idx="51">
                  <c:v>0.06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0.08</c:v>
                </c:pt>
                <c:pt idx="67">
                  <c:v>0.08</c:v>
                </c:pt>
                <c:pt idx="68">
                  <c:v>0.07</c:v>
                </c:pt>
                <c:pt idx="69">
                  <c:v>0.07</c:v>
                </c:pt>
                <c:pt idx="70">
                  <c:v>0.04</c:v>
                </c:pt>
                <c:pt idx="71">
                  <c:v>0.04</c:v>
                </c:pt>
                <c:pt idx="72">
                  <c:v>0.06</c:v>
                </c:pt>
                <c:pt idx="73">
                  <c:v>0.06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0.06</c:v>
                </c:pt>
                <c:pt idx="83">
                  <c:v>0.06</c:v>
                </c:pt>
                <c:pt idx="84">
                  <c:v>0.03</c:v>
                </c:pt>
                <c:pt idx="85">
                  <c:v>0.03</c:v>
                </c:pt>
                <c:pt idx="88">
                  <c:v>0.09</c:v>
                </c:pt>
                <c:pt idx="89">
                  <c:v>0.09</c:v>
                </c:pt>
                <c:pt idx="90">
                  <c:v>0.08</c:v>
                </c:pt>
                <c:pt idx="91">
                  <c:v>0.08</c:v>
                </c:pt>
                <c:pt idx="92">
                  <c:v>0.04</c:v>
                </c:pt>
                <c:pt idx="93">
                  <c:v>0.04</c:v>
                </c:pt>
                <c:pt idx="94">
                  <c:v>0.06</c:v>
                </c:pt>
                <c:pt idx="95">
                  <c:v>0.06</c:v>
                </c:pt>
                <c:pt idx="96">
                  <c:v>0.03</c:v>
                </c:pt>
                <c:pt idx="97">
                  <c:v>0.03</c:v>
                </c:pt>
                <c:pt idx="98">
                  <c:v>0.04</c:v>
                </c:pt>
                <c:pt idx="99">
                  <c:v>0.04</c:v>
                </c:pt>
                <c:pt idx="100">
                  <c:v>0.04</c:v>
                </c:pt>
                <c:pt idx="101">
                  <c:v>0.04</c:v>
                </c:pt>
                <c:pt idx="102">
                  <c:v>0.04</c:v>
                </c:pt>
                <c:pt idx="103">
                  <c:v>0.04</c:v>
                </c:pt>
                <c:pt idx="104">
                  <c:v>0.05</c:v>
                </c:pt>
                <c:pt idx="105">
                  <c:v>0.05</c:v>
                </c:pt>
                <c:pt idx="106">
                  <c:v>0.03</c:v>
                </c:pt>
                <c:pt idx="107">
                  <c:v>0.03</c:v>
                </c:pt>
                <c:pt idx="110">
                  <c:v>0.09</c:v>
                </c:pt>
                <c:pt idx="111">
                  <c:v>0.09</c:v>
                </c:pt>
                <c:pt idx="112">
                  <c:v>0.08</c:v>
                </c:pt>
                <c:pt idx="113">
                  <c:v>0.08</c:v>
                </c:pt>
                <c:pt idx="114">
                  <c:v>0.03</c:v>
                </c:pt>
                <c:pt idx="115">
                  <c:v>0.03</c:v>
                </c:pt>
                <c:pt idx="116">
                  <c:v>0.05</c:v>
                </c:pt>
                <c:pt idx="117">
                  <c:v>0.05</c:v>
                </c:pt>
                <c:pt idx="118">
                  <c:v>0.02</c:v>
                </c:pt>
                <c:pt idx="119">
                  <c:v>0.02</c:v>
                </c:pt>
                <c:pt idx="120">
                  <c:v>0.04</c:v>
                </c:pt>
                <c:pt idx="121">
                  <c:v>0.04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0.05</c:v>
                </c:pt>
                <c:pt idx="127">
                  <c:v>0.05</c:v>
                </c:pt>
                <c:pt idx="128">
                  <c:v>0.01</c:v>
                </c:pt>
                <c:pt idx="129">
                  <c:v>0.01</c:v>
                </c:pt>
                <c:pt idx="132">
                  <c:v>0.09</c:v>
                </c:pt>
                <c:pt idx="133">
                  <c:v>0.09</c:v>
                </c:pt>
                <c:pt idx="134">
                  <c:v>0.08</c:v>
                </c:pt>
                <c:pt idx="135">
                  <c:v>0.08</c:v>
                </c:pt>
                <c:pt idx="136">
                  <c:v>0.02</c:v>
                </c:pt>
                <c:pt idx="137">
                  <c:v>0.02</c:v>
                </c:pt>
                <c:pt idx="138">
                  <c:v>0.05</c:v>
                </c:pt>
                <c:pt idx="139">
                  <c:v>0.05</c:v>
                </c:pt>
                <c:pt idx="140">
                  <c:v>0.01</c:v>
                </c:pt>
                <c:pt idx="141">
                  <c:v>0.01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0.04</c:v>
                </c:pt>
                <c:pt idx="149">
                  <c:v>0.04</c:v>
                </c:pt>
                <c:pt idx="150">
                  <c:v>0</c:v>
                </c:pt>
                <c:pt idx="151">
                  <c:v>0</c:v>
                </c:pt>
                <c:pt idx="154">
                  <c:v>0.08</c:v>
                </c:pt>
                <c:pt idx="155">
                  <c:v>0.08</c:v>
                </c:pt>
                <c:pt idx="156">
                  <c:v>0.08</c:v>
                </c:pt>
                <c:pt idx="157">
                  <c:v>0.08</c:v>
                </c:pt>
                <c:pt idx="158">
                  <c:v>0.01</c:v>
                </c:pt>
                <c:pt idx="159">
                  <c:v>0.01</c:v>
                </c:pt>
                <c:pt idx="160">
                  <c:v>0.04</c:v>
                </c:pt>
                <c:pt idx="161">
                  <c:v>0.04</c:v>
                </c:pt>
                <c:pt idx="162">
                  <c:v>0</c:v>
                </c:pt>
                <c:pt idx="163">
                  <c:v>0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0.01</c:v>
                </c:pt>
                <c:pt idx="169">
                  <c:v>0.01</c:v>
                </c:pt>
                <c:pt idx="170">
                  <c:v>0.03</c:v>
                </c:pt>
                <c:pt idx="171">
                  <c:v>0.03</c:v>
                </c:pt>
                <c:pt idx="172">
                  <c:v>-0.01</c:v>
                </c:pt>
                <c:pt idx="173">
                  <c:v>-0.01</c:v>
                </c:pt>
                <c:pt idx="176">
                  <c:v>0.08</c:v>
                </c:pt>
                <c:pt idx="177">
                  <c:v>0.08</c:v>
                </c:pt>
                <c:pt idx="178">
                  <c:v>0.07</c:v>
                </c:pt>
                <c:pt idx="179">
                  <c:v>0.07</c:v>
                </c:pt>
                <c:pt idx="180">
                  <c:v>0</c:v>
                </c:pt>
                <c:pt idx="181">
                  <c:v>0</c:v>
                </c:pt>
                <c:pt idx="182">
                  <c:v>0.04</c:v>
                </c:pt>
                <c:pt idx="183">
                  <c:v>0.04</c:v>
                </c:pt>
                <c:pt idx="184">
                  <c:v>0</c:v>
                </c:pt>
                <c:pt idx="185">
                  <c:v>0</c:v>
                </c:pt>
                <c:pt idx="186">
                  <c:v>0.02</c:v>
                </c:pt>
                <c:pt idx="187">
                  <c:v>0.02</c:v>
                </c:pt>
                <c:pt idx="188">
                  <c:v>0.01</c:v>
                </c:pt>
                <c:pt idx="189">
                  <c:v>0.01</c:v>
                </c:pt>
                <c:pt idx="190">
                  <c:v>0</c:v>
                </c:pt>
                <c:pt idx="191">
                  <c:v>0</c:v>
                </c:pt>
                <c:pt idx="192">
                  <c:v>0.03</c:v>
                </c:pt>
                <c:pt idx="193">
                  <c:v>0.03</c:v>
                </c:pt>
                <c:pt idx="194">
                  <c:v>-0.01</c:v>
                </c:pt>
                <c:pt idx="195">
                  <c:v>-0.01</c:v>
                </c:pt>
                <c:pt idx="198">
                  <c:v>0.08</c:v>
                </c:pt>
                <c:pt idx="199">
                  <c:v>0.08</c:v>
                </c:pt>
                <c:pt idx="200">
                  <c:v>0.07</c:v>
                </c:pt>
                <c:pt idx="201">
                  <c:v>0.07</c:v>
                </c:pt>
                <c:pt idx="202">
                  <c:v>0</c:v>
                </c:pt>
                <c:pt idx="203">
                  <c:v>0</c:v>
                </c:pt>
                <c:pt idx="204">
                  <c:v>0.03</c:v>
                </c:pt>
                <c:pt idx="205">
                  <c:v>0.03</c:v>
                </c:pt>
                <c:pt idx="206">
                  <c:v>-0.01</c:v>
                </c:pt>
                <c:pt idx="207">
                  <c:v>-0.01</c:v>
                </c:pt>
                <c:pt idx="208">
                  <c:v>0.01</c:v>
                </c:pt>
                <c:pt idx="209">
                  <c:v>0.01</c:v>
                </c:pt>
                <c:pt idx="210">
                  <c:v>0</c:v>
                </c:pt>
                <c:pt idx="211">
                  <c:v>0</c:v>
                </c:pt>
                <c:pt idx="212">
                  <c:v>-0.01</c:v>
                </c:pt>
                <c:pt idx="213">
                  <c:v>-0.01</c:v>
                </c:pt>
                <c:pt idx="214">
                  <c:v>0.02</c:v>
                </c:pt>
                <c:pt idx="215">
                  <c:v>0.02</c:v>
                </c:pt>
                <c:pt idx="216">
                  <c:v>-0.02</c:v>
                </c:pt>
                <c:pt idx="217">
                  <c:v>-0.02</c:v>
                </c:pt>
                <c:pt idx="220">
                  <c:v>0.06</c:v>
                </c:pt>
                <c:pt idx="221">
                  <c:v>0.06</c:v>
                </c:pt>
                <c:pt idx="222">
                  <c:v>0.06</c:v>
                </c:pt>
                <c:pt idx="223">
                  <c:v>0.06</c:v>
                </c:pt>
                <c:pt idx="224">
                  <c:v>-0.01</c:v>
                </c:pt>
                <c:pt idx="225">
                  <c:v>-0.01</c:v>
                </c:pt>
                <c:pt idx="226">
                  <c:v>0.02</c:v>
                </c:pt>
                <c:pt idx="227">
                  <c:v>0.02</c:v>
                </c:pt>
                <c:pt idx="228">
                  <c:v>-0.02</c:v>
                </c:pt>
                <c:pt idx="229">
                  <c:v>-0.02</c:v>
                </c:pt>
                <c:pt idx="230">
                  <c:v>-0.01</c:v>
                </c:pt>
                <c:pt idx="231">
                  <c:v>-0.01</c:v>
                </c:pt>
                <c:pt idx="232">
                  <c:v>-0.01</c:v>
                </c:pt>
                <c:pt idx="233">
                  <c:v>-0.01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-0.03</c:v>
                </c:pt>
                <c:pt idx="239">
                  <c:v>-0.03</c:v>
                </c:pt>
                <c:pt idx="242">
                  <c:v>0.05</c:v>
                </c:pt>
                <c:pt idx="243">
                  <c:v>0.05</c:v>
                </c:pt>
                <c:pt idx="244">
                  <c:v>0.04</c:v>
                </c:pt>
                <c:pt idx="245">
                  <c:v>0.04</c:v>
                </c:pt>
                <c:pt idx="246">
                  <c:v>-0.02</c:v>
                </c:pt>
                <c:pt idx="247">
                  <c:v>-0.02</c:v>
                </c:pt>
                <c:pt idx="248">
                  <c:v>0.01</c:v>
                </c:pt>
                <c:pt idx="249">
                  <c:v>0.01</c:v>
                </c:pt>
                <c:pt idx="250">
                  <c:v>-0.03</c:v>
                </c:pt>
                <c:pt idx="251">
                  <c:v>-0.03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-0.01</c:v>
                </c:pt>
                <c:pt idx="259">
                  <c:v>-0.01</c:v>
                </c:pt>
                <c:pt idx="260">
                  <c:v>-0.04</c:v>
                </c:pt>
                <c:pt idx="261">
                  <c:v>-0.04</c:v>
                </c:pt>
                <c:pt idx="264">
                  <c:v>0.03</c:v>
                </c:pt>
                <c:pt idx="265">
                  <c:v>0.03</c:v>
                </c:pt>
                <c:pt idx="266">
                  <c:v>0.03</c:v>
                </c:pt>
                <c:pt idx="267">
                  <c:v>0.03</c:v>
                </c:pt>
                <c:pt idx="268">
                  <c:v>-0.03</c:v>
                </c:pt>
                <c:pt idx="269">
                  <c:v>-0.03</c:v>
                </c:pt>
                <c:pt idx="270">
                  <c:v>0</c:v>
                </c:pt>
                <c:pt idx="271">
                  <c:v>0</c:v>
                </c:pt>
                <c:pt idx="272">
                  <c:v>-0.04</c:v>
                </c:pt>
                <c:pt idx="273">
                  <c:v>-0.04</c:v>
                </c:pt>
                <c:pt idx="274">
                  <c:v>-0.02</c:v>
                </c:pt>
                <c:pt idx="275">
                  <c:v>-0.02</c:v>
                </c:pt>
                <c:pt idx="276">
                  <c:v>-0.02</c:v>
                </c:pt>
                <c:pt idx="277">
                  <c:v>-0.02</c:v>
                </c:pt>
                <c:pt idx="278">
                  <c:v>-0.03</c:v>
                </c:pt>
                <c:pt idx="279">
                  <c:v>-0.03</c:v>
                </c:pt>
                <c:pt idx="280">
                  <c:v>-0.01</c:v>
                </c:pt>
                <c:pt idx="281">
                  <c:v>-0.01</c:v>
                </c:pt>
                <c:pt idx="282">
                  <c:v>-0.05</c:v>
                </c:pt>
                <c:pt idx="283">
                  <c:v>-0.05</c:v>
                </c:pt>
                <c:pt idx="286">
                  <c:v>0.02</c:v>
                </c:pt>
                <c:pt idx="287">
                  <c:v>0.02</c:v>
                </c:pt>
                <c:pt idx="288">
                  <c:v>0.02</c:v>
                </c:pt>
                <c:pt idx="289">
                  <c:v>0.02</c:v>
                </c:pt>
                <c:pt idx="290">
                  <c:v>-0.04</c:v>
                </c:pt>
                <c:pt idx="291">
                  <c:v>-0.04</c:v>
                </c:pt>
                <c:pt idx="292">
                  <c:v>-0.01</c:v>
                </c:pt>
                <c:pt idx="293">
                  <c:v>-0.01</c:v>
                </c:pt>
                <c:pt idx="294">
                  <c:v>-0.04</c:v>
                </c:pt>
                <c:pt idx="295">
                  <c:v>-0.04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-0.02</c:v>
                </c:pt>
                <c:pt idx="303">
                  <c:v>-0.02</c:v>
                </c:pt>
                <c:pt idx="304">
                  <c:v>-0.05</c:v>
                </c:pt>
                <c:pt idx="305">
                  <c:v>-0.05</c:v>
                </c:pt>
                <c:pt idx="308">
                  <c:v>0.01</c:v>
                </c:pt>
                <c:pt idx="309">
                  <c:v>0.01</c:v>
                </c:pt>
                <c:pt idx="310">
                  <c:v>0.01</c:v>
                </c:pt>
                <c:pt idx="311">
                  <c:v>0.01</c:v>
                </c:pt>
                <c:pt idx="312">
                  <c:v>-0.03</c:v>
                </c:pt>
                <c:pt idx="313">
                  <c:v>-0.03</c:v>
                </c:pt>
                <c:pt idx="314">
                  <c:v>-0.02</c:v>
                </c:pt>
                <c:pt idx="315">
                  <c:v>-0.02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-0.04</c:v>
                </c:pt>
                <c:pt idx="321">
                  <c:v>-0.04</c:v>
                </c:pt>
                <c:pt idx="322">
                  <c:v>-0.04</c:v>
                </c:pt>
                <c:pt idx="323">
                  <c:v>-0.04</c:v>
                </c:pt>
                <c:pt idx="324">
                  <c:v>-0.03</c:v>
                </c:pt>
                <c:pt idx="325">
                  <c:v>-0.03</c:v>
                </c:pt>
                <c:pt idx="326">
                  <c:v>-0.05</c:v>
                </c:pt>
                <c:pt idx="327">
                  <c:v>-0.05</c:v>
                </c:pt>
                <c:pt idx="330">
                  <c:v>-0.01</c:v>
                </c:pt>
                <c:pt idx="331">
                  <c:v>-0.01</c:v>
                </c:pt>
                <c:pt idx="332">
                  <c:v>-0.01</c:v>
                </c:pt>
                <c:pt idx="333">
                  <c:v>-0.01</c:v>
                </c:pt>
                <c:pt idx="334">
                  <c:v>-0.04</c:v>
                </c:pt>
                <c:pt idx="335">
                  <c:v>-0.04</c:v>
                </c:pt>
                <c:pt idx="336">
                  <c:v>-0.03</c:v>
                </c:pt>
                <c:pt idx="337">
                  <c:v>-0.03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-0.05</c:v>
                </c:pt>
                <c:pt idx="349">
                  <c:v>-0.05</c:v>
                </c:pt>
                <c:pt idx="352">
                  <c:v>-0.03</c:v>
                </c:pt>
                <c:pt idx="353">
                  <c:v>-0.03</c:v>
                </c:pt>
                <c:pt idx="354">
                  <c:v>-0.03</c:v>
                </c:pt>
                <c:pt idx="355">
                  <c:v>-0.03</c:v>
                </c:pt>
                <c:pt idx="356">
                  <c:v>-0.05</c:v>
                </c:pt>
                <c:pt idx="357">
                  <c:v>-0.05</c:v>
                </c:pt>
                <c:pt idx="358">
                  <c:v>-0.04</c:v>
                </c:pt>
                <c:pt idx="359">
                  <c:v>-0.04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-0.04</c:v>
                </c:pt>
                <c:pt idx="375">
                  <c:v>-0.04</c:v>
                </c:pt>
                <c:pt idx="376">
                  <c:v>-0.04</c:v>
                </c:pt>
                <c:pt idx="377">
                  <c:v>-0.04</c:v>
                </c:pt>
                <c:pt idx="378">
                  <c:v>-0.05</c:v>
                </c:pt>
                <c:pt idx="379">
                  <c:v>-0.05</c:v>
                </c:pt>
                <c:pt idx="380">
                  <c:v>-0.04</c:v>
                </c:pt>
                <c:pt idx="381">
                  <c:v>-0.04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-0.04</c:v>
                </c:pt>
                <c:pt idx="401">
                  <c:v>-0.04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-0.07</c:v>
                </c:pt>
                <c:pt idx="419">
                  <c:v>-0.07</c:v>
                </c:pt>
                <c:pt idx="420">
                  <c:v>-0.06</c:v>
                </c:pt>
                <c:pt idx="421">
                  <c:v>-0.06</c:v>
                </c:pt>
                <c:pt idx="422">
                  <c:v>-0.04</c:v>
                </c:pt>
                <c:pt idx="423">
                  <c:v>-0.04</c:v>
                </c:pt>
                <c:pt idx="424">
                  <c:v>-0.06</c:v>
                </c:pt>
                <c:pt idx="425">
                  <c:v>-0.06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-0.04</c:v>
                </c:pt>
                <c:pt idx="433">
                  <c:v>-0.04</c:v>
                </c:pt>
                <c:pt idx="434">
                  <c:v>-0.05</c:v>
                </c:pt>
                <c:pt idx="435">
                  <c:v>-0.05</c:v>
                </c:pt>
                <c:pt idx="436">
                  <c:v>-0.04</c:v>
                </c:pt>
                <c:pt idx="437">
                  <c:v>-0.04</c:v>
                </c:pt>
                <c:pt idx="440">
                  <c:v>-0.08</c:v>
                </c:pt>
                <c:pt idx="441">
                  <c:v>-0.08</c:v>
                </c:pt>
                <c:pt idx="442">
                  <c:v>-0.07</c:v>
                </c:pt>
                <c:pt idx="443">
                  <c:v>-0.07</c:v>
                </c:pt>
                <c:pt idx="444">
                  <c:v>-0.04</c:v>
                </c:pt>
                <c:pt idx="445">
                  <c:v>-0.04</c:v>
                </c:pt>
                <c:pt idx="446">
                  <c:v>-0.06</c:v>
                </c:pt>
                <c:pt idx="447">
                  <c:v>-0.06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-0.04</c:v>
                </c:pt>
                <c:pt idx="459">
                  <c:v>-0.04</c:v>
                </c:pt>
                <c:pt idx="462">
                  <c:v>-0.08</c:v>
                </c:pt>
                <c:pt idx="463">
                  <c:v>-0.08</c:v>
                </c:pt>
                <c:pt idx="464">
                  <c:v>-0.08</c:v>
                </c:pt>
                <c:pt idx="465">
                  <c:v>-0.08</c:v>
                </c:pt>
                <c:pt idx="466">
                  <c:v>-0.04</c:v>
                </c:pt>
                <c:pt idx="467">
                  <c:v>-0.04</c:v>
                </c:pt>
                <c:pt idx="468">
                  <c:v>-0.06</c:v>
                </c:pt>
                <c:pt idx="469">
                  <c:v>-0.06</c:v>
                </c:pt>
                <c:pt idx="470">
                  <c:v>-0.04</c:v>
                </c:pt>
                <c:pt idx="471">
                  <c:v>-0.04</c:v>
                </c:pt>
                <c:pt idx="472">
                  <c:v>-0.05</c:v>
                </c:pt>
                <c:pt idx="473">
                  <c:v>-0.05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-0.03</c:v>
                </c:pt>
                <c:pt idx="481">
                  <c:v>-0.03</c:v>
                </c:pt>
                <c:pt idx="484">
                  <c:v>Max Amplitude: 0.888545369633358</c:v>
                </c:pt>
                <c:pt idx="485">
                  <c:v>Iteration: 9.0</c:v>
                </c:pt>
              </c:strCache>
            </c:strRef>
          </c:cat>
          <c:val>
            <c:numRef>
              <c:f>Sheet3!$I$1:$I$486</c:f>
              <c:numCache>
                <c:formatCode>General</c:formatCod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4">
                  <c:v>0.04</c:v>
                </c:pt>
                <c:pt idx="45">
                  <c:v>0.04</c:v>
                </c:pt>
                <c:pt idx="46">
                  <c:v>0.03</c:v>
                </c:pt>
                <c:pt idx="47">
                  <c:v>0.03</c:v>
                </c:pt>
                <c:pt idx="48">
                  <c:v>0.03</c:v>
                </c:pt>
                <c:pt idx="49">
                  <c:v>0.03</c:v>
                </c:pt>
                <c:pt idx="50">
                  <c:v>0.04</c:v>
                </c:pt>
                <c:pt idx="51">
                  <c:v>0.04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0.04</c:v>
                </c:pt>
                <c:pt idx="63">
                  <c:v>0.04</c:v>
                </c:pt>
                <c:pt idx="66">
                  <c:v>0.04</c:v>
                </c:pt>
                <c:pt idx="67">
                  <c:v>0.04</c:v>
                </c:pt>
                <c:pt idx="68">
                  <c:v>0.03</c:v>
                </c:pt>
                <c:pt idx="69">
                  <c:v>0.03</c:v>
                </c:pt>
                <c:pt idx="70">
                  <c:v>0.03</c:v>
                </c:pt>
                <c:pt idx="71">
                  <c:v>0.03</c:v>
                </c:pt>
                <c:pt idx="72">
                  <c:v>0.04</c:v>
                </c:pt>
                <c:pt idx="73">
                  <c:v>0.04</c:v>
                </c:pt>
                <c:pt idx="74">
                  <c:v>0.03</c:v>
                </c:pt>
                <c:pt idx="75">
                  <c:v>0.03</c:v>
                </c:pt>
                <c:pt idx="76">
                  <c:v>0.04</c:v>
                </c:pt>
                <c:pt idx="77">
                  <c:v>0.04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0.04</c:v>
                </c:pt>
                <c:pt idx="83">
                  <c:v>0.04</c:v>
                </c:pt>
                <c:pt idx="84">
                  <c:v>0.03</c:v>
                </c:pt>
                <c:pt idx="85">
                  <c:v>0.03</c:v>
                </c:pt>
                <c:pt idx="88">
                  <c:v>0.03</c:v>
                </c:pt>
                <c:pt idx="89">
                  <c:v>0.03</c:v>
                </c:pt>
                <c:pt idx="90">
                  <c:v>0.02</c:v>
                </c:pt>
                <c:pt idx="91">
                  <c:v>0.02</c:v>
                </c:pt>
                <c:pt idx="92">
                  <c:v>0.02</c:v>
                </c:pt>
                <c:pt idx="93">
                  <c:v>0.02</c:v>
                </c:pt>
                <c:pt idx="94">
                  <c:v>0.04</c:v>
                </c:pt>
                <c:pt idx="95">
                  <c:v>0.04</c:v>
                </c:pt>
                <c:pt idx="96">
                  <c:v>0.03</c:v>
                </c:pt>
                <c:pt idx="97">
                  <c:v>0.03</c:v>
                </c:pt>
                <c:pt idx="98">
                  <c:v>0.03</c:v>
                </c:pt>
                <c:pt idx="99">
                  <c:v>0.03</c:v>
                </c:pt>
                <c:pt idx="100">
                  <c:v>0.03</c:v>
                </c:pt>
                <c:pt idx="101">
                  <c:v>0.03</c:v>
                </c:pt>
                <c:pt idx="102">
                  <c:v>0.03</c:v>
                </c:pt>
                <c:pt idx="103">
                  <c:v>0.03</c:v>
                </c:pt>
                <c:pt idx="104">
                  <c:v>0.04</c:v>
                </c:pt>
                <c:pt idx="105">
                  <c:v>0.04</c:v>
                </c:pt>
                <c:pt idx="106">
                  <c:v>0.02</c:v>
                </c:pt>
                <c:pt idx="107">
                  <c:v>0.02</c:v>
                </c:pt>
                <c:pt idx="110">
                  <c:v>0.02</c:v>
                </c:pt>
                <c:pt idx="111">
                  <c:v>0.02</c:v>
                </c:pt>
                <c:pt idx="112">
                  <c:v>0.02</c:v>
                </c:pt>
                <c:pt idx="113">
                  <c:v>0.02</c:v>
                </c:pt>
                <c:pt idx="114">
                  <c:v>0.02</c:v>
                </c:pt>
                <c:pt idx="115">
                  <c:v>0.02</c:v>
                </c:pt>
                <c:pt idx="116">
                  <c:v>0.02</c:v>
                </c:pt>
                <c:pt idx="117">
                  <c:v>0.02</c:v>
                </c:pt>
                <c:pt idx="118">
                  <c:v>0.02</c:v>
                </c:pt>
                <c:pt idx="119">
                  <c:v>0.02</c:v>
                </c:pt>
                <c:pt idx="120">
                  <c:v>0.03</c:v>
                </c:pt>
                <c:pt idx="121">
                  <c:v>0.03</c:v>
                </c:pt>
                <c:pt idx="122">
                  <c:v>0.03</c:v>
                </c:pt>
                <c:pt idx="123">
                  <c:v>0.03</c:v>
                </c:pt>
                <c:pt idx="124">
                  <c:v>0.02</c:v>
                </c:pt>
                <c:pt idx="125">
                  <c:v>0.02</c:v>
                </c:pt>
                <c:pt idx="126">
                  <c:v>0.03</c:v>
                </c:pt>
                <c:pt idx="127">
                  <c:v>0.03</c:v>
                </c:pt>
                <c:pt idx="128">
                  <c:v>0.02</c:v>
                </c:pt>
                <c:pt idx="129">
                  <c:v>0.02</c:v>
                </c:pt>
                <c:pt idx="132">
                  <c:v>0.01</c:v>
                </c:pt>
                <c:pt idx="133">
                  <c:v>0.01</c:v>
                </c:pt>
                <c:pt idx="134">
                  <c:v>0.01</c:v>
                </c:pt>
                <c:pt idx="135">
                  <c:v>0.01</c:v>
                </c:pt>
                <c:pt idx="136">
                  <c:v>0.01</c:v>
                </c:pt>
                <c:pt idx="137">
                  <c:v>0.01</c:v>
                </c:pt>
                <c:pt idx="138">
                  <c:v>0.02</c:v>
                </c:pt>
                <c:pt idx="139">
                  <c:v>0.02</c:v>
                </c:pt>
                <c:pt idx="140">
                  <c:v>0.02</c:v>
                </c:pt>
                <c:pt idx="141">
                  <c:v>0.02</c:v>
                </c:pt>
                <c:pt idx="142">
                  <c:v>0.02</c:v>
                </c:pt>
                <c:pt idx="143">
                  <c:v>0.02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0.02</c:v>
                </c:pt>
                <c:pt idx="149">
                  <c:v>0.02</c:v>
                </c:pt>
                <c:pt idx="150">
                  <c:v>0.01</c:v>
                </c:pt>
                <c:pt idx="151">
                  <c:v>0.01</c:v>
                </c:pt>
                <c:pt idx="154">
                  <c:v>0</c:v>
                </c:pt>
                <c:pt idx="155">
                  <c:v>0</c:v>
                </c:pt>
                <c:pt idx="156">
                  <c:v>-0.01</c:v>
                </c:pt>
                <c:pt idx="157">
                  <c:v>-0.01</c:v>
                </c:pt>
                <c:pt idx="158">
                  <c:v>-0.01</c:v>
                </c:pt>
                <c:pt idx="159">
                  <c:v>-0.01</c:v>
                </c:pt>
                <c:pt idx="160">
                  <c:v>0.01</c:v>
                </c:pt>
                <c:pt idx="161">
                  <c:v>0.01</c:v>
                </c:pt>
                <c:pt idx="162">
                  <c:v>0</c:v>
                </c:pt>
                <c:pt idx="163">
                  <c:v>0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0.01</c:v>
                </c:pt>
                <c:pt idx="169">
                  <c:v>0.01</c:v>
                </c:pt>
                <c:pt idx="170">
                  <c:v>0.01</c:v>
                </c:pt>
                <c:pt idx="171">
                  <c:v>0.01</c:v>
                </c:pt>
                <c:pt idx="172">
                  <c:v>-0.01</c:v>
                </c:pt>
                <c:pt idx="173">
                  <c:v>-0.01</c:v>
                </c:pt>
                <c:pt idx="176">
                  <c:v>0</c:v>
                </c:pt>
                <c:pt idx="177">
                  <c:v>0</c:v>
                </c:pt>
                <c:pt idx="178">
                  <c:v>-0.01</c:v>
                </c:pt>
                <c:pt idx="179">
                  <c:v>-0.01</c:v>
                </c:pt>
                <c:pt idx="180">
                  <c:v>-0.02</c:v>
                </c:pt>
                <c:pt idx="181">
                  <c:v>-0.02</c:v>
                </c:pt>
                <c:pt idx="182">
                  <c:v>0</c:v>
                </c:pt>
                <c:pt idx="183">
                  <c:v>0</c:v>
                </c:pt>
                <c:pt idx="184">
                  <c:v>-0.01</c:v>
                </c:pt>
                <c:pt idx="185">
                  <c:v>-0.01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-0.01</c:v>
                </c:pt>
                <c:pt idx="191">
                  <c:v>-0.01</c:v>
                </c:pt>
                <c:pt idx="192">
                  <c:v>0.01</c:v>
                </c:pt>
                <c:pt idx="193">
                  <c:v>0.01</c:v>
                </c:pt>
                <c:pt idx="194">
                  <c:v>-0.01</c:v>
                </c:pt>
                <c:pt idx="195">
                  <c:v>-0.01</c:v>
                </c:pt>
                <c:pt idx="198">
                  <c:v>-0.01</c:v>
                </c:pt>
                <c:pt idx="199">
                  <c:v>-0.01</c:v>
                </c:pt>
                <c:pt idx="200">
                  <c:v>-0.02</c:v>
                </c:pt>
                <c:pt idx="201">
                  <c:v>-0.02</c:v>
                </c:pt>
                <c:pt idx="202">
                  <c:v>-0.03</c:v>
                </c:pt>
                <c:pt idx="203">
                  <c:v>-0.03</c:v>
                </c:pt>
                <c:pt idx="204">
                  <c:v>-0.01</c:v>
                </c:pt>
                <c:pt idx="205">
                  <c:v>-0.01</c:v>
                </c:pt>
                <c:pt idx="206">
                  <c:v>-0.02</c:v>
                </c:pt>
                <c:pt idx="207">
                  <c:v>-0.02</c:v>
                </c:pt>
                <c:pt idx="208">
                  <c:v>-0.01</c:v>
                </c:pt>
                <c:pt idx="209">
                  <c:v>-0.01</c:v>
                </c:pt>
                <c:pt idx="210">
                  <c:v>-0.01</c:v>
                </c:pt>
                <c:pt idx="211">
                  <c:v>-0.01</c:v>
                </c:pt>
                <c:pt idx="212">
                  <c:v>-0.01</c:v>
                </c:pt>
                <c:pt idx="213">
                  <c:v>-0.01</c:v>
                </c:pt>
                <c:pt idx="214">
                  <c:v>-0.01</c:v>
                </c:pt>
                <c:pt idx="215">
                  <c:v>-0.01</c:v>
                </c:pt>
                <c:pt idx="216">
                  <c:v>-0.02</c:v>
                </c:pt>
                <c:pt idx="217">
                  <c:v>-0.02</c:v>
                </c:pt>
                <c:pt idx="220">
                  <c:v>-0.02</c:v>
                </c:pt>
                <c:pt idx="221">
                  <c:v>-0.02</c:v>
                </c:pt>
                <c:pt idx="222">
                  <c:v>-0.03</c:v>
                </c:pt>
                <c:pt idx="223">
                  <c:v>-0.03</c:v>
                </c:pt>
                <c:pt idx="224">
                  <c:v>-0.03</c:v>
                </c:pt>
                <c:pt idx="225">
                  <c:v>-0.03</c:v>
                </c:pt>
                <c:pt idx="226">
                  <c:v>-0.02</c:v>
                </c:pt>
                <c:pt idx="227">
                  <c:v>-0.02</c:v>
                </c:pt>
                <c:pt idx="228">
                  <c:v>-0.03</c:v>
                </c:pt>
                <c:pt idx="229">
                  <c:v>-0.03</c:v>
                </c:pt>
                <c:pt idx="230">
                  <c:v>-0.01</c:v>
                </c:pt>
                <c:pt idx="231">
                  <c:v>-0.01</c:v>
                </c:pt>
                <c:pt idx="232">
                  <c:v>-0.02</c:v>
                </c:pt>
                <c:pt idx="233">
                  <c:v>-0.02</c:v>
                </c:pt>
                <c:pt idx="234">
                  <c:v>-0.02</c:v>
                </c:pt>
                <c:pt idx="235">
                  <c:v>-0.02</c:v>
                </c:pt>
                <c:pt idx="236">
                  <c:v>-0.01</c:v>
                </c:pt>
                <c:pt idx="237">
                  <c:v>-0.01</c:v>
                </c:pt>
                <c:pt idx="238">
                  <c:v>-0.03</c:v>
                </c:pt>
                <c:pt idx="239">
                  <c:v>-0.03</c:v>
                </c:pt>
                <c:pt idx="242">
                  <c:v>-0.03</c:v>
                </c:pt>
                <c:pt idx="243">
                  <c:v>-0.03</c:v>
                </c:pt>
                <c:pt idx="244">
                  <c:v>-0.04</c:v>
                </c:pt>
                <c:pt idx="245">
                  <c:v>-0.04</c:v>
                </c:pt>
                <c:pt idx="246">
                  <c:v>-0.04</c:v>
                </c:pt>
                <c:pt idx="247">
                  <c:v>-0.04</c:v>
                </c:pt>
                <c:pt idx="248">
                  <c:v>-0.02</c:v>
                </c:pt>
                <c:pt idx="249">
                  <c:v>-0.02</c:v>
                </c:pt>
                <c:pt idx="250">
                  <c:v>-0.03</c:v>
                </c:pt>
                <c:pt idx="251">
                  <c:v>-0.03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-0.02</c:v>
                </c:pt>
                <c:pt idx="259">
                  <c:v>-0.02</c:v>
                </c:pt>
                <c:pt idx="260">
                  <c:v>-0.03</c:v>
                </c:pt>
                <c:pt idx="261">
                  <c:v>-0.03</c:v>
                </c:pt>
                <c:pt idx="264">
                  <c:v>-0.04</c:v>
                </c:pt>
                <c:pt idx="265">
                  <c:v>-0.04</c:v>
                </c:pt>
                <c:pt idx="266">
                  <c:v>-0.04</c:v>
                </c:pt>
                <c:pt idx="267">
                  <c:v>-0.04</c:v>
                </c:pt>
                <c:pt idx="268">
                  <c:v>-0.05</c:v>
                </c:pt>
                <c:pt idx="269">
                  <c:v>-0.05</c:v>
                </c:pt>
                <c:pt idx="270">
                  <c:v>-0.03</c:v>
                </c:pt>
                <c:pt idx="271">
                  <c:v>-0.03</c:v>
                </c:pt>
                <c:pt idx="272">
                  <c:v>-0.04</c:v>
                </c:pt>
                <c:pt idx="273">
                  <c:v>-0.04</c:v>
                </c:pt>
                <c:pt idx="274">
                  <c:v>-0.03</c:v>
                </c:pt>
                <c:pt idx="275">
                  <c:v>-0.03</c:v>
                </c:pt>
                <c:pt idx="276">
                  <c:v>-0.03</c:v>
                </c:pt>
                <c:pt idx="277">
                  <c:v>-0.03</c:v>
                </c:pt>
                <c:pt idx="278">
                  <c:v>-0.04</c:v>
                </c:pt>
                <c:pt idx="279">
                  <c:v>-0.04</c:v>
                </c:pt>
                <c:pt idx="280">
                  <c:v>-0.03</c:v>
                </c:pt>
                <c:pt idx="281">
                  <c:v>-0.03</c:v>
                </c:pt>
                <c:pt idx="282">
                  <c:v>-0.05</c:v>
                </c:pt>
                <c:pt idx="283">
                  <c:v>-0.05</c:v>
                </c:pt>
                <c:pt idx="286">
                  <c:v>-0.04</c:v>
                </c:pt>
                <c:pt idx="287">
                  <c:v>-0.04</c:v>
                </c:pt>
                <c:pt idx="288">
                  <c:v>-0.05</c:v>
                </c:pt>
                <c:pt idx="289">
                  <c:v>-0.05</c:v>
                </c:pt>
                <c:pt idx="290">
                  <c:v>-0.05</c:v>
                </c:pt>
                <c:pt idx="291">
                  <c:v>-0.05</c:v>
                </c:pt>
                <c:pt idx="292">
                  <c:v>-0.04</c:v>
                </c:pt>
                <c:pt idx="293">
                  <c:v>-0.04</c:v>
                </c:pt>
                <c:pt idx="294">
                  <c:v>-0.05</c:v>
                </c:pt>
                <c:pt idx="295">
                  <c:v>-0.05</c:v>
                </c:pt>
                <c:pt idx="296">
                  <c:v>-0.04</c:v>
                </c:pt>
                <c:pt idx="297">
                  <c:v>-0.04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-0.04</c:v>
                </c:pt>
                <c:pt idx="303">
                  <c:v>-0.04</c:v>
                </c:pt>
                <c:pt idx="304">
                  <c:v>-0.05</c:v>
                </c:pt>
                <c:pt idx="305">
                  <c:v>-0.05</c:v>
                </c:pt>
                <c:pt idx="308">
                  <c:v>-0.05</c:v>
                </c:pt>
                <c:pt idx="309">
                  <c:v>-0.05</c:v>
                </c:pt>
                <c:pt idx="310">
                  <c:v>-0.05</c:v>
                </c:pt>
                <c:pt idx="311">
                  <c:v>-0.05</c:v>
                </c:pt>
                <c:pt idx="312">
                  <c:v>-0.05</c:v>
                </c:pt>
                <c:pt idx="313">
                  <c:v>-0.05</c:v>
                </c:pt>
                <c:pt idx="314">
                  <c:v>-0.05</c:v>
                </c:pt>
                <c:pt idx="315">
                  <c:v>-0.05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-0.05</c:v>
                </c:pt>
                <c:pt idx="321">
                  <c:v>-0.05</c:v>
                </c:pt>
                <c:pt idx="322">
                  <c:v>-0.05</c:v>
                </c:pt>
                <c:pt idx="323">
                  <c:v>-0.05</c:v>
                </c:pt>
                <c:pt idx="324">
                  <c:v>-0.04</c:v>
                </c:pt>
                <c:pt idx="325">
                  <c:v>-0.04</c:v>
                </c:pt>
                <c:pt idx="326">
                  <c:v>-0.05</c:v>
                </c:pt>
                <c:pt idx="327">
                  <c:v>-0.05</c:v>
                </c:pt>
                <c:pt idx="330">
                  <c:v>-0.05</c:v>
                </c:pt>
                <c:pt idx="331">
                  <c:v>-0.05</c:v>
                </c:pt>
                <c:pt idx="332">
                  <c:v>-0.05</c:v>
                </c:pt>
                <c:pt idx="333">
                  <c:v>-0.05</c:v>
                </c:pt>
                <c:pt idx="334">
                  <c:v>-0.05</c:v>
                </c:pt>
                <c:pt idx="335">
                  <c:v>-0.05</c:v>
                </c:pt>
                <c:pt idx="336">
                  <c:v>-0.05</c:v>
                </c:pt>
                <c:pt idx="337">
                  <c:v>-0.05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-0.05</c:v>
                </c:pt>
                <c:pt idx="347">
                  <c:v>-0.05</c:v>
                </c:pt>
                <c:pt idx="348">
                  <c:v>-0.05</c:v>
                </c:pt>
                <c:pt idx="349">
                  <c:v>-0.05</c:v>
                </c:pt>
                <c:pt idx="352">
                  <c:v>-0.05</c:v>
                </c:pt>
                <c:pt idx="353">
                  <c:v>-0.05</c:v>
                </c:pt>
                <c:pt idx="354">
                  <c:v>-0.05</c:v>
                </c:pt>
                <c:pt idx="355">
                  <c:v>-0.05</c:v>
                </c:pt>
                <c:pt idx="356">
                  <c:v>-0.05</c:v>
                </c:pt>
                <c:pt idx="357">
                  <c:v>-0.05</c:v>
                </c:pt>
                <c:pt idx="358">
                  <c:v>-0.05</c:v>
                </c:pt>
                <c:pt idx="359">
                  <c:v>-0.05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-0.05</c:v>
                </c:pt>
                <c:pt idx="375">
                  <c:v>-0.05</c:v>
                </c:pt>
                <c:pt idx="376">
                  <c:v>-0.06</c:v>
                </c:pt>
                <c:pt idx="377">
                  <c:v>-0.06</c:v>
                </c:pt>
                <c:pt idx="378">
                  <c:v>-0.06</c:v>
                </c:pt>
                <c:pt idx="379">
                  <c:v>-0.06</c:v>
                </c:pt>
                <c:pt idx="380">
                  <c:v>-0.05</c:v>
                </c:pt>
                <c:pt idx="381">
                  <c:v>-0.05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-0.05</c:v>
                </c:pt>
                <c:pt idx="401">
                  <c:v>-0.05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-0.04</c:v>
                </c:pt>
                <c:pt idx="419">
                  <c:v>-0.04</c:v>
                </c:pt>
                <c:pt idx="420">
                  <c:v>-0.04</c:v>
                </c:pt>
                <c:pt idx="421">
                  <c:v>-0.04</c:v>
                </c:pt>
                <c:pt idx="422">
                  <c:v>-0.04</c:v>
                </c:pt>
                <c:pt idx="423">
                  <c:v>-0.04</c:v>
                </c:pt>
                <c:pt idx="424">
                  <c:v>-0.05</c:v>
                </c:pt>
                <c:pt idx="425">
                  <c:v>-0.05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-0.05</c:v>
                </c:pt>
                <c:pt idx="433">
                  <c:v>-0.05</c:v>
                </c:pt>
                <c:pt idx="434">
                  <c:v>-0.05</c:v>
                </c:pt>
                <c:pt idx="435">
                  <c:v>-0.05</c:v>
                </c:pt>
                <c:pt idx="436">
                  <c:v>-0.04</c:v>
                </c:pt>
                <c:pt idx="437">
                  <c:v>-0.04</c:v>
                </c:pt>
                <c:pt idx="440">
                  <c:v>-0.04</c:v>
                </c:pt>
                <c:pt idx="441">
                  <c:v>-0.04</c:v>
                </c:pt>
                <c:pt idx="442">
                  <c:v>-0.03</c:v>
                </c:pt>
                <c:pt idx="443">
                  <c:v>-0.03</c:v>
                </c:pt>
                <c:pt idx="444">
                  <c:v>-0.03</c:v>
                </c:pt>
                <c:pt idx="445">
                  <c:v>-0.03</c:v>
                </c:pt>
                <c:pt idx="446">
                  <c:v>-0.04</c:v>
                </c:pt>
                <c:pt idx="447">
                  <c:v>-0.04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-0.04</c:v>
                </c:pt>
                <c:pt idx="453">
                  <c:v>-0.04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-0.03</c:v>
                </c:pt>
                <c:pt idx="459">
                  <c:v>-0.03</c:v>
                </c:pt>
                <c:pt idx="462">
                  <c:v>-0.04</c:v>
                </c:pt>
                <c:pt idx="463">
                  <c:v>-0.04</c:v>
                </c:pt>
                <c:pt idx="464">
                  <c:v>-0.03</c:v>
                </c:pt>
                <c:pt idx="465">
                  <c:v>-0.03</c:v>
                </c:pt>
                <c:pt idx="466">
                  <c:v>-0.03</c:v>
                </c:pt>
                <c:pt idx="467">
                  <c:v>-0.03</c:v>
                </c:pt>
                <c:pt idx="468">
                  <c:v>-0.04</c:v>
                </c:pt>
                <c:pt idx="469">
                  <c:v>-0.04</c:v>
                </c:pt>
                <c:pt idx="470">
                  <c:v>-0.02</c:v>
                </c:pt>
                <c:pt idx="471">
                  <c:v>-0.02</c:v>
                </c:pt>
                <c:pt idx="472">
                  <c:v>-0.04</c:v>
                </c:pt>
                <c:pt idx="473">
                  <c:v>-0.04</c:v>
                </c:pt>
                <c:pt idx="474">
                  <c:v>-0.03</c:v>
                </c:pt>
                <c:pt idx="475">
                  <c:v>-0.03</c:v>
                </c:pt>
                <c:pt idx="476">
                  <c:v>-0.03</c:v>
                </c:pt>
                <c:pt idx="477">
                  <c:v>-0.03</c:v>
                </c:pt>
                <c:pt idx="478">
                  <c:v>-0.04</c:v>
                </c:pt>
                <c:pt idx="479">
                  <c:v>-0.04</c:v>
                </c:pt>
                <c:pt idx="480">
                  <c:v>-0.03</c:v>
                </c:pt>
                <c:pt idx="481">
                  <c:v>-0.03</c:v>
                </c:pt>
              </c:numCache>
            </c:numRef>
          </c:val>
        </c:ser>
        <c:ser>
          <c:idx val="8"/>
          <c:order val="8"/>
          <c:cat>
            <c:strRef>
              <c:f>Sheet3!$A$1:$A$486</c:f>
              <c:strCach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0.06</c:v>
                </c:pt>
                <c:pt idx="23">
                  <c:v>0.06</c:v>
                </c:pt>
                <c:pt idx="24">
                  <c:v>0.06</c:v>
                </c:pt>
                <c:pt idx="25">
                  <c:v>0.06</c:v>
                </c:pt>
                <c:pt idx="26">
                  <c:v>0.04</c:v>
                </c:pt>
                <c:pt idx="27">
                  <c:v>0.04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0.07</c:v>
                </c:pt>
                <c:pt idx="45">
                  <c:v>0.07</c:v>
                </c:pt>
                <c:pt idx="46">
                  <c:v>0.06</c:v>
                </c:pt>
                <c:pt idx="47">
                  <c:v>0.06</c:v>
                </c:pt>
                <c:pt idx="48">
                  <c:v>0.04</c:v>
                </c:pt>
                <c:pt idx="49">
                  <c:v>0.04</c:v>
                </c:pt>
                <c:pt idx="50">
                  <c:v>0.06</c:v>
                </c:pt>
                <c:pt idx="51">
                  <c:v>0.06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0.08</c:v>
                </c:pt>
                <c:pt idx="67">
                  <c:v>0.08</c:v>
                </c:pt>
                <c:pt idx="68">
                  <c:v>0.07</c:v>
                </c:pt>
                <c:pt idx="69">
                  <c:v>0.07</c:v>
                </c:pt>
                <c:pt idx="70">
                  <c:v>0.04</c:v>
                </c:pt>
                <c:pt idx="71">
                  <c:v>0.04</c:v>
                </c:pt>
                <c:pt idx="72">
                  <c:v>0.06</c:v>
                </c:pt>
                <c:pt idx="73">
                  <c:v>0.06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0.06</c:v>
                </c:pt>
                <c:pt idx="83">
                  <c:v>0.06</c:v>
                </c:pt>
                <c:pt idx="84">
                  <c:v>0.03</c:v>
                </c:pt>
                <c:pt idx="85">
                  <c:v>0.03</c:v>
                </c:pt>
                <c:pt idx="88">
                  <c:v>0.09</c:v>
                </c:pt>
                <c:pt idx="89">
                  <c:v>0.09</c:v>
                </c:pt>
                <c:pt idx="90">
                  <c:v>0.08</c:v>
                </c:pt>
                <c:pt idx="91">
                  <c:v>0.08</c:v>
                </c:pt>
                <c:pt idx="92">
                  <c:v>0.04</c:v>
                </c:pt>
                <c:pt idx="93">
                  <c:v>0.04</c:v>
                </c:pt>
                <c:pt idx="94">
                  <c:v>0.06</c:v>
                </c:pt>
                <c:pt idx="95">
                  <c:v>0.06</c:v>
                </c:pt>
                <c:pt idx="96">
                  <c:v>0.03</c:v>
                </c:pt>
                <c:pt idx="97">
                  <c:v>0.03</c:v>
                </c:pt>
                <c:pt idx="98">
                  <c:v>0.04</c:v>
                </c:pt>
                <c:pt idx="99">
                  <c:v>0.04</c:v>
                </c:pt>
                <c:pt idx="100">
                  <c:v>0.04</c:v>
                </c:pt>
                <c:pt idx="101">
                  <c:v>0.04</c:v>
                </c:pt>
                <c:pt idx="102">
                  <c:v>0.04</c:v>
                </c:pt>
                <c:pt idx="103">
                  <c:v>0.04</c:v>
                </c:pt>
                <c:pt idx="104">
                  <c:v>0.05</c:v>
                </c:pt>
                <c:pt idx="105">
                  <c:v>0.05</c:v>
                </c:pt>
                <c:pt idx="106">
                  <c:v>0.03</c:v>
                </c:pt>
                <c:pt idx="107">
                  <c:v>0.03</c:v>
                </c:pt>
                <c:pt idx="110">
                  <c:v>0.09</c:v>
                </c:pt>
                <c:pt idx="111">
                  <c:v>0.09</c:v>
                </c:pt>
                <c:pt idx="112">
                  <c:v>0.08</c:v>
                </c:pt>
                <c:pt idx="113">
                  <c:v>0.08</c:v>
                </c:pt>
                <c:pt idx="114">
                  <c:v>0.03</c:v>
                </c:pt>
                <c:pt idx="115">
                  <c:v>0.03</c:v>
                </c:pt>
                <c:pt idx="116">
                  <c:v>0.05</c:v>
                </c:pt>
                <c:pt idx="117">
                  <c:v>0.05</c:v>
                </c:pt>
                <c:pt idx="118">
                  <c:v>0.02</c:v>
                </c:pt>
                <c:pt idx="119">
                  <c:v>0.02</c:v>
                </c:pt>
                <c:pt idx="120">
                  <c:v>0.04</c:v>
                </c:pt>
                <c:pt idx="121">
                  <c:v>0.04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0.05</c:v>
                </c:pt>
                <c:pt idx="127">
                  <c:v>0.05</c:v>
                </c:pt>
                <c:pt idx="128">
                  <c:v>0.01</c:v>
                </c:pt>
                <c:pt idx="129">
                  <c:v>0.01</c:v>
                </c:pt>
                <c:pt idx="132">
                  <c:v>0.09</c:v>
                </c:pt>
                <c:pt idx="133">
                  <c:v>0.09</c:v>
                </c:pt>
                <c:pt idx="134">
                  <c:v>0.08</c:v>
                </c:pt>
                <c:pt idx="135">
                  <c:v>0.08</c:v>
                </c:pt>
                <c:pt idx="136">
                  <c:v>0.02</c:v>
                </c:pt>
                <c:pt idx="137">
                  <c:v>0.02</c:v>
                </c:pt>
                <c:pt idx="138">
                  <c:v>0.05</c:v>
                </c:pt>
                <c:pt idx="139">
                  <c:v>0.05</c:v>
                </c:pt>
                <c:pt idx="140">
                  <c:v>0.01</c:v>
                </c:pt>
                <c:pt idx="141">
                  <c:v>0.01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0.04</c:v>
                </c:pt>
                <c:pt idx="149">
                  <c:v>0.04</c:v>
                </c:pt>
                <c:pt idx="150">
                  <c:v>0</c:v>
                </c:pt>
                <c:pt idx="151">
                  <c:v>0</c:v>
                </c:pt>
                <c:pt idx="154">
                  <c:v>0.08</c:v>
                </c:pt>
                <c:pt idx="155">
                  <c:v>0.08</c:v>
                </c:pt>
                <c:pt idx="156">
                  <c:v>0.08</c:v>
                </c:pt>
                <c:pt idx="157">
                  <c:v>0.08</c:v>
                </c:pt>
                <c:pt idx="158">
                  <c:v>0.01</c:v>
                </c:pt>
                <c:pt idx="159">
                  <c:v>0.01</c:v>
                </c:pt>
                <c:pt idx="160">
                  <c:v>0.04</c:v>
                </c:pt>
                <c:pt idx="161">
                  <c:v>0.04</c:v>
                </c:pt>
                <c:pt idx="162">
                  <c:v>0</c:v>
                </c:pt>
                <c:pt idx="163">
                  <c:v>0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0.01</c:v>
                </c:pt>
                <c:pt idx="169">
                  <c:v>0.01</c:v>
                </c:pt>
                <c:pt idx="170">
                  <c:v>0.03</c:v>
                </c:pt>
                <c:pt idx="171">
                  <c:v>0.03</c:v>
                </c:pt>
                <c:pt idx="172">
                  <c:v>-0.01</c:v>
                </c:pt>
                <c:pt idx="173">
                  <c:v>-0.01</c:v>
                </c:pt>
                <c:pt idx="176">
                  <c:v>0.08</c:v>
                </c:pt>
                <c:pt idx="177">
                  <c:v>0.08</c:v>
                </c:pt>
                <c:pt idx="178">
                  <c:v>0.07</c:v>
                </c:pt>
                <c:pt idx="179">
                  <c:v>0.07</c:v>
                </c:pt>
                <c:pt idx="180">
                  <c:v>0</c:v>
                </c:pt>
                <c:pt idx="181">
                  <c:v>0</c:v>
                </c:pt>
                <c:pt idx="182">
                  <c:v>0.04</c:v>
                </c:pt>
                <c:pt idx="183">
                  <c:v>0.04</c:v>
                </c:pt>
                <c:pt idx="184">
                  <c:v>0</c:v>
                </c:pt>
                <c:pt idx="185">
                  <c:v>0</c:v>
                </c:pt>
                <c:pt idx="186">
                  <c:v>0.02</c:v>
                </c:pt>
                <c:pt idx="187">
                  <c:v>0.02</c:v>
                </c:pt>
                <c:pt idx="188">
                  <c:v>0.01</c:v>
                </c:pt>
                <c:pt idx="189">
                  <c:v>0.01</c:v>
                </c:pt>
                <c:pt idx="190">
                  <c:v>0</c:v>
                </c:pt>
                <c:pt idx="191">
                  <c:v>0</c:v>
                </c:pt>
                <c:pt idx="192">
                  <c:v>0.03</c:v>
                </c:pt>
                <c:pt idx="193">
                  <c:v>0.03</c:v>
                </c:pt>
                <c:pt idx="194">
                  <c:v>-0.01</c:v>
                </c:pt>
                <c:pt idx="195">
                  <c:v>-0.01</c:v>
                </c:pt>
                <c:pt idx="198">
                  <c:v>0.08</c:v>
                </c:pt>
                <c:pt idx="199">
                  <c:v>0.08</c:v>
                </c:pt>
                <c:pt idx="200">
                  <c:v>0.07</c:v>
                </c:pt>
                <c:pt idx="201">
                  <c:v>0.07</c:v>
                </c:pt>
                <c:pt idx="202">
                  <c:v>0</c:v>
                </c:pt>
                <c:pt idx="203">
                  <c:v>0</c:v>
                </c:pt>
                <c:pt idx="204">
                  <c:v>0.03</c:v>
                </c:pt>
                <c:pt idx="205">
                  <c:v>0.03</c:v>
                </c:pt>
                <c:pt idx="206">
                  <c:v>-0.01</c:v>
                </c:pt>
                <c:pt idx="207">
                  <c:v>-0.01</c:v>
                </c:pt>
                <c:pt idx="208">
                  <c:v>0.01</c:v>
                </c:pt>
                <c:pt idx="209">
                  <c:v>0.01</c:v>
                </c:pt>
                <c:pt idx="210">
                  <c:v>0</c:v>
                </c:pt>
                <c:pt idx="211">
                  <c:v>0</c:v>
                </c:pt>
                <c:pt idx="212">
                  <c:v>-0.01</c:v>
                </c:pt>
                <c:pt idx="213">
                  <c:v>-0.01</c:v>
                </c:pt>
                <c:pt idx="214">
                  <c:v>0.02</c:v>
                </c:pt>
                <c:pt idx="215">
                  <c:v>0.02</c:v>
                </c:pt>
                <c:pt idx="216">
                  <c:v>-0.02</c:v>
                </c:pt>
                <c:pt idx="217">
                  <c:v>-0.02</c:v>
                </c:pt>
                <c:pt idx="220">
                  <c:v>0.06</c:v>
                </c:pt>
                <c:pt idx="221">
                  <c:v>0.06</c:v>
                </c:pt>
                <c:pt idx="222">
                  <c:v>0.06</c:v>
                </c:pt>
                <c:pt idx="223">
                  <c:v>0.06</c:v>
                </c:pt>
                <c:pt idx="224">
                  <c:v>-0.01</c:v>
                </c:pt>
                <c:pt idx="225">
                  <c:v>-0.01</c:v>
                </c:pt>
                <c:pt idx="226">
                  <c:v>0.02</c:v>
                </c:pt>
                <c:pt idx="227">
                  <c:v>0.02</c:v>
                </c:pt>
                <c:pt idx="228">
                  <c:v>-0.02</c:v>
                </c:pt>
                <c:pt idx="229">
                  <c:v>-0.02</c:v>
                </c:pt>
                <c:pt idx="230">
                  <c:v>-0.01</c:v>
                </c:pt>
                <c:pt idx="231">
                  <c:v>-0.01</c:v>
                </c:pt>
                <c:pt idx="232">
                  <c:v>-0.01</c:v>
                </c:pt>
                <c:pt idx="233">
                  <c:v>-0.01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-0.03</c:v>
                </c:pt>
                <c:pt idx="239">
                  <c:v>-0.03</c:v>
                </c:pt>
                <c:pt idx="242">
                  <c:v>0.05</c:v>
                </c:pt>
                <c:pt idx="243">
                  <c:v>0.05</c:v>
                </c:pt>
                <c:pt idx="244">
                  <c:v>0.04</c:v>
                </c:pt>
                <c:pt idx="245">
                  <c:v>0.04</c:v>
                </c:pt>
                <c:pt idx="246">
                  <c:v>-0.02</c:v>
                </c:pt>
                <c:pt idx="247">
                  <c:v>-0.02</c:v>
                </c:pt>
                <c:pt idx="248">
                  <c:v>0.01</c:v>
                </c:pt>
                <c:pt idx="249">
                  <c:v>0.01</c:v>
                </c:pt>
                <c:pt idx="250">
                  <c:v>-0.03</c:v>
                </c:pt>
                <c:pt idx="251">
                  <c:v>-0.03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-0.01</c:v>
                </c:pt>
                <c:pt idx="259">
                  <c:v>-0.01</c:v>
                </c:pt>
                <c:pt idx="260">
                  <c:v>-0.04</c:v>
                </c:pt>
                <c:pt idx="261">
                  <c:v>-0.04</c:v>
                </c:pt>
                <c:pt idx="264">
                  <c:v>0.03</c:v>
                </c:pt>
                <c:pt idx="265">
                  <c:v>0.03</c:v>
                </c:pt>
                <c:pt idx="266">
                  <c:v>0.03</c:v>
                </c:pt>
                <c:pt idx="267">
                  <c:v>0.03</c:v>
                </c:pt>
                <c:pt idx="268">
                  <c:v>-0.03</c:v>
                </c:pt>
                <c:pt idx="269">
                  <c:v>-0.03</c:v>
                </c:pt>
                <c:pt idx="270">
                  <c:v>0</c:v>
                </c:pt>
                <c:pt idx="271">
                  <c:v>0</c:v>
                </c:pt>
                <c:pt idx="272">
                  <c:v>-0.04</c:v>
                </c:pt>
                <c:pt idx="273">
                  <c:v>-0.04</c:v>
                </c:pt>
                <c:pt idx="274">
                  <c:v>-0.02</c:v>
                </c:pt>
                <c:pt idx="275">
                  <c:v>-0.02</c:v>
                </c:pt>
                <c:pt idx="276">
                  <c:v>-0.02</c:v>
                </c:pt>
                <c:pt idx="277">
                  <c:v>-0.02</c:v>
                </c:pt>
                <c:pt idx="278">
                  <c:v>-0.03</c:v>
                </c:pt>
                <c:pt idx="279">
                  <c:v>-0.03</c:v>
                </c:pt>
                <c:pt idx="280">
                  <c:v>-0.01</c:v>
                </c:pt>
                <c:pt idx="281">
                  <c:v>-0.01</c:v>
                </c:pt>
                <c:pt idx="282">
                  <c:v>-0.05</c:v>
                </c:pt>
                <c:pt idx="283">
                  <c:v>-0.05</c:v>
                </c:pt>
                <c:pt idx="286">
                  <c:v>0.02</c:v>
                </c:pt>
                <c:pt idx="287">
                  <c:v>0.02</c:v>
                </c:pt>
                <c:pt idx="288">
                  <c:v>0.02</c:v>
                </c:pt>
                <c:pt idx="289">
                  <c:v>0.02</c:v>
                </c:pt>
                <c:pt idx="290">
                  <c:v>-0.04</c:v>
                </c:pt>
                <c:pt idx="291">
                  <c:v>-0.04</c:v>
                </c:pt>
                <c:pt idx="292">
                  <c:v>-0.01</c:v>
                </c:pt>
                <c:pt idx="293">
                  <c:v>-0.01</c:v>
                </c:pt>
                <c:pt idx="294">
                  <c:v>-0.04</c:v>
                </c:pt>
                <c:pt idx="295">
                  <c:v>-0.04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-0.02</c:v>
                </c:pt>
                <c:pt idx="303">
                  <c:v>-0.02</c:v>
                </c:pt>
                <c:pt idx="304">
                  <c:v>-0.05</c:v>
                </c:pt>
                <c:pt idx="305">
                  <c:v>-0.05</c:v>
                </c:pt>
                <c:pt idx="308">
                  <c:v>0.01</c:v>
                </c:pt>
                <c:pt idx="309">
                  <c:v>0.01</c:v>
                </c:pt>
                <c:pt idx="310">
                  <c:v>0.01</c:v>
                </c:pt>
                <c:pt idx="311">
                  <c:v>0.01</c:v>
                </c:pt>
                <c:pt idx="312">
                  <c:v>-0.03</c:v>
                </c:pt>
                <c:pt idx="313">
                  <c:v>-0.03</c:v>
                </c:pt>
                <c:pt idx="314">
                  <c:v>-0.02</c:v>
                </c:pt>
                <c:pt idx="315">
                  <c:v>-0.02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-0.04</c:v>
                </c:pt>
                <c:pt idx="321">
                  <c:v>-0.04</c:v>
                </c:pt>
                <c:pt idx="322">
                  <c:v>-0.04</c:v>
                </c:pt>
                <c:pt idx="323">
                  <c:v>-0.04</c:v>
                </c:pt>
                <c:pt idx="324">
                  <c:v>-0.03</c:v>
                </c:pt>
                <c:pt idx="325">
                  <c:v>-0.03</c:v>
                </c:pt>
                <c:pt idx="326">
                  <c:v>-0.05</c:v>
                </c:pt>
                <c:pt idx="327">
                  <c:v>-0.05</c:v>
                </c:pt>
                <c:pt idx="330">
                  <c:v>-0.01</c:v>
                </c:pt>
                <c:pt idx="331">
                  <c:v>-0.01</c:v>
                </c:pt>
                <c:pt idx="332">
                  <c:v>-0.01</c:v>
                </c:pt>
                <c:pt idx="333">
                  <c:v>-0.01</c:v>
                </c:pt>
                <c:pt idx="334">
                  <c:v>-0.04</c:v>
                </c:pt>
                <c:pt idx="335">
                  <c:v>-0.04</c:v>
                </c:pt>
                <c:pt idx="336">
                  <c:v>-0.03</c:v>
                </c:pt>
                <c:pt idx="337">
                  <c:v>-0.03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-0.05</c:v>
                </c:pt>
                <c:pt idx="349">
                  <c:v>-0.05</c:v>
                </c:pt>
                <c:pt idx="352">
                  <c:v>-0.03</c:v>
                </c:pt>
                <c:pt idx="353">
                  <c:v>-0.03</c:v>
                </c:pt>
                <c:pt idx="354">
                  <c:v>-0.03</c:v>
                </c:pt>
                <c:pt idx="355">
                  <c:v>-0.03</c:v>
                </c:pt>
                <c:pt idx="356">
                  <c:v>-0.05</c:v>
                </c:pt>
                <c:pt idx="357">
                  <c:v>-0.05</c:v>
                </c:pt>
                <c:pt idx="358">
                  <c:v>-0.04</c:v>
                </c:pt>
                <c:pt idx="359">
                  <c:v>-0.04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-0.04</c:v>
                </c:pt>
                <c:pt idx="375">
                  <c:v>-0.04</c:v>
                </c:pt>
                <c:pt idx="376">
                  <c:v>-0.04</c:v>
                </c:pt>
                <c:pt idx="377">
                  <c:v>-0.04</c:v>
                </c:pt>
                <c:pt idx="378">
                  <c:v>-0.05</c:v>
                </c:pt>
                <c:pt idx="379">
                  <c:v>-0.05</c:v>
                </c:pt>
                <c:pt idx="380">
                  <c:v>-0.04</c:v>
                </c:pt>
                <c:pt idx="381">
                  <c:v>-0.04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-0.04</c:v>
                </c:pt>
                <c:pt idx="401">
                  <c:v>-0.04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-0.07</c:v>
                </c:pt>
                <c:pt idx="419">
                  <c:v>-0.07</c:v>
                </c:pt>
                <c:pt idx="420">
                  <c:v>-0.06</c:v>
                </c:pt>
                <c:pt idx="421">
                  <c:v>-0.06</c:v>
                </c:pt>
                <c:pt idx="422">
                  <c:v>-0.04</c:v>
                </c:pt>
                <c:pt idx="423">
                  <c:v>-0.04</c:v>
                </c:pt>
                <c:pt idx="424">
                  <c:v>-0.06</c:v>
                </c:pt>
                <c:pt idx="425">
                  <c:v>-0.06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-0.04</c:v>
                </c:pt>
                <c:pt idx="433">
                  <c:v>-0.04</c:v>
                </c:pt>
                <c:pt idx="434">
                  <c:v>-0.05</c:v>
                </c:pt>
                <c:pt idx="435">
                  <c:v>-0.05</c:v>
                </c:pt>
                <c:pt idx="436">
                  <c:v>-0.04</c:v>
                </c:pt>
                <c:pt idx="437">
                  <c:v>-0.04</c:v>
                </c:pt>
                <c:pt idx="440">
                  <c:v>-0.08</c:v>
                </c:pt>
                <c:pt idx="441">
                  <c:v>-0.08</c:v>
                </c:pt>
                <c:pt idx="442">
                  <c:v>-0.07</c:v>
                </c:pt>
                <c:pt idx="443">
                  <c:v>-0.07</c:v>
                </c:pt>
                <c:pt idx="444">
                  <c:v>-0.04</c:v>
                </c:pt>
                <c:pt idx="445">
                  <c:v>-0.04</c:v>
                </c:pt>
                <c:pt idx="446">
                  <c:v>-0.06</c:v>
                </c:pt>
                <c:pt idx="447">
                  <c:v>-0.06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-0.04</c:v>
                </c:pt>
                <c:pt idx="459">
                  <c:v>-0.04</c:v>
                </c:pt>
                <c:pt idx="462">
                  <c:v>-0.08</c:v>
                </c:pt>
                <c:pt idx="463">
                  <c:v>-0.08</c:v>
                </c:pt>
                <c:pt idx="464">
                  <c:v>-0.08</c:v>
                </c:pt>
                <c:pt idx="465">
                  <c:v>-0.08</c:v>
                </c:pt>
                <c:pt idx="466">
                  <c:v>-0.04</c:v>
                </c:pt>
                <c:pt idx="467">
                  <c:v>-0.04</c:v>
                </c:pt>
                <c:pt idx="468">
                  <c:v>-0.06</c:v>
                </c:pt>
                <c:pt idx="469">
                  <c:v>-0.06</c:v>
                </c:pt>
                <c:pt idx="470">
                  <c:v>-0.04</c:v>
                </c:pt>
                <c:pt idx="471">
                  <c:v>-0.04</c:v>
                </c:pt>
                <c:pt idx="472">
                  <c:v>-0.05</c:v>
                </c:pt>
                <c:pt idx="473">
                  <c:v>-0.05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-0.03</c:v>
                </c:pt>
                <c:pt idx="481">
                  <c:v>-0.03</c:v>
                </c:pt>
                <c:pt idx="484">
                  <c:v>Max Amplitude: 0.888545369633358</c:v>
                </c:pt>
                <c:pt idx="485">
                  <c:v>Iteration: 9.0</c:v>
                </c:pt>
              </c:strCache>
            </c:strRef>
          </c:cat>
          <c:val>
            <c:numRef>
              <c:f>Sheet3!$J$1:$J$486</c:f>
              <c:numCache>
                <c:formatCode>General</c:formatCod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4">
                  <c:v>0.04</c:v>
                </c:pt>
                <c:pt idx="45">
                  <c:v>0.04</c:v>
                </c:pt>
                <c:pt idx="46">
                  <c:v>0.03</c:v>
                </c:pt>
                <c:pt idx="47">
                  <c:v>0.03</c:v>
                </c:pt>
                <c:pt idx="48">
                  <c:v>0.03</c:v>
                </c:pt>
                <c:pt idx="49">
                  <c:v>0.03</c:v>
                </c:pt>
                <c:pt idx="50">
                  <c:v>0.04</c:v>
                </c:pt>
                <c:pt idx="51">
                  <c:v>0.04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0.04</c:v>
                </c:pt>
                <c:pt idx="63">
                  <c:v>0.04</c:v>
                </c:pt>
                <c:pt idx="66">
                  <c:v>0.04</c:v>
                </c:pt>
                <c:pt idx="67">
                  <c:v>0.04</c:v>
                </c:pt>
                <c:pt idx="68">
                  <c:v>0.03</c:v>
                </c:pt>
                <c:pt idx="69">
                  <c:v>0.03</c:v>
                </c:pt>
                <c:pt idx="70">
                  <c:v>0.03</c:v>
                </c:pt>
                <c:pt idx="71">
                  <c:v>0.03</c:v>
                </c:pt>
                <c:pt idx="72">
                  <c:v>0.04</c:v>
                </c:pt>
                <c:pt idx="73">
                  <c:v>0.04</c:v>
                </c:pt>
                <c:pt idx="74">
                  <c:v>0.03</c:v>
                </c:pt>
                <c:pt idx="75">
                  <c:v>0.03</c:v>
                </c:pt>
                <c:pt idx="76">
                  <c:v>0.04</c:v>
                </c:pt>
                <c:pt idx="77">
                  <c:v>0.04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0.04</c:v>
                </c:pt>
                <c:pt idx="83">
                  <c:v>0.04</c:v>
                </c:pt>
                <c:pt idx="84">
                  <c:v>0.03</c:v>
                </c:pt>
                <c:pt idx="85">
                  <c:v>0.03</c:v>
                </c:pt>
                <c:pt idx="88">
                  <c:v>0.03</c:v>
                </c:pt>
                <c:pt idx="89">
                  <c:v>0.03</c:v>
                </c:pt>
                <c:pt idx="90">
                  <c:v>0.02</c:v>
                </c:pt>
                <c:pt idx="91">
                  <c:v>0.02</c:v>
                </c:pt>
                <c:pt idx="92">
                  <c:v>0.02</c:v>
                </c:pt>
                <c:pt idx="93">
                  <c:v>0.02</c:v>
                </c:pt>
                <c:pt idx="94">
                  <c:v>0.04</c:v>
                </c:pt>
                <c:pt idx="95">
                  <c:v>0.04</c:v>
                </c:pt>
                <c:pt idx="96">
                  <c:v>0.03</c:v>
                </c:pt>
                <c:pt idx="97">
                  <c:v>0.03</c:v>
                </c:pt>
                <c:pt idx="98">
                  <c:v>0.03</c:v>
                </c:pt>
                <c:pt idx="99">
                  <c:v>0.03</c:v>
                </c:pt>
                <c:pt idx="100">
                  <c:v>0.03</c:v>
                </c:pt>
                <c:pt idx="101">
                  <c:v>0.03</c:v>
                </c:pt>
                <c:pt idx="102">
                  <c:v>0.03</c:v>
                </c:pt>
                <c:pt idx="103">
                  <c:v>0.03</c:v>
                </c:pt>
                <c:pt idx="104">
                  <c:v>0.04</c:v>
                </c:pt>
                <c:pt idx="105">
                  <c:v>0.04</c:v>
                </c:pt>
                <c:pt idx="106">
                  <c:v>0.02</c:v>
                </c:pt>
                <c:pt idx="107">
                  <c:v>0.02</c:v>
                </c:pt>
                <c:pt idx="110">
                  <c:v>0.02</c:v>
                </c:pt>
                <c:pt idx="111">
                  <c:v>0.02</c:v>
                </c:pt>
                <c:pt idx="112">
                  <c:v>0.02</c:v>
                </c:pt>
                <c:pt idx="113">
                  <c:v>0.02</c:v>
                </c:pt>
                <c:pt idx="114">
                  <c:v>0.02</c:v>
                </c:pt>
                <c:pt idx="115">
                  <c:v>0.02</c:v>
                </c:pt>
                <c:pt idx="116">
                  <c:v>0.02</c:v>
                </c:pt>
                <c:pt idx="117">
                  <c:v>0.02</c:v>
                </c:pt>
                <c:pt idx="118">
                  <c:v>0.02</c:v>
                </c:pt>
                <c:pt idx="119">
                  <c:v>0.02</c:v>
                </c:pt>
                <c:pt idx="120">
                  <c:v>0.03</c:v>
                </c:pt>
                <c:pt idx="121">
                  <c:v>0.03</c:v>
                </c:pt>
                <c:pt idx="122">
                  <c:v>0.03</c:v>
                </c:pt>
                <c:pt idx="123">
                  <c:v>0.03</c:v>
                </c:pt>
                <c:pt idx="124">
                  <c:v>0.02</c:v>
                </c:pt>
                <c:pt idx="125">
                  <c:v>0.02</c:v>
                </c:pt>
                <c:pt idx="126">
                  <c:v>0.03</c:v>
                </c:pt>
                <c:pt idx="127">
                  <c:v>0.03</c:v>
                </c:pt>
                <c:pt idx="128">
                  <c:v>0.02</c:v>
                </c:pt>
                <c:pt idx="129">
                  <c:v>0.02</c:v>
                </c:pt>
                <c:pt idx="132">
                  <c:v>0.01</c:v>
                </c:pt>
                <c:pt idx="133">
                  <c:v>0.01</c:v>
                </c:pt>
                <c:pt idx="134">
                  <c:v>0.01</c:v>
                </c:pt>
                <c:pt idx="135">
                  <c:v>0.01</c:v>
                </c:pt>
                <c:pt idx="136">
                  <c:v>0.01</c:v>
                </c:pt>
                <c:pt idx="137">
                  <c:v>0.01</c:v>
                </c:pt>
                <c:pt idx="138">
                  <c:v>0.02</c:v>
                </c:pt>
                <c:pt idx="139">
                  <c:v>0.02</c:v>
                </c:pt>
                <c:pt idx="140">
                  <c:v>0.02</c:v>
                </c:pt>
                <c:pt idx="141">
                  <c:v>0.02</c:v>
                </c:pt>
                <c:pt idx="142">
                  <c:v>0.02</c:v>
                </c:pt>
                <c:pt idx="143">
                  <c:v>0.02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0.02</c:v>
                </c:pt>
                <c:pt idx="149">
                  <c:v>0.02</c:v>
                </c:pt>
                <c:pt idx="150">
                  <c:v>0.01</c:v>
                </c:pt>
                <c:pt idx="151">
                  <c:v>0.01</c:v>
                </c:pt>
                <c:pt idx="154">
                  <c:v>0</c:v>
                </c:pt>
                <c:pt idx="155">
                  <c:v>0</c:v>
                </c:pt>
                <c:pt idx="156">
                  <c:v>-0.01</c:v>
                </c:pt>
                <c:pt idx="157">
                  <c:v>-0.01</c:v>
                </c:pt>
                <c:pt idx="158">
                  <c:v>-0.01</c:v>
                </c:pt>
                <c:pt idx="159">
                  <c:v>-0.01</c:v>
                </c:pt>
                <c:pt idx="160">
                  <c:v>0.01</c:v>
                </c:pt>
                <c:pt idx="161">
                  <c:v>0.01</c:v>
                </c:pt>
                <c:pt idx="162">
                  <c:v>0</c:v>
                </c:pt>
                <c:pt idx="163">
                  <c:v>0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0.01</c:v>
                </c:pt>
                <c:pt idx="169">
                  <c:v>0.01</c:v>
                </c:pt>
                <c:pt idx="170">
                  <c:v>0.01</c:v>
                </c:pt>
                <c:pt idx="171">
                  <c:v>0.01</c:v>
                </c:pt>
                <c:pt idx="172">
                  <c:v>-0.01</c:v>
                </c:pt>
                <c:pt idx="173">
                  <c:v>-0.01</c:v>
                </c:pt>
                <c:pt idx="176">
                  <c:v>0</c:v>
                </c:pt>
                <c:pt idx="177">
                  <c:v>0</c:v>
                </c:pt>
                <c:pt idx="178">
                  <c:v>-0.01</c:v>
                </c:pt>
                <c:pt idx="179">
                  <c:v>-0.01</c:v>
                </c:pt>
                <c:pt idx="180">
                  <c:v>-0.02</c:v>
                </c:pt>
                <c:pt idx="181">
                  <c:v>-0.02</c:v>
                </c:pt>
                <c:pt idx="182">
                  <c:v>0</c:v>
                </c:pt>
                <c:pt idx="183">
                  <c:v>0</c:v>
                </c:pt>
                <c:pt idx="184">
                  <c:v>-0.01</c:v>
                </c:pt>
                <c:pt idx="185">
                  <c:v>-0.01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-0.01</c:v>
                </c:pt>
                <c:pt idx="191">
                  <c:v>-0.01</c:v>
                </c:pt>
                <c:pt idx="192">
                  <c:v>0.01</c:v>
                </c:pt>
                <c:pt idx="193">
                  <c:v>0.01</c:v>
                </c:pt>
                <c:pt idx="194">
                  <c:v>-0.01</c:v>
                </c:pt>
                <c:pt idx="195">
                  <c:v>-0.01</c:v>
                </c:pt>
                <c:pt idx="198">
                  <c:v>-0.01</c:v>
                </c:pt>
                <c:pt idx="199">
                  <c:v>-0.01</c:v>
                </c:pt>
                <c:pt idx="200">
                  <c:v>-0.02</c:v>
                </c:pt>
                <c:pt idx="201">
                  <c:v>-0.02</c:v>
                </c:pt>
                <c:pt idx="202">
                  <c:v>-0.03</c:v>
                </c:pt>
                <c:pt idx="203">
                  <c:v>-0.03</c:v>
                </c:pt>
                <c:pt idx="204">
                  <c:v>-0.01</c:v>
                </c:pt>
                <c:pt idx="205">
                  <c:v>-0.01</c:v>
                </c:pt>
                <c:pt idx="206">
                  <c:v>-0.02</c:v>
                </c:pt>
                <c:pt idx="207">
                  <c:v>-0.02</c:v>
                </c:pt>
                <c:pt idx="208">
                  <c:v>-0.01</c:v>
                </c:pt>
                <c:pt idx="209">
                  <c:v>-0.01</c:v>
                </c:pt>
                <c:pt idx="210">
                  <c:v>-0.01</c:v>
                </c:pt>
                <c:pt idx="211">
                  <c:v>-0.01</c:v>
                </c:pt>
                <c:pt idx="212">
                  <c:v>-0.01</c:v>
                </c:pt>
                <c:pt idx="213">
                  <c:v>-0.01</c:v>
                </c:pt>
                <c:pt idx="214">
                  <c:v>-0.01</c:v>
                </c:pt>
                <c:pt idx="215">
                  <c:v>-0.01</c:v>
                </c:pt>
                <c:pt idx="216">
                  <c:v>-0.02</c:v>
                </c:pt>
                <c:pt idx="217">
                  <c:v>-0.02</c:v>
                </c:pt>
                <c:pt idx="220">
                  <c:v>-0.02</c:v>
                </c:pt>
                <c:pt idx="221">
                  <c:v>-0.02</c:v>
                </c:pt>
                <c:pt idx="222">
                  <c:v>-0.03</c:v>
                </c:pt>
                <c:pt idx="223">
                  <c:v>-0.03</c:v>
                </c:pt>
                <c:pt idx="224">
                  <c:v>-0.03</c:v>
                </c:pt>
                <c:pt idx="225">
                  <c:v>-0.03</c:v>
                </c:pt>
                <c:pt idx="226">
                  <c:v>-0.02</c:v>
                </c:pt>
                <c:pt idx="227">
                  <c:v>-0.02</c:v>
                </c:pt>
                <c:pt idx="228">
                  <c:v>-0.03</c:v>
                </c:pt>
                <c:pt idx="229">
                  <c:v>-0.03</c:v>
                </c:pt>
                <c:pt idx="230">
                  <c:v>-0.01</c:v>
                </c:pt>
                <c:pt idx="231">
                  <c:v>-0.01</c:v>
                </c:pt>
                <c:pt idx="232">
                  <c:v>-0.02</c:v>
                </c:pt>
                <c:pt idx="233">
                  <c:v>-0.02</c:v>
                </c:pt>
                <c:pt idx="234">
                  <c:v>-0.02</c:v>
                </c:pt>
                <c:pt idx="235">
                  <c:v>-0.02</c:v>
                </c:pt>
                <c:pt idx="236">
                  <c:v>-0.01</c:v>
                </c:pt>
                <c:pt idx="237">
                  <c:v>-0.01</c:v>
                </c:pt>
                <c:pt idx="238">
                  <c:v>-0.03</c:v>
                </c:pt>
                <c:pt idx="239">
                  <c:v>-0.03</c:v>
                </c:pt>
                <c:pt idx="242">
                  <c:v>-0.03</c:v>
                </c:pt>
                <c:pt idx="243">
                  <c:v>-0.03</c:v>
                </c:pt>
                <c:pt idx="244">
                  <c:v>-0.04</c:v>
                </c:pt>
                <c:pt idx="245">
                  <c:v>-0.04</c:v>
                </c:pt>
                <c:pt idx="246">
                  <c:v>-0.04</c:v>
                </c:pt>
                <c:pt idx="247">
                  <c:v>-0.04</c:v>
                </c:pt>
                <c:pt idx="248">
                  <c:v>-0.02</c:v>
                </c:pt>
                <c:pt idx="249">
                  <c:v>-0.02</c:v>
                </c:pt>
                <c:pt idx="250">
                  <c:v>-0.03</c:v>
                </c:pt>
                <c:pt idx="251">
                  <c:v>-0.03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-0.02</c:v>
                </c:pt>
                <c:pt idx="259">
                  <c:v>-0.02</c:v>
                </c:pt>
                <c:pt idx="260">
                  <c:v>-0.03</c:v>
                </c:pt>
                <c:pt idx="261">
                  <c:v>-0.03</c:v>
                </c:pt>
                <c:pt idx="264">
                  <c:v>-0.04</c:v>
                </c:pt>
                <c:pt idx="265">
                  <c:v>-0.04</c:v>
                </c:pt>
                <c:pt idx="266">
                  <c:v>-0.04</c:v>
                </c:pt>
                <c:pt idx="267">
                  <c:v>-0.04</c:v>
                </c:pt>
                <c:pt idx="268">
                  <c:v>-0.05</c:v>
                </c:pt>
                <c:pt idx="269">
                  <c:v>-0.05</c:v>
                </c:pt>
                <c:pt idx="270">
                  <c:v>-0.03</c:v>
                </c:pt>
                <c:pt idx="271">
                  <c:v>-0.03</c:v>
                </c:pt>
                <c:pt idx="272">
                  <c:v>-0.04</c:v>
                </c:pt>
                <c:pt idx="273">
                  <c:v>-0.04</c:v>
                </c:pt>
                <c:pt idx="274">
                  <c:v>-0.03</c:v>
                </c:pt>
                <c:pt idx="275">
                  <c:v>-0.03</c:v>
                </c:pt>
                <c:pt idx="276">
                  <c:v>-0.03</c:v>
                </c:pt>
                <c:pt idx="277">
                  <c:v>-0.03</c:v>
                </c:pt>
                <c:pt idx="278">
                  <c:v>-0.04</c:v>
                </c:pt>
                <c:pt idx="279">
                  <c:v>-0.04</c:v>
                </c:pt>
                <c:pt idx="280">
                  <c:v>-0.03</c:v>
                </c:pt>
                <c:pt idx="281">
                  <c:v>-0.03</c:v>
                </c:pt>
                <c:pt idx="282">
                  <c:v>-0.05</c:v>
                </c:pt>
                <c:pt idx="283">
                  <c:v>-0.05</c:v>
                </c:pt>
                <c:pt idx="286">
                  <c:v>-0.04</c:v>
                </c:pt>
                <c:pt idx="287">
                  <c:v>-0.04</c:v>
                </c:pt>
                <c:pt idx="288">
                  <c:v>-0.05</c:v>
                </c:pt>
                <c:pt idx="289">
                  <c:v>-0.05</c:v>
                </c:pt>
                <c:pt idx="290">
                  <c:v>-0.05</c:v>
                </c:pt>
                <c:pt idx="291">
                  <c:v>-0.05</c:v>
                </c:pt>
                <c:pt idx="292">
                  <c:v>-0.04</c:v>
                </c:pt>
                <c:pt idx="293">
                  <c:v>-0.04</c:v>
                </c:pt>
                <c:pt idx="294">
                  <c:v>-0.05</c:v>
                </c:pt>
                <c:pt idx="295">
                  <c:v>-0.05</c:v>
                </c:pt>
                <c:pt idx="296">
                  <c:v>-0.04</c:v>
                </c:pt>
                <c:pt idx="297">
                  <c:v>-0.04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-0.04</c:v>
                </c:pt>
                <c:pt idx="303">
                  <c:v>-0.04</c:v>
                </c:pt>
                <c:pt idx="304">
                  <c:v>-0.05</c:v>
                </c:pt>
                <c:pt idx="305">
                  <c:v>-0.05</c:v>
                </c:pt>
                <c:pt idx="308">
                  <c:v>-0.05</c:v>
                </c:pt>
                <c:pt idx="309">
                  <c:v>-0.05</c:v>
                </c:pt>
                <c:pt idx="310">
                  <c:v>-0.05</c:v>
                </c:pt>
                <c:pt idx="311">
                  <c:v>-0.05</c:v>
                </c:pt>
                <c:pt idx="312">
                  <c:v>-0.05</c:v>
                </c:pt>
                <c:pt idx="313">
                  <c:v>-0.05</c:v>
                </c:pt>
                <c:pt idx="314">
                  <c:v>-0.05</c:v>
                </c:pt>
                <c:pt idx="315">
                  <c:v>-0.05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-0.05</c:v>
                </c:pt>
                <c:pt idx="321">
                  <c:v>-0.05</c:v>
                </c:pt>
                <c:pt idx="322">
                  <c:v>-0.05</c:v>
                </c:pt>
                <c:pt idx="323">
                  <c:v>-0.05</c:v>
                </c:pt>
                <c:pt idx="324">
                  <c:v>-0.04</c:v>
                </c:pt>
                <c:pt idx="325">
                  <c:v>-0.04</c:v>
                </c:pt>
                <c:pt idx="326">
                  <c:v>-0.05</c:v>
                </c:pt>
                <c:pt idx="327">
                  <c:v>-0.05</c:v>
                </c:pt>
                <c:pt idx="330">
                  <c:v>-0.05</c:v>
                </c:pt>
                <c:pt idx="331">
                  <c:v>-0.05</c:v>
                </c:pt>
                <c:pt idx="332">
                  <c:v>-0.05</c:v>
                </c:pt>
                <c:pt idx="333">
                  <c:v>-0.05</c:v>
                </c:pt>
                <c:pt idx="334">
                  <c:v>-0.05</c:v>
                </c:pt>
                <c:pt idx="335">
                  <c:v>-0.05</c:v>
                </c:pt>
                <c:pt idx="336">
                  <c:v>-0.05</c:v>
                </c:pt>
                <c:pt idx="337">
                  <c:v>-0.05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-0.05</c:v>
                </c:pt>
                <c:pt idx="347">
                  <c:v>-0.05</c:v>
                </c:pt>
                <c:pt idx="348">
                  <c:v>-0.05</c:v>
                </c:pt>
                <c:pt idx="349">
                  <c:v>-0.05</c:v>
                </c:pt>
                <c:pt idx="352">
                  <c:v>-0.05</c:v>
                </c:pt>
                <c:pt idx="353">
                  <c:v>-0.05</c:v>
                </c:pt>
                <c:pt idx="354">
                  <c:v>-0.05</c:v>
                </c:pt>
                <c:pt idx="355">
                  <c:v>-0.05</c:v>
                </c:pt>
                <c:pt idx="356">
                  <c:v>-0.05</c:v>
                </c:pt>
                <c:pt idx="357">
                  <c:v>-0.05</c:v>
                </c:pt>
                <c:pt idx="358">
                  <c:v>-0.05</c:v>
                </c:pt>
                <c:pt idx="359">
                  <c:v>-0.05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-0.05</c:v>
                </c:pt>
                <c:pt idx="375">
                  <c:v>-0.05</c:v>
                </c:pt>
                <c:pt idx="376">
                  <c:v>-0.06</c:v>
                </c:pt>
                <c:pt idx="377">
                  <c:v>-0.06</c:v>
                </c:pt>
                <c:pt idx="378">
                  <c:v>-0.06</c:v>
                </c:pt>
                <c:pt idx="379">
                  <c:v>-0.06</c:v>
                </c:pt>
                <c:pt idx="380">
                  <c:v>-0.05</c:v>
                </c:pt>
                <c:pt idx="381">
                  <c:v>-0.05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-0.05</c:v>
                </c:pt>
                <c:pt idx="401">
                  <c:v>-0.05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-0.04</c:v>
                </c:pt>
                <c:pt idx="419">
                  <c:v>-0.04</c:v>
                </c:pt>
                <c:pt idx="420">
                  <c:v>-0.04</c:v>
                </c:pt>
                <c:pt idx="421">
                  <c:v>-0.04</c:v>
                </c:pt>
                <c:pt idx="422">
                  <c:v>-0.04</c:v>
                </c:pt>
                <c:pt idx="423">
                  <c:v>-0.04</c:v>
                </c:pt>
                <c:pt idx="424">
                  <c:v>-0.05</c:v>
                </c:pt>
                <c:pt idx="425">
                  <c:v>-0.05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-0.05</c:v>
                </c:pt>
                <c:pt idx="433">
                  <c:v>-0.05</c:v>
                </c:pt>
                <c:pt idx="434">
                  <c:v>-0.05</c:v>
                </c:pt>
                <c:pt idx="435">
                  <c:v>-0.05</c:v>
                </c:pt>
                <c:pt idx="436">
                  <c:v>-0.04</c:v>
                </c:pt>
                <c:pt idx="437">
                  <c:v>-0.04</c:v>
                </c:pt>
                <c:pt idx="440">
                  <c:v>-0.04</c:v>
                </c:pt>
                <c:pt idx="441">
                  <c:v>-0.04</c:v>
                </c:pt>
                <c:pt idx="442">
                  <c:v>-0.03</c:v>
                </c:pt>
                <c:pt idx="443">
                  <c:v>-0.03</c:v>
                </c:pt>
                <c:pt idx="444">
                  <c:v>-0.03</c:v>
                </c:pt>
                <c:pt idx="445">
                  <c:v>-0.03</c:v>
                </c:pt>
                <c:pt idx="446">
                  <c:v>-0.04</c:v>
                </c:pt>
                <c:pt idx="447">
                  <c:v>-0.04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-0.04</c:v>
                </c:pt>
                <c:pt idx="453">
                  <c:v>-0.04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-0.03</c:v>
                </c:pt>
                <c:pt idx="459">
                  <c:v>-0.03</c:v>
                </c:pt>
                <c:pt idx="462">
                  <c:v>-0.04</c:v>
                </c:pt>
                <c:pt idx="463">
                  <c:v>-0.04</c:v>
                </c:pt>
                <c:pt idx="464">
                  <c:v>-0.03</c:v>
                </c:pt>
                <c:pt idx="465">
                  <c:v>-0.03</c:v>
                </c:pt>
                <c:pt idx="466">
                  <c:v>-0.03</c:v>
                </c:pt>
                <c:pt idx="467">
                  <c:v>-0.03</c:v>
                </c:pt>
                <c:pt idx="468">
                  <c:v>-0.04</c:v>
                </c:pt>
                <c:pt idx="469">
                  <c:v>-0.04</c:v>
                </c:pt>
                <c:pt idx="470">
                  <c:v>-0.02</c:v>
                </c:pt>
                <c:pt idx="471">
                  <c:v>-0.02</c:v>
                </c:pt>
                <c:pt idx="472">
                  <c:v>-0.04</c:v>
                </c:pt>
                <c:pt idx="473">
                  <c:v>-0.04</c:v>
                </c:pt>
                <c:pt idx="474">
                  <c:v>-0.03</c:v>
                </c:pt>
                <c:pt idx="475">
                  <c:v>-0.03</c:v>
                </c:pt>
                <c:pt idx="476">
                  <c:v>-0.03</c:v>
                </c:pt>
                <c:pt idx="477">
                  <c:v>-0.03</c:v>
                </c:pt>
                <c:pt idx="478">
                  <c:v>-0.04</c:v>
                </c:pt>
                <c:pt idx="479">
                  <c:v>-0.04</c:v>
                </c:pt>
                <c:pt idx="480">
                  <c:v>-0.03</c:v>
                </c:pt>
                <c:pt idx="481">
                  <c:v>-0.03</c:v>
                </c:pt>
              </c:numCache>
            </c:numRef>
          </c:val>
        </c:ser>
        <c:ser>
          <c:idx val="9"/>
          <c:order val="9"/>
          <c:cat>
            <c:strRef>
              <c:f>Sheet3!$A$1:$A$486</c:f>
              <c:strCach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0.06</c:v>
                </c:pt>
                <c:pt idx="23">
                  <c:v>0.06</c:v>
                </c:pt>
                <c:pt idx="24">
                  <c:v>0.06</c:v>
                </c:pt>
                <c:pt idx="25">
                  <c:v>0.06</c:v>
                </c:pt>
                <c:pt idx="26">
                  <c:v>0.04</c:v>
                </c:pt>
                <c:pt idx="27">
                  <c:v>0.04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0.07</c:v>
                </c:pt>
                <c:pt idx="45">
                  <c:v>0.07</c:v>
                </c:pt>
                <c:pt idx="46">
                  <c:v>0.06</c:v>
                </c:pt>
                <c:pt idx="47">
                  <c:v>0.06</c:v>
                </c:pt>
                <c:pt idx="48">
                  <c:v>0.04</c:v>
                </c:pt>
                <c:pt idx="49">
                  <c:v>0.04</c:v>
                </c:pt>
                <c:pt idx="50">
                  <c:v>0.06</c:v>
                </c:pt>
                <c:pt idx="51">
                  <c:v>0.06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0.08</c:v>
                </c:pt>
                <c:pt idx="67">
                  <c:v>0.08</c:v>
                </c:pt>
                <c:pt idx="68">
                  <c:v>0.07</c:v>
                </c:pt>
                <c:pt idx="69">
                  <c:v>0.07</c:v>
                </c:pt>
                <c:pt idx="70">
                  <c:v>0.04</c:v>
                </c:pt>
                <c:pt idx="71">
                  <c:v>0.04</c:v>
                </c:pt>
                <c:pt idx="72">
                  <c:v>0.06</c:v>
                </c:pt>
                <c:pt idx="73">
                  <c:v>0.06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0.06</c:v>
                </c:pt>
                <c:pt idx="83">
                  <c:v>0.06</c:v>
                </c:pt>
                <c:pt idx="84">
                  <c:v>0.03</c:v>
                </c:pt>
                <c:pt idx="85">
                  <c:v>0.03</c:v>
                </c:pt>
                <c:pt idx="88">
                  <c:v>0.09</c:v>
                </c:pt>
                <c:pt idx="89">
                  <c:v>0.09</c:v>
                </c:pt>
                <c:pt idx="90">
                  <c:v>0.08</c:v>
                </c:pt>
                <c:pt idx="91">
                  <c:v>0.08</c:v>
                </c:pt>
                <c:pt idx="92">
                  <c:v>0.04</c:v>
                </c:pt>
                <c:pt idx="93">
                  <c:v>0.04</c:v>
                </c:pt>
                <c:pt idx="94">
                  <c:v>0.06</c:v>
                </c:pt>
                <c:pt idx="95">
                  <c:v>0.06</c:v>
                </c:pt>
                <c:pt idx="96">
                  <c:v>0.03</c:v>
                </c:pt>
                <c:pt idx="97">
                  <c:v>0.03</c:v>
                </c:pt>
                <c:pt idx="98">
                  <c:v>0.04</c:v>
                </c:pt>
                <c:pt idx="99">
                  <c:v>0.04</c:v>
                </c:pt>
                <c:pt idx="100">
                  <c:v>0.04</c:v>
                </c:pt>
                <c:pt idx="101">
                  <c:v>0.04</c:v>
                </c:pt>
                <c:pt idx="102">
                  <c:v>0.04</c:v>
                </c:pt>
                <c:pt idx="103">
                  <c:v>0.04</c:v>
                </c:pt>
                <c:pt idx="104">
                  <c:v>0.05</c:v>
                </c:pt>
                <c:pt idx="105">
                  <c:v>0.05</c:v>
                </c:pt>
                <c:pt idx="106">
                  <c:v>0.03</c:v>
                </c:pt>
                <c:pt idx="107">
                  <c:v>0.03</c:v>
                </c:pt>
                <c:pt idx="110">
                  <c:v>0.09</c:v>
                </c:pt>
                <c:pt idx="111">
                  <c:v>0.09</c:v>
                </c:pt>
                <c:pt idx="112">
                  <c:v>0.08</c:v>
                </c:pt>
                <c:pt idx="113">
                  <c:v>0.08</c:v>
                </c:pt>
                <c:pt idx="114">
                  <c:v>0.03</c:v>
                </c:pt>
                <c:pt idx="115">
                  <c:v>0.03</c:v>
                </c:pt>
                <c:pt idx="116">
                  <c:v>0.05</c:v>
                </c:pt>
                <c:pt idx="117">
                  <c:v>0.05</c:v>
                </c:pt>
                <c:pt idx="118">
                  <c:v>0.02</c:v>
                </c:pt>
                <c:pt idx="119">
                  <c:v>0.02</c:v>
                </c:pt>
                <c:pt idx="120">
                  <c:v>0.04</c:v>
                </c:pt>
                <c:pt idx="121">
                  <c:v>0.04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0.05</c:v>
                </c:pt>
                <c:pt idx="127">
                  <c:v>0.05</c:v>
                </c:pt>
                <c:pt idx="128">
                  <c:v>0.01</c:v>
                </c:pt>
                <c:pt idx="129">
                  <c:v>0.01</c:v>
                </c:pt>
                <c:pt idx="132">
                  <c:v>0.09</c:v>
                </c:pt>
                <c:pt idx="133">
                  <c:v>0.09</c:v>
                </c:pt>
                <c:pt idx="134">
                  <c:v>0.08</c:v>
                </c:pt>
                <c:pt idx="135">
                  <c:v>0.08</c:v>
                </c:pt>
                <c:pt idx="136">
                  <c:v>0.02</c:v>
                </c:pt>
                <c:pt idx="137">
                  <c:v>0.02</c:v>
                </c:pt>
                <c:pt idx="138">
                  <c:v>0.05</c:v>
                </c:pt>
                <c:pt idx="139">
                  <c:v>0.05</c:v>
                </c:pt>
                <c:pt idx="140">
                  <c:v>0.01</c:v>
                </c:pt>
                <c:pt idx="141">
                  <c:v>0.01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0.04</c:v>
                </c:pt>
                <c:pt idx="149">
                  <c:v>0.04</c:v>
                </c:pt>
                <c:pt idx="150">
                  <c:v>0</c:v>
                </c:pt>
                <c:pt idx="151">
                  <c:v>0</c:v>
                </c:pt>
                <c:pt idx="154">
                  <c:v>0.08</c:v>
                </c:pt>
                <c:pt idx="155">
                  <c:v>0.08</c:v>
                </c:pt>
                <c:pt idx="156">
                  <c:v>0.08</c:v>
                </c:pt>
                <c:pt idx="157">
                  <c:v>0.08</c:v>
                </c:pt>
                <c:pt idx="158">
                  <c:v>0.01</c:v>
                </c:pt>
                <c:pt idx="159">
                  <c:v>0.01</c:v>
                </c:pt>
                <c:pt idx="160">
                  <c:v>0.04</c:v>
                </c:pt>
                <c:pt idx="161">
                  <c:v>0.04</c:v>
                </c:pt>
                <c:pt idx="162">
                  <c:v>0</c:v>
                </c:pt>
                <c:pt idx="163">
                  <c:v>0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0.01</c:v>
                </c:pt>
                <c:pt idx="169">
                  <c:v>0.01</c:v>
                </c:pt>
                <c:pt idx="170">
                  <c:v>0.03</c:v>
                </c:pt>
                <c:pt idx="171">
                  <c:v>0.03</c:v>
                </c:pt>
                <c:pt idx="172">
                  <c:v>-0.01</c:v>
                </c:pt>
                <c:pt idx="173">
                  <c:v>-0.01</c:v>
                </c:pt>
                <c:pt idx="176">
                  <c:v>0.08</c:v>
                </c:pt>
                <c:pt idx="177">
                  <c:v>0.08</c:v>
                </c:pt>
                <c:pt idx="178">
                  <c:v>0.07</c:v>
                </c:pt>
                <c:pt idx="179">
                  <c:v>0.07</c:v>
                </c:pt>
                <c:pt idx="180">
                  <c:v>0</c:v>
                </c:pt>
                <c:pt idx="181">
                  <c:v>0</c:v>
                </c:pt>
                <c:pt idx="182">
                  <c:v>0.04</c:v>
                </c:pt>
                <c:pt idx="183">
                  <c:v>0.04</c:v>
                </c:pt>
                <c:pt idx="184">
                  <c:v>0</c:v>
                </c:pt>
                <c:pt idx="185">
                  <c:v>0</c:v>
                </c:pt>
                <c:pt idx="186">
                  <c:v>0.02</c:v>
                </c:pt>
                <c:pt idx="187">
                  <c:v>0.02</c:v>
                </c:pt>
                <c:pt idx="188">
                  <c:v>0.01</c:v>
                </c:pt>
                <c:pt idx="189">
                  <c:v>0.01</c:v>
                </c:pt>
                <c:pt idx="190">
                  <c:v>0</c:v>
                </c:pt>
                <c:pt idx="191">
                  <c:v>0</c:v>
                </c:pt>
                <c:pt idx="192">
                  <c:v>0.03</c:v>
                </c:pt>
                <c:pt idx="193">
                  <c:v>0.03</c:v>
                </c:pt>
                <c:pt idx="194">
                  <c:v>-0.01</c:v>
                </c:pt>
                <c:pt idx="195">
                  <c:v>-0.01</c:v>
                </c:pt>
                <c:pt idx="198">
                  <c:v>0.08</c:v>
                </c:pt>
                <c:pt idx="199">
                  <c:v>0.08</c:v>
                </c:pt>
                <c:pt idx="200">
                  <c:v>0.07</c:v>
                </c:pt>
                <c:pt idx="201">
                  <c:v>0.07</c:v>
                </c:pt>
                <c:pt idx="202">
                  <c:v>0</c:v>
                </c:pt>
                <c:pt idx="203">
                  <c:v>0</c:v>
                </c:pt>
                <c:pt idx="204">
                  <c:v>0.03</c:v>
                </c:pt>
                <c:pt idx="205">
                  <c:v>0.03</c:v>
                </c:pt>
                <c:pt idx="206">
                  <c:v>-0.01</c:v>
                </c:pt>
                <c:pt idx="207">
                  <c:v>-0.01</c:v>
                </c:pt>
                <c:pt idx="208">
                  <c:v>0.01</c:v>
                </c:pt>
                <c:pt idx="209">
                  <c:v>0.01</c:v>
                </c:pt>
                <c:pt idx="210">
                  <c:v>0</c:v>
                </c:pt>
                <c:pt idx="211">
                  <c:v>0</c:v>
                </c:pt>
                <c:pt idx="212">
                  <c:v>-0.01</c:v>
                </c:pt>
                <c:pt idx="213">
                  <c:v>-0.01</c:v>
                </c:pt>
                <c:pt idx="214">
                  <c:v>0.02</c:v>
                </c:pt>
                <c:pt idx="215">
                  <c:v>0.02</c:v>
                </c:pt>
                <c:pt idx="216">
                  <c:v>-0.02</c:v>
                </c:pt>
                <c:pt idx="217">
                  <c:v>-0.02</c:v>
                </c:pt>
                <c:pt idx="220">
                  <c:v>0.06</c:v>
                </c:pt>
                <c:pt idx="221">
                  <c:v>0.06</c:v>
                </c:pt>
                <c:pt idx="222">
                  <c:v>0.06</c:v>
                </c:pt>
                <c:pt idx="223">
                  <c:v>0.06</c:v>
                </c:pt>
                <c:pt idx="224">
                  <c:v>-0.01</c:v>
                </c:pt>
                <c:pt idx="225">
                  <c:v>-0.01</c:v>
                </c:pt>
                <c:pt idx="226">
                  <c:v>0.02</c:v>
                </c:pt>
                <c:pt idx="227">
                  <c:v>0.02</c:v>
                </c:pt>
                <c:pt idx="228">
                  <c:v>-0.02</c:v>
                </c:pt>
                <c:pt idx="229">
                  <c:v>-0.02</c:v>
                </c:pt>
                <c:pt idx="230">
                  <c:v>-0.01</c:v>
                </c:pt>
                <c:pt idx="231">
                  <c:v>-0.01</c:v>
                </c:pt>
                <c:pt idx="232">
                  <c:v>-0.01</c:v>
                </c:pt>
                <c:pt idx="233">
                  <c:v>-0.01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-0.03</c:v>
                </c:pt>
                <c:pt idx="239">
                  <c:v>-0.03</c:v>
                </c:pt>
                <c:pt idx="242">
                  <c:v>0.05</c:v>
                </c:pt>
                <c:pt idx="243">
                  <c:v>0.05</c:v>
                </c:pt>
                <c:pt idx="244">
                  <c:v>0.04</c:v>
                </c:pt>
                <c:pt idx="245">
                  <c:v>0.04</c:v>
                </c:pt>
                <c:pt idx="246">
                  <c:v>-0.02</c:v>
                </c:pt>
                <c:pt idx="247">
                  <c:v>-0.02</c:v>
                </c:pt>
                <c:pt idx="248">
                  <c:v>0.01</c:v>
                </c:pt>
                <c:pt idx="249">
                  <c:v>0.01</c:v>
                </c:pt>
                <c:pt idx="250">
                  <c:v>-0.03</c:v>
                </c:pt>
                <c:pt idx="251">
                  <c:v>-0.03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-0.01</c:v>
                </c:pt>
                <c:pt idx="259">
                  <c:v>-0.01</c:v>
                </c:pt>
                <c:pt idx="260">
                  <c:v>-0.04</c:v>
                </c:pt>
                <c:pt idx="261">
                  <c:v>-0.04</c:v>
                </c:pt>
                <c:pt idx="264">
                  <c:v>0.03</c:v>
                </c:pt>
                <c:pt idx="265">
                  <c:v>0.03</c:v>
                </c:pt>
                <c:pt idx="266">
                  <c:v>0.03</c:v>
                </c:pt>
                <c:pt idx="267">
                  <c:v>0.03</c:v>
                </c:pt>
                <c:pt idx="268">
                  <c:v>-0.03</c:v>
                </c:pt>
                <c:pt idx="269">
                  <c:v>-0.03</c:v>
                </c:pt>
                <c:pt idx="270">
                  <c:v>0</c:v>
                </c:pt>
                <c:pt idx="271">
                  <c:v>0</c:v>
                </c:pt>
                <c:pt idx="272">
                  <c:v>-0.04</c:v>
                </c:pt>
                <c:pt idx="273">
                  <c:v>-0.04</c:v>
                </c:pt>
                <c:pt idx="274">
                  <c:v>-0.02</c:v>
                </c:pt>
                <c:pt idx="275">
                  <c:v>-0.02</c:v>
                </c:pt>
                <c:pt idx="276">
                  <c:v>-0.02</c:v>
                </c:pt>
                <c:pt idx="277">
                  <c:v>-0.02</c:v>
                </c:pt>
                <c:pt idx="278">
                  <c:v>-0.03</c:v>
                </c:pt>
                <c:pt idx="279">
                  <c:v>-0.03</c:v>
                </c:pt>
                <c:pt idx="280">
                  <c:v>-0.01</c:v>
                </c:pt>
                <c:pt idx="281">
                  <c:v>-0.01</c:v>
                </c:pt>
                <c:pt idx="282">
                  <c:v>-0.05</c:v>
                </c:pt>
                <c:pt idx="283">
                  <c:v>-0.05</c:v>
                </c:pt>
                <c:pt idx="286">
                  <c:v>0.02</c:v>
                </c:pt>
                <c:pt idx="287">
                  <c:v>0.02</c:v>
                </c:pt>
                <c:pt idx="288">
                  <c:v>0.02</c:v>
                </c:pt>
                <c:pt idx="289">
                  <c:v>0.02</c:v>
                </c:pt>
                <c:pt idx="290">
                  <c:v>-0.04</c:v>
                </c:pt>
                <c:pt idx="291">
                  <c:v>-0.04</c:v>
                </c:pt>
                <c:pt idx="292">
                  <c:v>-0.01</c:v>
                </c:pt>
                <c:pt idx="293">
                  <c:v>-0.01</c:v>
                </c:pt>
                <c:pt idx="294">
                  <c:v>-0.04</c:v>
                </c:pt>
                <c:pt idx="295">
                  <c:v>-0.04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-0.02</c:v>
                </c:pt>
                <c:pt idx="303">
                  <c:v>-0.02</c:v>
                </c:pt>
                <c:pt idx="304">
                  <c:v>-0.05</c:v>
                </c:pt>
                <c:pt idx="305">
                  <c:v>-0.05</c:v>
                </c:pt>
                <c:pt idx="308">
                  <c:v>0.01</c:v>
                </c:pt>
                <c:pt idx="309">
                  <c:v>0.01</c:v>
                </c:pt>
                <c:pt idx="310">
                  <c:v>0.01</c:v>
                </c:pt>
                <c:pt idx="311">
                  <c:v>0.01</c:v>
                </c:pt>
                <c:pt idx="312">
                  <c:v>-0.03</c:v>
                </c:pt>
                <c:pt idx="313">
                  <c:v>-0.03</c:v>
                </c:pt>
                <c:pt idx="314">
                  <c:v>-0.02</c:v>
                </c:pt>
                <c:pt idx="315">
                  <c:v>-0.02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-0.04</c:v>
                </c:pt>
                <c:pt idx="321">
                  <c:v>-0.04</c:v>
                </c:pt>
                <c:pt idx="322">
                  <c:v>-0.04</c:v>
                </c:pt>
                <c:pt idx="323">
                  <c:v>-0.04</c:v>
                </c:pt>
                <c:pt idx="324">
                  <c:v>-0.03</c:v>
                </c:pt>
                <c:pt idx="325">
                  <c:v>-0.03</c:v>
                </c:pt>
                <c:pt idx="326">
                  <c:v>-0.05</c:v>
                </c:pt>
                <c:pt idx="327">
                  <c:v>-0.05</c:v>
                </c:pt>
                <c:pt idx="330">
                  <c:v>-0.01</c:v>
                </c:pt>
                <c:pt idx="331">
                  <c:v>-0.01</c:v>
                </c:pt>
                <c:pt idx="332">
                  <c:v>-0.01</c:v>
                </c:pt>
                <c:pt idx="333">
                  <c:v>-0.01</c:v>
                </c:pt>
                <c:pt idx="334">
                  <c:v>-0.04</c:v>
                </c:pt>
                <c:pt idx="335">
                  <c:v>-0.04</c:v>
                </c:pt>
                <c:pt idx="336">
                  <c:v>-0.03</c:v>
                </c:pt>
                <c:pt idx="337">
                  <c:v>-0.03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-0.05</c:v>
                </c:pt>
                <c:pt idx="349">
                  <c:v>-0.05</c:v>
                </c:pt>
                <c:pt idx="352">
                  <c:v>-0.03</c:v>
                </c:pt>
                <c:pt idx="353">
                  <c:v>-0.03</c:v>
                </c:pt>
                <c:pt idx="354">
                  <c:v>-0.03</c:v>
                </c:pt>
                <c:pt idx="355">
                  <c:v>-0.03</c:v>
                </c:pt>
                <c:pt idx="356">
                  <c:v>-0.05</c:v>
                </c:pt>
                <c:pt idx="357">
                  <c:v>-0.05</c:v>
                </c:pt>
                <c:pt idx="358">
                  <c:v>-0.04</c:v>
                </c:pt>
                <c:pt idx="359">
                  <c:v>-0.04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-0.04</c:v>
                </c:pt>
                <c:pt idx="375">
                  <c:v>-0.04</c:v>
                </c:pt>
                <c:pt idx="376">
                  <c:v>-0.04</c:v>
                </c:pt>
                <c:pt idx="377">
                  <c:v>-0.04</c:v>
                </c:pt>
                <c:pt idx="378">
                  <c:v>-0.05</c:v>
                </c:pt>
                <c:pt idx="379">
                  <c:v>-0.05</c:v>
                </c:pt>
                <c:pt idx="380">
                  <c:v>-0.04</c:v>
                </c:pt>
                <c:pt idx="381">
                  <c:v>-0.04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-0.04</c:v>
                </c:pt>
                <c:pt idx="401">
                  <c:v>-0.04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-0.07</c:v>
                </c:pt>
                <c:pt idx="419">
                  <c:v>-0.07</c:v>
                </c:pt>
                <c:pt idx="420">
                  <c:v>-0.06</c:v>
                </c:pt>
                <c:pt idx="421">
                  <c:v>-0.06</c:v>
                </c:pt>
                <c:pt idx="422">
                  <c:v>-0.04</c:v>
                </c:pt>
                <c:pt idx="423">
                  <c:v>-0.04</c:v>
                </c:pt>
                <c:pt idx="424">
                  <c:v>-0.06</c:v>
                </c:pt>
                <c:pt idx="425">
                  <c:v>-0.06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-0.04</c:v>
                </c:pt>
                <c:pt idx="433">
                  <c:v>-0.04</c:v>
                </c:pt>
                <c:pt idx="434">
                  <c:v>-0.05</c:v>
                </c:pt>
                <c:pt idx="435">
                  <c:v>-0.05</c:v>
                </c:pt>
                <c:pt idx="436">
                  <c:v>-0.04</c:v>
                </c:pt>
                <c:pt idx="437">
                  <c:v>-0.04</c:v>
                </c:pt>
                <c:pt idx="440">
                  <c:v>-0.08</c:v>
                </c:pt>
                <c:pt idx="441">
                  <c:v>-0.08</c:v>
                </c:pt>
                <c:pt idx="442">
                  <c:v>-0.07</c:v>
                </c:pt>
                <c:pt idx="443">
                  <c:v>-0.07</c:v>
                </c:pt>
                <c:pt idx="444">
                  <c:v>-0.04</c:v>
                </c:pt>
                <c:pt idx="445">
                  <c:v>-0.04</c:v>
                </c:pt>
                <c:pt idx="446">
                  <c:v>-0.06</c:v>
                </c:pt>
                <c:pt idx="447">
                  <c:v>-0.06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-0.04</c:v>
                </c:pt>
                <c:pt idx="459">
                  <c:v>-0.04</c:v>
                </c:pt>
                <c:pt idx="462">
                  <c:v>-0.08</c:v>
                </c:pt>
                <c:pt idx="463">
                  <c:v>-0.08</c:v>
                </c:pt>
                <c:pt idx="464">
                  <c:v>-0.08</c:v>
                </c:pt>
                <c:pt idx="465">
                  <c:v>-0.08</c:v>
                </c:pt>
                <c:pt idx="466">
                  <c:v>-0.04</c:v>
                </c:pt>
                <c:pt idx="467">
                  <c:v>-0.04</c:v>
                </c:pt>
                <c:pt idx="468">
                  <c:v>-0.06</c:v>
                </c:pt>
                <c:pt idx="469">
                  <c:v>-0.06</c:v>
                </c:pt>
                <c:pt idx="470">
                  <c:v>-0.04</c:v>
                </c:pt>
                <c:pt idx="471">
                  <c:v>-0.04</c:v>
                </c:pt>
                <c:pt idx="472">
                  <c:v>-0.05</c:v>
                </c:pt>
                <c:pt idx="473">
                  <c:v>-0.05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-0.03</c:v>
                </c:pt>
                <c:pt idx="481">
                  <c:v>-0.03</c:v>
                </c:pt>
                <c:pt idx="484">
                  <c:v>Max Amplitude: 0.888545369633358</c:v>
                </c:pt>
                <c:pt idx="485">
                  <c:v>Iteration: 9.0</c:v>
                </c:pt>
              </c:strCache>
            </c:strRef>
          </c:cat>
          <c:val>
            <c:numRef>
              <c:f>Sheet3!$K$1:$K$486</c:f>
              <c:numCache>
                <c:formatCode>General</c:formatCod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4">
                  <c:v>0.05</c:v>
                </c:pt>
                <c:pt idx="45">
                  <c:v>0.05</c:v>
                </c:pt>
                <c:pt idx="46">
                  <c:v>0.05</c:v>
                </c:pt>
                <c:pt idx="47">
                  <c:v>0.05</c:v>
                </c:pt>
                <c:pt idx="48">
                  <c:v>0.05</c:v>
                </c:pt>
                <c:pt idx="49">
                  <c:v>0.05</c:v>
                </c:pt>
                <c:pt idx="50">
                  <c:v>0.05</c:v>
                </c:pt>
                <c:pt idx="51">
                  <c:v>0.05</c:v>
                </c:pt>
                <c:pt idx="52">
                  <c:v>0.05</c:v>
                </c:pt>
                <c:pt idx="53">
                  <c:v>0.05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0.05</c:v>
                </c:pt>
                <c:pt idx="63">
                  <c:v>0.05</c:v>
                </c:pt>
                <c:pt idx="66">
                  <c:v>0.05</c:v>
                </c:pt>
                <c:pt idx="67">
                  <c:v>0.05</c:v>
                </c:pt>
                <c:pt idx="68">
                  <c:v>0.05</c:v>
                </c:pt>
                <c:pt idx="69">
                  <c:v>0.05</c:v>
                </c:pt>
                <c:pt idx="70">
                  <c:v>0.05</c:v>
                </c:pt>
                <c:pt idx="71">
                  <c:v>0.05</c:v>
                </c:pt>
                <c:pt idx="72">
                  <c:v>0.05</c:v>
                </c:pt>
                <c:pt idx="73">
                  <c:v>0.05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0.05</c:v>
                </c:pt>
                <c:pt idx="79">
                  <c:v>0.05</c:v>
                </c:pt>
                <c:pt idx="80">
                  <c:v>0.05</c:v>
                </c:pt>
                <c:pt idx="81">
                  <c:v>0.05</c:v>
                </c:pt>
                <c:pt idx="82">
                  <c:v>0.05</c:v>
                </c:pt>
                <c:pt idx="83">
                  <c:v>0.05</c:v>
                </c:pt>
                <c:pt idx="84">
                  <c:v>0.04</c:v>
                </c:pt>
                <c:pt idx="85">
                  <c:v>0.04</c:v>
                </c:pt>
                <c:pt idx="88">
                  <c:v>0.04</c:v>
                </c:pt>
                <c:pt idx="89">
                  <c:v>0.04</c:v>
                </c:pt>
                <c:pt idx="90">
                  <c:v>0.04</c:v>
                </c:pt>
                <c:pt idx="91">
                  <c:v>0.04</c:v>
                </c:pt>
                <c:pt idx="92">
                  <c:v>0.04</c:v>
                </c:pt>
                <c:pt idx="93">
                  <c:v>0.04</c:v>
                </c:pt>
                <c:pt idx="94">
                  <c:v>0.04</c:v>
                </c:pt>
                <c:pt idx="95">
                  <c:v>0.04</c:v>
                </c:pt>
                <c:pt idx="96">
                  <c:v>0.03</c:v>
                </c:pt>
                <c:pt idx="97">
                  <c:v>0.03</c:v>
                </c:pt>
                <c:pt idx="98">
                  <c:v>0.04</c:v>
                </c:pt>
                <c:pt idx="99">
                  <c:v>0.04</c:v>
                </c:pt>
                <c:pt idx="100">
                  <c:v>0.04</c:v>
                </c:pt>
                <c:pt idx="101">
                  <c:v>0.04</c:v>
                </c:pt>
                <c:pt idx="102">
                  <c:v>0.04</c:v>
                </c:pt>
                <c:pt idx="103">
                  <c:v>0.04</c:v>
                </c:pt>
                <c:pt idx="104">
                  <c:v>0.05</c:v>
                </c:pt>
                <c:pt idx="105">
                  <c:v>0.05</c:v>
                </c:pt>
                <c:pt idx="106">
                  <c:v>0.04</c:v>
                </c:pt>
                <c:pt idx="107">
                  <c:v>0.04</c:v>
                </c:pt>
                <c:pt idx="110">
                  <c:v>0.04</c:v>
                </c:pt>
                <c:pt idx="111">
                  <c:v>0.04</c:v>
                </c:pt>
                <c:pt idx="112">
                  <c:v>0.04</c:v>
                </c:pt>
                <c:pt idx="113">
                  <c:v>0.04</c:v>
                </c:pt>
                <c:pt idx="114">
                  <c:v>0.04</c:v>
                </c:pt>
                <c:pt idx="115">
                  <c:v>0.04</c:v>
                </c:pt>
                <c:pt idx="116">
                  <c:v>0.04</c:v>
                </c:pt>
                <c:pt idx="117">
                  <c:v>0.04</c:v>
                </c:pt>
                <c:pt idx="118">
                  <c:v>0.03</c:v>
                </c:pt>
                <c:pt idx="119">
                  <c:v>0.03</c:v>
                </c:pt>
                <c:pt idx="120">
                  <c:v>0.03</c:v>
                </c:pt>
                <c:pt idx="121">
                  <c:v>0.03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0.03</c:v>
                </c:pt>
                <c:pt idx="127">
                  <c:v>0.03</c:v>
                </c:pt>
                <c:pt idx="128">
                  <c:v>0.03</c:v>
                </c:pt>
                <c:pt idx="129">
                  <c:v>0.03</c:v>
                </c:pt>
                <c:pt idx="132">
                  <c:v>0.03</c:v>
                </c:pt>
                <c:pt idx="133">
                  <c:v>0.03</c:v>
                </c:pt>
                <c:pt idx="134">
                  <c:v>0.03</c:v>
                </c:pt>
                <c:pt idx="135">
                  <c:v>0.03</c:v>
                </c:pt>
                <c:pt idx="136">
                  <c:v>0.03</c:v>
                </c:pt>
                <c:pt idx="137">
                  <c:v>0.03</c:v>
                </c:pt>
                <c:pt idx="138">
                  <c:v>0.03</c:v>
                </c:pt>
                <c:pt idx="139">
                  <c:v>0.03</c:v>
                </c:pt>
                <c:pt idx="140">
                  <c:v>0.02</c:v>
                </c:pt>
                <c:pt idx="141">
                  <c:v>0.02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0.03</c:v>
                </c:pt>
                <c:pt idx="149">
                  <c:v>0.03</c:v>
                </c:pt>
                <c:pt idx="150">
                  <c:v>0.03</c:v>
                </c:pt>
                <c:pt idx="151">
                  <c:v>0.03</c:v>
                </c:pt>
                <c:pt idx="154">
                  <c:v>0.02</c:v>
                </c:pt>
                <c:pt idx="155">
                  <c:v>0.02</c:v>
                </c:pt>
                <c:pt idx="156">
                  <c:v>0.02</c:v>
                </c:pt>
                <c:pt idx="157">
                  <c:v>0.02</c:v>
                </c:pt>
                <c:pt idx="158">
                  <c:v>0.02</c:v>
                </c:pt>
                <c:pt idx="159">
                  <c:v>0.02</c:v>
                </c:pt>
                <c:pt idx="160">
                  <c:v>0.02</c:v>
                </c:pt>
                <c:pt idx="161">
                  <c:v>0.02</c:v>
                </c:pt>
                <c:pt idx="162">
                  <c:v>0.02</c:v>
                </c:pt>
                <c:pt idx="163">
                  <c:v>0.02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0.02</c:v>
                </c:pt>
                <c:pt idx="169">
                  <c:v>0.02</c:v>
                </c:pt>
                <c:pt idx="170">
                  <c:v>0.02</c:v>
                </c:pt>
                <c:pt idx="171">
                  <c:v>0.02</c:v>
                </c:pt>
                <c:pt idx="172">
                  <c:v>0.01</c:v>
                </c:pt>
                <c:pt idx="173">
                  <c:v>0.01</c:v>
                </c:pt>
                <c:pt idx="176">
                  <c:v>0.02</c:v>
                </c:pt>
                <c:pt idx="177">
                  <c:v>0.02</c:v>
                </c:pt>
                <c:pt idx="178">
                  <c:v>0.01</c:v>
                </c:pt>
                <c:pt idx="179">
                  <c:v>0.01</c:v>
                </c:pt>
                <c:pt idx="180">
                  <c:v>0.01</c:v>
                </c:pt>
                <c:pt idx="181">
                  <c:v>0.01</c:v>
                </c:pt>
                <c:pt idx="182">
                  <c:v>0.02</c:v>
                </c:pt>
                <c:pt idx="183">
                  <c:v>0.02</c:v>
                </c:pt>
                <c:pt idx="184">
                  <c:v>0</c:v>
                </c:pt>
                <c:pt idx="185">
                  <c:v>0</c:v>
                </c:pt>
                <c:pt idx="186">
                  <c:v>0.02</c:v>
                </c:pt>
                <c:pt idx="187">
                  <c:v>0.02</c:v>
                </c:pt>
                <c:pt idx="188">
                  <c:v>0.01</c:v>
                </c:pt>
                <c:pt idx="189">
                  <c:v>0.01</c:v>
                </c:pt>
                <c:pt idx="190">
                  <c:v>0</c:v>
                </c:pt>
                <c:pt idx="191">
                  <c:v>0</c:v>
                </c:pt>
                <c:pt idx="192">
                  <c:v>0.02</c:v>
                </c:pt>
                <c:pt idx="193">
                  <c:v>0.02</c:v>
                </c:pt>
                <c:pt idx="194">
                  <c:v>0</c:v>
                </c:pt>
                <c:pt idx="195">
                  <c:v>0</c:v>
                </c:pt>
                <c:pt idx="198">
                  <c:v>0.01</c:v>
                </c:pt>
                <c:pt idx="199">
                  <c:v>0.01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0.01</c:v>
                </c:pt>
                <c:pt idx="205">
                  <c:v>0.01</c:v>
                </c:pt>
                <c:pt idx="206">
                  <c:v>-0.01</c:v>
                </c:pt>
                <c:pt idx="207">
                  <c:v>-0.01</c:v>
                </c:pt>
                <c:pt idx="208">
                  <c:v>0</c:v>
                </c:pt>
                <c:pt idx="209">
                  <c:v>0</c:v>
                </c:pt>
                <c:pt idx="210">
                  <c:v>-0.01</c:v>
                </c:pt>
                <c:pt idx="211">
                  <c:v>-0.01</c:v>
                </c:pt>
                <c:pt idx="212">
                  <c:v>-0.01</c:v>
                </c:pt>
                <c:pt idx="213">
                  <c:v>-0.01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20">
                  <c:v>-0.01</c:v>
                </c:pt>
                <c:pt idx="221">
                  <c:v>-0.01</c:v>
                </c:pt>
                <c:pt idx="222">
                  <c:v>-0.01</c:v>
                </c:pt>
                <c:pt idx="223">
                  <c:v>-0.01</c:v>
                </c:pt>
                <c:pt idx="224">
                  <c:v>-0.01</c:v>
                </c:pt>
                <c:pt idx="225">
                  <c:v>-0.01</c:v>
                </c:pt>
                <c:pt idx="226">
                  <c:v>-0.01</c:v>
                </c:pt>
                <c:pt idx="227">
                  <c:v>-0.01</c:v>
                </c:pt>
                <c:pt idx="228">
                  <c:v>-0.01</c:v>
                </c:pt>
                <c:pt idx="229">
                  <c:v>-0.01</c:v>
                </c:pt>
                <c:pt idx="230">
                  <c:v>-0.01</c:v>
                </c:pt>
                <c:pt idx="231">
                  <c:v>-0.01</c:v>
                </c:pt>
                <c:pt idx="232">
                  <c:v>-0.02</c:v>
                </c:pt>
                <c:pt idx="233">
                  <c:v>-0.02</c:v>
                </c:pt>
                <c:pt idx="234">
                  <c:v>-0.02</c:v>
                </c:pt>
                <c:pt idx="235">
                  <c:v>-0.02</c:v>
                </c:pt>
                <c:pt idx="236">
                  <c:v>-0.01</c:v>
                </c:pt>
                <c:pt idx="237">
                  <c:v>-0.01</c:v>
                </c:pt>
                <c:pt idx="238">
                  <c:v>-0.01</c:v>
                </c:pt>
                <c:pt idx="239">
                  <c:v>-0.01</c:v>
                </c:pt>
                <c:pt idx="242">
                  <c:v>-0.02</c:v>
                </c:pt>
                <c:pt idx="243">
                  <c:v>-0.02</c:v>
                </c:pt>
                <c:pt idx="244">
                  <c:v>-0.02</c:v>
                </c:pt>
                <c:pt idx="245">
                  <c:v>-0.02</c:v>
                </c:pt>
                <c:pt idx="246">
                  <c:v>-0.02</c:v>
                </c:pt>
                <c:pt idx="247">
                  <c:v>-0.02</c:v>
                </c:pt>
                <c:pt idx="248">
                  <c:v>-0.02</c:v>
                </c:pt>
                <c:pt idx="249">
                  <c:v>-0.02</c:v>
                </c:pt>
                <c:pt idx="250">
                  <c:v>-0.02</c:v>
                </c:pt>
                <c:pt idx="251">
                  <c:v>-0.02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-0.02</c:v>
                </c:pt>
                <c:pt idx="257">
                  <c:v>-0.02</c:v>
                </c:pt>
                <c:pt idx="258">
                  <c:v>-0.01</c:v>
                </c:pt>
                <c:pt idx="259">
                  <c:v>-0.01</c:v>
                </c:pt>
                <c:pt idx="260">
                  <c:v>-0.02</c:v>
                </c:pt>
                <c:pt idx="261">
                  <c:v>-0.02</c:v>
                </c:pt>
                <c:pt idx="264">
                  <c:v>-0.02</c:v>
                </c:pt>
                <c:pt idx="265">
                  <c:v>-0.02</c:v>
                </c:pt>
                <c:pt idx="266">
                  <c:v>-0.02</c:v>
                </c:pt>
                <c:pt idx="267">
                  <c:v>-0.02</c:v>
                </c:pt>
                <c:pt idx="268">
                  <c:v>-0.03</c:v>
                </c:pt>
                <c:pt idx="269">
                  <c:v>-0.03</c:v>
                </c:pt>
                <c:pt idx="270">
                  <c:v>-0.02</c:v>
                </c:pt>
                <c:pt idx="271">
                  <c:v>-0.02</c:v>
                </c:pt>
                <c:pt idx="272">
                  <c:v>-0.03</c:v>
                </c:pt>
                <c:pt idx="273">
                  <c:v>-0.03</c:v>
                </c:pt>
                <c:pt idx="274">
                  <c:v>-0.02</c:v>
                </c:pt>
                <c:pt idx="275">
                  <c:v>-0.02</c:v>
                </c:pt>
                <c:pt idx="276">
                  <c:v>-0.03</c:v>
                </c:pt>
                <c:pt idx="277">
                  <c:v>-0.03</c:v>
                </c:pt>
                <c:pt idx="278">
                  <c:v>-0.03</c:v>
                </c:pt>
                <c:pt idx="279">
                  <c:v>-0.03</c:v>
                </c:pt>
                <c:pt idx="280">
                  <c:v>-0.02</c:v>
                </c:pt>
                <c:pt idx="281">
                  <c:v>-0.02</c:v>
                </c:pt>
                <c:pt idx="282">
                  <c:v>-0.03</c:v>
                </c:pt>
                <c:pt idx="283">
                  <c:v>-0.03</c:v>
                </c:pt>
                <c:pt idx="286">
                  <c:v>-0.03</c:v>
                </c:pt>
                <c:pt idx="287">
                  <c:v>-0.03</c:v>
                </c:pt>
                <c:pt idx="288">
                  <c:v>-0.03</c:v>
                </c:pt>
                <c:pt idx="289">
                  <c:v>-0.03</c:v>
                </c:pt>
                <c:pt idx="290">
                  <c:v>-0.03</c:v>
                </c:pt>
                <c:pt idx="291">
                  <c:v>-0.03</c:v>
                </c:pt>
                <c:pt idx="292">
                  <c:v>-0.03</c:v>
                </c:pt>
                <c:pt idx="293">
                  <c:v>-0.03</c:v>
                </c:pt>
                <c:pt idx="294">
                  <c:v>-0.04</c:v>
                </c:pt>
                <c:pt idx="295">
                  <c:v>-0.04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-0.03</c:v>
                </c:pt>
                <c:pt idx="303">
                  <c:v>-0.03</c:v>
                </c:pt>
                <c:pt idx="304">
                  <c:v>-0.04</c:v>
                </c:pt>
                <c:pt idx="305">
                  <c:v>-0.04</c:v>
                </c:pt>
                <c:pt idx="308">
                  <c:v>-0.04</c:v>
                </c:pt>
                <c:pt idx="309">
                  <c:v>-0.04</c:v>
                </c:pt>
                <c:pt idx="310">
                  <c:v>-0.04</c:v>
                </c:pt>
                <c:pt idx="311">
                  <c:v>-0.04</c:v>
                </c:pt>
                <c:pt idx="312">
                  <c:v>-0.04</c:v>
                </c:pt>
                <c:pt idx="313">
                  <c:v>-0.04</c:v>
                </c:pt>
                <c:pt idx="314">
                  <c:v>-0.04</c:v>
                </c:pt>
                <c:pt idx="315">
                  <c:v>-0.04</c:v>
                </c:pt>
                <c:pt idx="316">
                  <c:v>-0.04</c:v>
                </c:pt>
                <c:pt idx="317">
                  <c:v>-0.04</c:v>
                </c:pt>
                <c:pt idx="318">
                  <c:v>-0.04</c:v>
                </c:pt>
                <c:pt idx="319">
                  <c:v>-0.04</c:v>
                </c:pt>
                <c:pt idx="320">
                  <c:v>-0.05</c:v>
                </c:pt>
                <c:pt idx="321">
                  <c:v>-0.05</c:v>
                </c:pt>
                <c:pt idx="322">
                  <c:v>-0.05</c:v>
                </c:pt>
                <c:pt idx="323">
                  <c:v>-0.05</c:v>
                </c:pt>
                <c:pt idx="324">
                  <c:v>-0.04</c:v>
                </c:pt>
                <c:pt idx="325">
                  <c:v>-0.04</c:v>
                </c:pt>
                <c:pt idx="326">
                  <c:v>-0.04</c:v>
                </c:pt>
                <c:pt idx="327">
                  <c:v>-0.04</c:v>
                </c:pt>
                <c:pt idx="330">
                  <c:v>-0.05</c:v>
                </c:pt>
                <c:pt idx="331">
                  <c:v>-0.05</c:v>
                </c:pt>
                <c:pt idx="332">
                  <c:v>-0.04</c:v>
                </c:pt>
                <c:pt idx="333">
                  <c:v>-0.04</c:v>
                </c:pt>
                <c:pt idx="334">
                  <c:v>-0.04</c:v>
                </c:pt>
                <c:pt idx="335">
                  <c:v>-0.04</c:v>
                </c:pt>
                <c:pt idx="336">
                  <c:v>-0.05</c:v>
                </c:pt>
                <c:pt idx="337">
                  <c:v>-0.05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-0.05</c:v>
                </c:pt>
                <c:pt idx="347">
                  <c:v>-0.05</c:v>
                </c:pt>
                <c:pt idx="348">
                  <c:v>-0.05</c:v>
                </c:pt>
                <c:pt idx="349">
                  <c:v>-0.05</c:v>
                </c:pt>
                <c:pt idx="352">
                  <c:v>-0.05</c:v>
                </c:pt>
                <c:pt idx="353">
                  <c:v>-0.05</c:v>
                </c:pt>
                <c:pt idx="354">
                  <c:v>-0.05</c:v>
                </c:pt>
                <c:pt idx="355">
                  <c:v>-0.05</c:v>
                </c:pt>
                <c:pt idx="356">
                  <c:v>-0.05</c:v>
                </c:pt>
                <c:pt idx="357">
                  <c:v>-0.05</c:v>
                </c:pt>
                <c:pt idx="358">
                  <c:v>-0.05</c:v>
                </c:pt>
                <c:pt idx="359">
                  <c:v>-0.05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-0.05</c:v>
                </c:pt>
                <c:pt idx="375">
                  <c:v>-0.05</c:v>
                </c:pt>
                <c:pt idx="376">
                  <c:v>-0.05</c:v>
                </c:pt>
                <c:pt idx="377">
                  <c:v>-0.05</c:v>
                </c:pt>
                <c:pt idx="378">
                  <c:v>-0.05</c:v>
                </c:pt>
                <c:pt idx="379">
                  <c:v>-0.05</c:v>
                </c:pt>
                <c:pt idx="380">
                  <c:v>-0.05</c:v>
                </c:pt>
                <c:pt idx="381">
                  <c:v>-0.05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-0.05</c:v>
                </c:pt>
                <c:pt idx="401">
                  <c:v>-0.05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-0.05</c:v>
                </c:pt>
                <c:pt idx="419">
                  <c:v>-0.05</c:v>
                </c:pt>
                <c:pt idx="420">
                  <c:v>-0.05</c:v>
                </c:pt>
                <c:pt idx="421">
                  <c:v>-0.05</c:v>
                </c:pt>
                <c:pt idx="422">
                  <c:v>-0.05</c:v>
                </c:pt>
                <c:pt idx="423">
                  <c:v>-0.05</c:v>
                </c:pt>
                <c:pt idx="424">
                  <c:v>-0.05</c:v>
                </c:pt>
                <c:pt idx="425">
                  <c:v>-0.05</c:v>
                </c:pt>
                <c:pt idx="426">
                  <c:v>-0.05</c:v>
                </c:pt>
                <c:pt idx="427">
                  <c:v>-0.05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-0.05</c:v>
                </c:pt>
                <c:pt idx="433">
                  <c:v>-0.05</c:v>
                </c:pt>
                <c:pt idx="434">
                  <c:v>-0.05</c:v>
                </c:pt>
                <c:pt idx="435">
                  <c:v>-0.05</c:v>
                </c:pt>
                <c:pt idx="436">
                  <c:v>-0.05</c:v>
                </c:pt>
                <c:pt idx="437">
                  <c:v>-0.05</c:v>
                </c:pt>
                <c:pt idx="440">
                  <c:v>-0.05</c:v>
                </c:pt>
                <c:pt idx="441">
                  <c:v>-0.05</c:v>
                </c:pt>
                <c:pt idx="442">
                  <c:v>-0.05</c:v>
                </c:pt>
                <c:pt idx="443">
                  <c:v>-0.05</c:v>
                </c:pt>
                <c:pt idx="444">
                  <c:v>-0.04</c:v>
                </c:pt>
                <c:pt idx="445">
                  <c:v>-0.04</c:v>
                </c:pt>
                <c:pt idx="446">
                  <c:v>-0.05</c:v>
                </c:pt>
                <c:pt idx="447">
                  <c:v>-0.05</c:v>
                </c:pt>
                <c:pt idx="448">
                  <c:v>-0.05</c:v>
                </c:pt>
                <c:pt idx="449">
                  <c:v>-0.05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-0.05</c:v>
                </c:pt>
                <c:pt idx="455">
                  <c:v>-0.05</c:v>
                </c:pt>
                <c:pt idx="456">
                  <c:v>-0.05</c:v>
                </c:pt>
                <c:pt idx="457">
                  <c:v>-0.05</c:v>
                </c:pt>
                <c:pt idx="458">
                  <c:v>-0.04</c:v>
                </c:pt>
                <c:pt idx="459">
                  <c:v>-0.04</c:v>
                </c:pt>
                <c:pt idx="462">
                  <c:v>-0.05</c:v>
                </c:pt>
                <c:pt idx="463">
                  <c:v>-0.05</c:v>
                </c:pt>
                <c:pt idx="464">
                  <c:v>-0.05</c:v>
                </c:pt>
                <c:pt idx="465">
                  <c:v>-0.05</c:v>
                </c:pt>
                <c:pt idx="466">
                  <c:v>-0.04</c:v>
                </c:pt>
                <c:pt idx="467">
                  <c:v>-0.04</c:v>
                </c:pt>
                <c:pt idx="468">
                  <c:v>-0.05</c:v>
                </c:pt>
                <c:pt idx="469">
                  <c:v>-0.05</c:v>
                </c:pt>
                <c:pt idx="470">
                  <c:v>-0.04</c:v>
                </c:pt>
                <c:pt idx="471">
                  <c:v>-0.04</c:v>
                </c:pt>
                <c:pt idx="472">
                  <c:v>-0.04</c:v>
                </c:pt>
                <c:pt idx="473">
                  <c:v>-0.04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-0.04</c:v>
                </c:pt>
                <c:pt idx="479">
                  <c:v>-0.04</c:v>
                </c:pt>
                <c:pt idx="480">
                  <c:v>-0.04</c:v>
                </c:pt>
                <c:pt idx="481">
                  <c:v>-0.04</c:v>
                </c:pt>
              </c:numCache>
            </c:numRef>
          </c:val>
        </c:ser>
        <c:ser>
          <c:idx val="10"/>
          <c:order val="10"/>
          <c:cat>
            <c:strRef>
              <c:f>Sheet3!$A$1:$A$486</c:f>
              <c:strCach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0.06</c:v>
                </c:pt>
                <c:pt idx="23">
                  <c:v>0.06</c:v>
                </c:pt>
                <c:pt idx="24">
                  <c:v>0.06</c:v>
                </c:pt>
                <c:pt idx="25">
                  <c:v>0.06</c:v>
                </c:pt>
                <c:pt idx="26">
                  <c:v>0.04</c:v>
                </c:pt>
                <c:pt idx="27">
                  <c:v>0.04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0.07</c:v>
                </c:pt>
                <c:pt idx="45">
                  <c:v>0.07</c:v>
                </c:pt>
                <c:pt idx="46">
                  <c:v>0.06</c:v>
                </c:pt>
                <c:pt idx="47">
                  <c:v>0.06</c:v>
                </c:pt>
                <c:pt idx="48">
                  <c:v>0.04</c:v>
                </c:pt>
                <c:pt idx="49">
                  <c:v>0.04</c:v>
                </c:pt>
                <c:pt idx="50">
                  <c:v>0.06</c:v>
                </c:pt>
                <c:pt idx="51">
                  <c:v>0.06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0.08</c:v>
                </c:pt>
                <c:pt idx="67">
                  <c:v>0.08</c:v>
                </c:pt>
                <c:pt idx="68">
                  <c:v>0.07</c:v>
                </c:pt>
                <c:pt idx="69">
                  <c:v>0.07</c:v>
                </c:pt>
                <c:pt idx="70">
                  <c:v>0.04</c:v>
                </c:pt>
                <c:pt idx="71">
                  <c:v>0.04</c:v>
                </c:pt>
                <c:pt idx="72">
                  <c:v>0.06</c:v>
                </c:pt>
                <c:pt idx="73">
                  <c:v>0.06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0.06</c:v>
                </c:pt>
                <c:pt idx="83">
                  <c:v>0.06</c:v>
                </c:pt>
                <c:pt idx="84">
                  <c:v>0.03</c:v>
                </c:pt>
                <c:pt idx="85">
                  <c:v>0.03</c:v>
                </c:pt>
                <c:pt idx="88">
                  <c:v>0.09</c:v>
                </c:pt>
                <c:pt idx="89">
                  <c:v>0.09</c:v>
                </c:pt>
                <c:pt idx="90">
                  <c:v>0.08</c:v>
                </c:pt>
                <c:pt idx="91">
                  <c:v>0.08</c:v>
                </c:pt>
                <c:pt idx="92">
                  <c:v>0.04</c:v>
                </c:pt>
                <c:pt idx="93">
                  <c:v>0.04</c:v>
                </c:pt>
                <c:pt idx="94">
                  <c:v>0.06</c:v>
                </c:pt>
                <c:pt idx="95">
                  <c:v>0.06</c:v>
                </c:pt>
                <c:pt idx="96">
                  <c:v>0.03</c:v>
                </c:pt>
                <c:pt idx="97">
                  <c:v>0.03</c:v>
                </c:pt>
                <c:pt idx="98">
                  <c:v>0.04</c:v>
                </c:pt>
                <c:pt idx="99">
                  <c:v>0.04</c:v>
                </c:pt>
                <c:pt idx="100">
                  <c:v>0.04</c:v>
                </c:pt>
                <c:pt idx="101">
                  <c:v>0.04</c:v>
                </c:pt>
                <c:pt idx="102">
                  <c:v>0.04</c:v>
                </c:pt>
                <c:pt idx="103">
                  <c:v>0.04</c:v>
                </c:pt>
                <c:pt idx="104">
                  <c:v>0.05</c:v>
                </c:pt>
                <c:pt idx="105">
                  <c:v>0.05</c:v>
                </c:pt>
                <c:pt idx="106">
                  <c:v>0.03</c:v>
                </c:pt>
                <c:pt idx="107">
                  <c:v>0.03</c:v>
                </c:pt>
                <c:pt idx="110">
                  <c:v>0.09</c:v>
                </c:pt>
                <c:pt idx="111">
                  <c:v>0.09</c:v>
                </c:pt>
                <c:pt idx="112">
                  <c:v>0.08</c:v>
                </c:pt>
                <c:pt idx="113">
                  <c:v>0.08</c:v>
                </c:pt>
                <c:pt idx="114">
                  <c:v>0.03</c:v>
                </c:pt>
                <c:pt idx="115">
                  <c:v>0.03</c:v>
                </c:pt>
                <c:pt idx="116">
                  <c:v>0.05</c:v>
                </c:pt>
                <c:pt idx="117">
                  <c:v>0.05</c:v>
                </c:pt>
                <c:pt idx="118">
                  <c:v>0.02</c:v>
                </c:pt>
                <c:pt idx="119">
                  <c:v>0.02</c:v>
                </c:pt>
                <c:pt idx="120">
                  <c:v>0.04</c:v>
                </c:pt>
                <c:pt idx="121">
                  <c:v>0.04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0.05</c:v>
                </c:pt>
                <c:pt idx="127">
                  <c:v>0.05</c:v>
                </c:pt>
                <c:pt idx="128">
                  <c:v>0.01</c:v>
                </c:pt>
                <c:pt idx="129">
                  <c:v>0.01</c:v>
                </c:pt>
                <c:pt idx="132">
                  <c:v>0.09</c:v>
                </c:pt>
                <c:pt idx="133">
                  <c:v>0.09</c:v>
                </c:pt>
                <c:pt idx="134">
                  <c:v>0.08</c:v>
                </c:pt>
                <c:pt idx="135">
                  <c:v>0.08</c:v>
                </c:pt>
                <c:pt idx="136">
                  <c:v>0.02</c:v>
                </c:pt>
                <c:pt idx="137">
                  <c:v>0.02</c:v>
                </c:pt>
                <c:pt idx="138">
                  <c:v>0.05</c:v>
                </c:pt>
                <c:pt idx="139">
                  <c:v>0.05</c:v>
                </c:pt>
                <c:pt idx="140">
                  <c:v>0.01</c:v>
                </c:pt>
                <c:pt idx="141">
                  <c:v>0.01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0.04</c:v>
                </c:pt>
                <c:pt idx="149">
                  <c:v>0.04</c:v>
                </c:pt>
                <c:pt idx="150">
                  <c:v>0</c:v>
                </c:pt>
                <c:pt idx="151">
                  <c:v>0</c:v>
                </c:pt>
                <c:pt idx="154">
                  <c:v>0.08</c:v>
                </c:pt>
                <c:pt idx="155">
                  <c:v>0.08</c:v>
                </c:pt>
                <c:pt idx="156">
                  <c:v>0.08</c:v>
                </c:pt>
                <c:pt idx="157">
                  <c:v>0.08</c:v>
                </c:pt>
                <c:pt idx="158">
                  <c:v>0.01</c:v>
                </c:pt>
                <c:pt idx="159">
                  <c:v>0.01</c:v>
                </c:pt>
                <c:pt idx="160">
                  <c:v>0.04</c:v>
                </c:pt>
                <c:pt idx="161">
                  <c:v>0.04</c:v>
                </c:pt>
                <c:pt idx="162">
                  <c:v>0</c:v>
                </c:pt>
                <c:pt idx="163">
                  <c:v>0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0.01</c:v>
                </c:pt>
                <c:pt idx="169">
                  <c:v>0.01</c:v>
                </c:pt>
                <c:pt idx="170">
                  <c:v>0.03</c:v>
                </c:pt>
                <c:pt idx="171">
                  <c:v>0.03</c:v>
                </c:pt>
                <c:pt idx="172">
                  <c:v>-0.01</c:v>
                </c:pt>
                <c:pt idx="173">
                  <c:v>-0.01</c:v>
                </c:pt>
                <c:pt idx="176">
                  <c:v>0.08</c:v>
                </c:pt>
                <c:pt idx="177">
                  <c:v>0.08</c:v>
                </c:pt>
                <c:pt idx="178">
                  <c:v>0.07</c:v>
                </c:pt>
                <c:pt idx="179">
                  <c:v>0.07</c:v>
                </c:pt>
                <c:pt idx="180">
                  <c:v>0</c:v>
                </c:pt>
                <c:pt idx="181">
                  <c:v>0</c:v>
                </c:pt>
                <c:pt idx="182">
                  <c:v>0.04</c:v>
                </c:pt>
                <c:pt idx="183">
                  <c:v>0.04</c:v>
                </c:pt>
                <c:pt idx="184">
                  <c:v>0</c:v>
                </c:pt>
                <c:pt idx="185">
                  <c:v>0</c:v>
                </c:pt>
                <c:pt idx="186">
                  <c:v>0.02</c:v>
                </c:pt>
                <c:pt idx="187">
                  <c:v>0.02</c:v>
                </c:pt>
                <c:pt idx="188">
                  <c:v>0.01</c:v>
                </c:pt>
                <c:pt idx="189">
                  <c:v>0.01</c:v>
                </c:pt>
                <c:pt idx="190">
                  <c:v>0</c:v>
                </c:pt>
                <c:pt idx="191">
                  <c:v>0</c:v>
                </c:pt>
                <c:pt idx="192">
                  <c:v>0.03</c:v>
                </c:pt>
                <c:pt idx="193">
                  <c:v>0.03</c:v>
                </c:pt>
                <c:pt idx="194">
                  <c:v>-0.01</c:v>
                </c:pt>
                <c:pt idx="195">
                  <c:v>-0.01</c:v>
                </c:pt>
                <c:pt idx="198">
                  <c:v>0.08</c:v>
                </c:pt>
                <c:pt idx="199">
                  <c:v>0.08</c:v>
                </c:pt>
                <c:pt idx="200">
                  <c:v>0.07</c:v>
                </c:pt>
                <c:pt idx="201">
                  <c:v>0.07</c:v>
                </c:pt>
                <c:pt idx="202">
                  <c:v>0</c:v>
                </c:pt>
                <c:pt idx="203">
                  <c:v>0</c:v>
                </c:pt>
                <c:pt idx="204">
                  <c:v>0.03</c:v>
                </c:pt>
                <c:pt idx="205">
                  <c:v>0.03</c:v>
                </c:pt>
                <c:pt idx="206">
                  <c:v>-0.01</c:v>
                </c:pt>
                <c:pt idx="207">
                  <c:v>-0.01</c:v>
                </c:pt>
                <c:pt idx="208">
                  <c:v>0.01</c:v>
                </c:pt>
                <c:pt idx="209">
                  <c:v>0.01</c:v>
                </c:pt>
                <c:pt idx="210">
                  <c:v>0</c:v>
                </c:pt>
                <c:pt idx="211">
                  <c:v>0</c:v>
                </c:pt>
                <c:pt idx="212">
                  <c:v>-0.01</c:v>
                </c:pt>
                <c:pt idx="213">
                  <c:v>-0.01</c:v>
                </c:pt>
                <c:pt idx="214">
                  <c:v>0.02</c:v>
                </c:pt>
                <c:pt idx="215">
                  <c:v>0.02</c:v>
                </c:pt>
                <c:pt idx="216">
                  <c:v>-0.02</c:v>
                </c:pt>
                <c:pt idx="217">
                  <c:v>-0.02</c:v>
                </c:pt>
                <c:pt idx="220">
                  <c:v>0.06</c:v>
                </c:pt>
                <c:pt idx="221">
                  <c:v>0.06</c:v>
                </c:pt>
                <c:pt idx="222">
                  <c:v>0.06</c:v>
                </c:pt>
                <c:pt idx="223">
                  <c:v>0.06</c:v>
                </c:pt>
                <c:pt idx="224">
                  <c:v>-0.01</c:v>
                </c:pt>
                <c:pt idx="225">
                  <c:v>-0.01</c:v>
                </c:pt>
                <c:pt idx="226">
                  <c:v>0.02</c:v>
                </c:pt>
                <c:pt idx="227">
                  <c:v>0.02</c:v>
                </c:pt>
                <c:pt idx="228">
                  <c:v>-0.02</c:v>
                </c:pt>
                <c:pt idx="229">
                  <c:v>-0.02</c:v>
                </c:pt>
                <c:pt idx="230">
                  <c:v>-0.01</c:v>
                </c:pt>
                <c:pt idx="231">
                  <c:v>-0.01</c:v>
                </c:pt>
                <c:pt idx="232">
                  <c:v>-0.01</c:v>
                </c:pt>
                <c:pt idx="233">
                  <c:v>-0.01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-0.03</c:v>
                </c:pt>
                <c:pt idx="239">
                  <c:v>-0.03</c:v>
                </c:pt>
                <c:pt idx="242">
                  <c:v>0.05</c:v>
                </c:pt>
                <c:pt idx="243">
                  <c:v>0.05</c:v>
                </c:pt>
                <c:pt idx="244">
                  <c:v>0.04</c:v>
                </c:pt>
                <c:pt idx="245">
                  <c:v>0.04</c:v>
                </c:pt>
                <c:pt idx="246">
                  <c:v>-0.02</c:v>
                </c:pt>
                <c:pt idx="247">
                  <c:v>-0.02</c:v>
                </c:pt>
                <c:pt idx="248">
                  <c:v>0.01</c:v>
                </c:pt>
                <c:pt idx="249">
                  <c:v>0.01</c:v>
                </c:pt>
                <c:pt idx="250">
                  <c:v>-0.03</c:v>
                </c:pt>
                <c:pt idx="251">
                  <c:v>-0.03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-0.01</c:v>
                </c:pt>
                <c:pt idx="259">
                  <c:v>-0.01</c:v>
                </c:pt>
                <c:pt idx="260">
                  <c:v>-0.04</c:v>
                </c:pt>
                <c:pt idx="261">
                  <c:v>-0.04</c:v>
                </c:pt>
                <c:pt idx="264">
                  <c:v>0.03</c:v>
                </c:pt>
                <c:pt idx="265">
                  <c:v>0.03</c:v>
                </c:pt>
                <c:pt idx="266">
                  <c:v>0.03</c:v>
                </c:pt>
                <c:pt idx="267">
                  <c:v>0.03</c:v>
                </c:pt>
                <c:pt idx="268">
                  <c:v>-0.03</c:v>
                </c:pt>
                <c:pt idx="269">
                  <c:v>-0.03</c:v>
                </c:pt>
                <c:pt idx="270">
                  <c:v>0</c:v>
                </c:pt>
                <c:pt idx="271">
                  <c:v>0</c:v>
                </c:pt>
                <c:pt idx="272">
                  <c:v>-0.04</c:v>
                </c:pt>
                <c:pt idx="273">
                  <c:v>-0.04</c:v>
                </c:pt>
                <c:pt idx="274">
                  <c:v>-0.02</c:v>
                </c:pt>
                <c:pt idx="275">
                  <c:v>-0.02</c:v>
                </c:pt>
                <c:pt idx="276">
                  <c:v>-0.02</c:v>
                </c:pt>
                <c:pt idx="277">
                  <c:v>-0.02</c:v>
                </c:pt>
                <c:pt idx="278">
                  <c:v>-0.03</c:v>
                </c:pt>
                <c:pt idx="279">
                  <c:v>-0.03</c:v>
                </c:pt>
                <c:pt idx="280">
                  <c:v>-0.01</c:v>
                </c:pt>
                <c:pt idx="281">
                  <c:v>-0.01</c:v>
                </c:pt>
                <c:pt idx="282">
                  <c:v>-0.05</c:v>
                </c:pt>
                <c:pt idx="283">
                  <c:v>-0.05</c:v>
                </c:pt>
                <c:pt idx="286">
                  <c:v>0.02</c:v>
                </c:pt>
                <c:pt idx="287">
                  <c:v>0.02</c:v>
                </c:pt>
                <c:pt idx="288">
                  <c:v>0.02</c:v>
                </c:pt>
                <c:pt idx="289">
                  <c:v>0.02</c:v>
                </c:pt>
                <c:pt idx="290">
                  <c:v>-0.04</c:v>
                </c:pt>
                <c:pt idx="291">
                  <c:v>-0.04</c:v>
                </c:pt>
                <c:pt idx="292">
                  <c:v>-0.01</c:v>
                </c:pt>
                <c:pt idx="293">
                  <c:v>-0.01</c:v>
                </c:pt>
                <c:pt idx="294">
                  <c:v>-0.04</c:v>
                </c:pt>
                <c:pt idx="295">
                  <c:v>-0.04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-0.02</c:v>
                </c:pt>
                <c:pt idx="303">
                  <c:v>-0.02</c:v>
                </c:pt>
                <c:pt idx="304">
                  <c:v>-0.05</c:v>
                </c:pt>
                <c:pt idx="305">
                  <c:v>-0.05</c:v>
                </c:pt>
                <c:pt idx="308">
                  <c:v>0.01</c:v>
                </c:pt>
                <c:pt idx="309">
                  <c:v>0.01</c:v>
                </c:pt>
                <c:pt idx="310">
                  <c:v>0.01</c:v>
                </c:pt>
                <c:pt idx="311">
                  <c:v>0.01</c:v>
                </c:pt>
                <c:pt idx="312">
                  <c:v>-0.03</c:v>
                </c:pt>
                <c:pt idx="313">
                  <c:v>-0.03</c:v>
                </c:pt>
                <c:pt idx="314">
                  <c:v>-0.02</c:v>
                </c:pt>
                <c:pt idx="315">
                  <c:v>-0.02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-0.04</c:v>
                </c:pt>
                <c:pt idx="321">
                  <c:v>-0.04</c:v>
                </c:pt>
                <c:pt idx="322">
                  <c:v>-0.04</c:v>
                </c:pt>
                <c:pt idx="323">
                  <c:v>-0.04</c:v>
                </c:pt>
                <c:pt idx="324">
                  <c:v>-0.03</c:v>
                </c:pt>
                <c:pt idx="325">
                  <c:v>-0.03</c:v>
                </c:pt>
                <c:pt idx="326">
                  <c:v>-0.05</c:v>
                </c:pt>
                <c:pt idx="327">
                  <c:v>-0.05</c:v>
                </c:pt>
                <c:pt idx="330">
                  <c:v>-0.01</c:v>
                </c:pt>
                <c:pt idx="331">
                  <c:v>-0.01</c:v>
                </c:pt>
                <c:pt idx="332">
                  <c:v>-0.01</c:v>
                </c:pt>
                <c:pt idx="333">
                  <c:v>-0.01</c:v>
                </c:pt>
                <c:pt idx="334">
                  <c:v>-0.04</c:v>
                </c:pt>
                <c:pt idx="335">
                  <c:v>-0.04</c:v>
                </c:pt>
                <c:pt idx="336">
                  <c:v>-0.03</c:v>
                </c:pt>
                <c:pt idx="337">
                  <c:v>-0.03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-0.05</c:v>
                </c:pt>
                <c:pt idx="349">
                  <c:v>-0.05</c:v>
                </c:pt>
                <c:pt idx="352">
                  <c:v>-0.03</c:v>
                </c:pt>
                <c:pt idx="353">
                  <c:v>-0.03</c:v>
                </c:pt>
                <c:pt idx="354">
                  <c:v>-0.03</c:v>
                </c:pt>
                <c:pt idx="355">
                  <c:v>-0.03</c:v>
                </c:pt>
                <c:pt idx="356">
                  <c:v>-0.05</c:v>
                </c:pt>
                <c:pt idx="357">
                  <c:v>-0.05</c:v>
                </c:pt>
                <c:pt idx="358">
                  <c:v>-0.04</c:v>
                </c:pt>
                <c:pt idx="359">
                  <c:v>-0.04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-0.04</c:v>
                </c:pt>
                <c:pt idx="375">
                  <c:v>-0.04</c:v>
                </c:pt>
                <c:pt idx="376">
                  <c:v>-0.04</c:v>
                </c:pt>
                <c:pt idx="377">
                  <c:v>-0.04</c:v>
                </c:pt>
                <c:pt idx="378">
                  <c:v>-0.05</c:v>
                </c:pt>
                <c:pt idx="379">
                  <c:v>-0.05</c:v>
                </c:pt>
                <c:pt idx="380">
                  <c:v>-0.04</c:v>
                </c:pt>
                <c:pt idx="381">
                  <c:v>-0.04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-0.04</c:v>
                </c:pt>
                <c:pt idx="401">
                  <c:v>-0.04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-0.07</c:v>
                </c:pt>
                <c:pt idx="419">
                  <c:v>-0.07</c:v>
                </c:pt>
                <c:pt idx="420">
                  <c:v>-0.06</c:v>
                </c:pt>
                <c:pt idx="421">
                  <c:v>-0.06</c:v>
                </c:pt>
                <c:pt idx="422">
                  <c:v>-0.04</c:v>
                </c:pt>
                <c:pt idx="423">
                  <c:v>-0.04</c:v>
                </c:pt>
                <c:pt idx="424">
                  <c:v>-0.06</c:v>
                </c:pt>
                <c:pt idx="425">
                  <c:v>-0.06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-0.04</c:v>
                </c:pt>
                <c:pt idx="433">
                  <c:v>-0.04</c:v>
                </c:pt>
                <c:pt idx="434">
                  <c:v>-0.05</c:v>
                </c:pt>
                <c:pt idx="435">
                  <c:v>-0.05</c:v>
                </c:pt>
                <c:pt idx="436">
                  <c:v>-0.04</c:v>
                </c:pt>
                <c:pt idx="437">
                  <c:v>-0.04</c:v>
                </c:pt>
                <c:pt idx="440">
                  <c:v>-0.08</c:v>
                </c:pt>
                <c:pt idx="441">
                  <c:v>-0.08</c:v>
                </c:pt>
                <c:pt idx="442">
                  <c:v>-0.07</c:v>
                </c:pt>
                <c:pt idx="443">
                  <c:v>-0.07</c:v>
                </c:pt>
                <c:pt idx="444">
                  <c:v>-0.04</c:v>
                </c:pt>
                <c:pt idx="445">
                  <c:v>-0.04</c:v>
                </c:pt>
                <c:pt idx="446">
                  <c:v>-0.06</c:v>
                </c:pt>
                <c:pt idx="447">
                  <c:v>-0.06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-0.04</c:v>
                </c:pt>
                <c:pt idx="459">
                  <c:v>-0.04</c:v>
                </c:pt>
                <c:pt idx="462">
                  <c:v>-0.08</c:v>
                </c:pt>
                <c:pt idx="463">
                  <c:v>-0.08</c:v>
                </c:pt>
                <c:pt idx="464">
                  <c:v>-0.08</c:v>
                </c:pt>
                <c:pt idx="465">
                  <c:v>-0.08</c:v>
                </c:pt>
                <c:pt idx="466">
                  <c:v>-0.04</c:v>
                </c:pt>
                <c:pt idx="467">
                  <c:v>-0.04</c:v>
                </c:pt>
                <c:pt idx="468">
                  <c:v>-0.06</c:v>
                </c:pt>
                <c:pt idx="469">
                  <c:v>-0.06</c:v>
                </c:pt>
                <c:pt idx="470">
                  <c:v>-0.04</c:v>
                </c:pt>
                <c:pt idx="471">
                  <c:v>-0.04</c:v>
                </c:pt>
                <c:pt idx="472">
                  <c:v>-0.05</c:v>
                </c:pt>
                <c:pt idx="473">
                  <c:v>-0.05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-0.03</c:v>
                </c:pt>
                <c:pt idx="481">
                  <c:v>-0.03</c:v>
                </c:pt>
                <c:pt idx="484">
                  <c:v>Max Amplitude: 0.888545369633358</c:v>
                </c:pt>
                <c:pt idx="485">
                  <c:v>Iteration: 9.0</c:v>
                </c:pt>
              </c:strCache>
            </c:strRef>
          </c:cat>
          <c:val>
            <c:numRef>
              <c:f>Sheet3!$L$1:$L$486</c:f>
              <c:numCache>
                <c:formatCode>General</c:formatCod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4">
                  <c:v>0.05</c:v>
                </c:pt>
                <c:pt idx="45">
                  <c:v>0.05</c:v>
                </c:pt>
                <c:pt idx="46">
                  <c:v>0.05</c:v>
                </c:pt>
                <c:pt idx="47">
                  <c:v>0.05</c:v>
                </c:pt>
                <c:pt idx="48">
                  <c:v>0.05</c:v>
                </c:pt>
                <c:pt idx="49">
                  <c:v>0.05</c:v>
                </c:pt>
                <c:pt idx="50">
                  <c:v>0.05</c:v>
                </c:pt>
                <c:pt idx="51">
                  <c:v>0.05</c:v>
                </c:pt>
                <c:pt idx="52">
                  <c:v>0.05</c:v>
                </c:pt>
                <c:pt idx="53">
                  <c:v>0.05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0.05</c:v>
                </c:pt>
                <c:pt idx="63">
                  <c:v>0.05</c:v>
                </c:pt>
                <c:pt idx="66">
                  <c:v>0.05</c:v>
                </c:pt>
                <c:pt idx="67">
                  <c:v>0.05</c:v>
                </c:pt>
                <c:pt idx="68">
                  <c:v>0.05</c:v>
                </c:pt>
                <c:pt idx="69">
                  <c:v>0.05</c:v>
                </c:pt>
                <c:pt idx="70">
                  <c:v>0.05</c:v>
                </c:pt>
                <c:pt idx="71">
                  <c:v>0.05</c:v>
                </c:pt>
                <c:pt idx="72">
                  <c:v>0.05</c:v>
                </c:pt>
                <c:pt idx="73">
                  <c:v>0.05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0.05</c:v>
                </c:pt>
                <c:pt idx="79">
                  <c:v>0.05</c:v>
                </c:pt>
                <c:pt idx="80">
                  <c:v>0.05</c:v>
                </c:pt>
                <c:pt idx="81">
                  <c:v>0.05</c:v>
                </c:pt>
                <c:pt idx="82">
                  <c:v>0.05</c:v>
                </c:pt>
                <c:pt idx="83">
                  <c:v>0.05</c:v>
                </c:pt>
                <c:pt idx="84">
                  <c:v>0.04</c:v>
                </c:pt>
                <c:pt idx="85">
                  <c:v>0.04</c:v>
                </c:pt>
                <c:pt idx="88">
                  <c:v>0.04</c:v>
                </c:pt>
                <c:pt idx="89">
                  <c:v>0.04</c:v>
                </c:pt>
                <c:pt idx="90">
                  <c:v>0.04</c:v>
                </c:pt>
                <c:pt idx="91">
                  <c:v>0.04</c:v>
                </c:pt>
                <c:pt idx="92">
                  <c:v>0.04</c:v>
                </c:pt>
                <c:pt idx="93">
                  <c:v>0.04</c:v>
                </c:pt>
                <c:pt idx="94">
                  <c:v>0.04</c:v>
                </c:pt>
                <c:pt idx="95">
                  <c:v>0.04</c:v>
                </c:pt>
                <c:pt idx="96">
                  <c:v>0.03</c:v>
                </c:pt>
                <c:pt idx="97">
                  <c:v>0.03</c:v>
                </c:pt>
                <c:pt idx="98">
                  <c:v>0.04</c:v>
                </c:pt>
                <c:pt idx="99">
                  <c:v>0.04</c:v>
                </c:pt>
                <c:pt idx="100">
                  <c:v>0.04</c:v>
                </c:pt>
                <c:pt idx="101">
                  <c:v>0.04</c:v>
                </c:pt>
                <c:pt idx="102">
                  <c:v>0.04</c:v>
                </c:pt>
                <c:pt idx="103">
                  <c:v>0.04</c:v>
                </c:pt>
                <c:pt idx="104">
                  <c:v>0.05</c:v>
                </c:pt>
                <c:pt idx="105">
                  <c:v>0.05</c:v>
                </c:pt>
                <c:pt idx="106">
                  <c:v>0.04</c:v>
                </c:pt>
                <c:pt idx="107">
                  <c:v>0.04</c:v>
                </c:pt>
                <c:pt idx="110">
                  <c:v>0.04</c:v>
                </c:pt>
                <c:pt idx="111">
                  <c:v>0.04</c:v>
                </c:pt>
                <c:pt idx="112">
                  <c:v>0.04</c:v>
                </c:pt>
                <c:pt idx="113">
                  <c:v>0.04</c:v>
                </c:pt>
                <c:pt idx="114">
                  <c:v>0.04</c:v>
                </c:pt>
                <c:pt idx="115">
                  <c:v>0.04</c:v>
                </c:pt>
                <c:pt idx="116">
                  <c:v>0.04</c:v>
                </c:pt>
                <c:pt idx="117">
                  <c:v>0.04</c:v>
                </c:pt>
                <c:pt idx="118">
                  <c:v>0.03</c:v>
                </c:pt>
                <c:pt idx="119">
                  <c:v>0.03</c:v>
                </c:pt>
                <c:pt idx="120">
                  <c:v>0.03</c:v>
                </c:pt>
                <c:pt idx="121">
                  <c:v>0.03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0.03</c:v>
                </c:pt>
                <c:pt idx="127">
                  <c:v>0.03</c:v>
                </c:pt>
                <c:pt idx="128">
                  <c:v>0.03</c:v>
                </c:pt>
                <c:pt idx="129">
                  <c:v>0.03</c:v>
                </c:pt>
                <c:pt idx="132">
                  <c:v>0.03</c:v>
                </c:pt>
                <c:pt idx="133">
                  <c:v>0.03</c:v>
                </c:pt>
                <c:pt idx="134">
                  <c:v>0.03</c:v>
                </c:pt>
                <c:pt idx="135">
                  <c:v>0.03</c:v>
                </c:pt>
                <c:pt idx="136">
                  <c:v>0.03</c:v>
                </c:pt>
                <c:pt idx="137">
                  <c:v>0.03</c:v>
                </c:pt>
                <c:pt idx="138">
                  <c:v>0.03</c:v>
                </c:pt>
                <c:pt idx="139">
                  <c:v>0.03</c:v>
                </c:pt>
                <c:pt idx="140">
                  <c:v>0.02</c:v>
                </c:pt>
                <c:pt idx="141">
                  <c:v>0.02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0.03</c:v>
                </c:pt>
                <c:pt idx="149">
                  <c:v>0.03</c:v>
                </c:pt>
                <c:pt idx="150">
                  <c:v>0.03</c:v>
                </c:pt>
                <c:pt idx="151">
                  <c:v>0.03</c:v>
                </c:pt>
                <c:pt idx="154">
                  <c:v>0.02</c:v>
                </c:pt>
                <c:pt idx="155">
                  <c:v>0.02</c:v>
                </c:pt>
                <c:pt idx="156">
                  <c:v>0.02</c:v>
                </c:pt>
                <c:pt idx="157">
                  <c:v>0.02</c:v>
                </c:pt>
                <c:pt idx="158">
                  <c:v>0.02</c:v>
                </c:pt>
                <c:pt idx="159">
                  <c:v>0.02</c:v>
                </c:pt>
                <c:pt idx="160">
                  <c:v>0.02</c:v>
                </c:pt>
                <c:pt idx="161">
                  <c:v>0.02</c:v>
                </c:pt>
                <c:pt idx="162">
                  <c:v>0.02</c:v>
                </c:pt>
                <c:pt idx="163">
                  <c:v>0.02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0.02</c:v>
                </c:pt>
                <c:pt idx="169">
                  <c:v>0.02</c:v>
                </c:pt>
                <c:pt idx="170">
                  <c:v>0.02</c:v>
                </c:pt>
                <c:pt idx="171">
                  <c:v>0.02</c:v>
                </c:pt>
                <c:pt idx="172">
                  <c:v>0.01</c:v>
                </c:pt>
                <c:pt idx="173">
                  <c:v>0.01</c:v>
                </c:pt>
                <c:pt idx="176">
                  <c:v>0.02</c:v>
                </c:pt>
                <c:pt idx="177">
                  <c:v>0.02</c:v>
                </c:pt>
                <c:pt idx="178">
                  <c:v>0.01</c:v>
                </c:pt>
                <c:pt idx="179">
                  <c:v>0.01</c:v>
                </c:pt>
                <c:pt idx="180">
                  <c:v>0.01</c:v>
                </c:pt>
                <c:pt idx="181">
                  <c:v>0.01</c:v>
                </c:pt>
                <c:pt idx="182">
                  <c:v>0.02</c:v>
                </c:pt>
                <c:pt idx="183">
                  <c:v>0.02</c:v>
                </c:pt>
                <c:pt idx="184">
                  <c:v>0</c:v>
                </c:pt>
                <c:pt idx="185">
                  <c:v>0</c:v>
                </c:pt>
                <c:pt idx="186">
                  <c:v>0.02</c:v>
                </c:pt>
                <c:pt idx="187">
                  <c:v>0.02</c:v>
                </c:pt>
                <c:pt idx="188">
                  <c:v>0.01</c:v>
                </c:pt>
                <c:pt idx="189">
                  <c:v>0.01</c:v>
                </c:pt>
                <c:pt idx="190">
                  <c:v>0</c:v>
                </c:pt>
                <c:pt idx="191">
                  <c:v>0</c:v>
                </c:pt>
                <c:pt idx="192">
                  <c:v>0.02</c:v>
                </c:pt>
                <c:pt idx="193">
                  <c:v>0.02</c:v>
                </c:pt>
                <c:pt idx="194">
                  <c:v>0</c:v>
                </c:pt>
                <c:pt idx="195">
                  <c:v>0</c:v>
                </c:pt>
                <c:pt idx="198">
                  <c:v>0.01</c:v>
                </c:pt>
                <c:pt idx="199">
                  <c:v>0.01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0.01</c:v>
                </c:pt>
                <c:pt idx="205">
                  <c:v>0.01</c:v>
                </c:pt>
                <c:pt idx="206">
                  <c:v>-0.01</c:v>
                </c:pt>
                <c:pt idx="207">
                  <c:v>-0.01</c:v>
                </c:pt>
                <c:pt idx="208">
                  <c:v>0</c:v>
                </c:pt>
                <c:pt idx="209">
                  <c:v>0</c:v>
                </c:pt>
                <c:pt idx="210">
                  <c:v>-0.01</c:v>
                </c:pt>
                <c:pt idx="211">
                  <c:v>-0.01</c:v>
                </c:pt>
                <c:pt idx="212">
                  <c:v>-0.01</c:v>
                </c:pt>
                <c:pt idx="213">
                  <c:v>-0.01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20">
                  <c:v>-0.01</c:v>
                </c:pt>
                <c:pt idx="221">
                  <c:v>-0.01</c:v>
                </c:pt>
                <c:pt idx="222">
                  <c:v>-0.01</c:v>
                </c:pt>
                <c:pt idx="223">
                  <c:v>-0.01</c:v>
                </c:pt>
                <c:pt idx="224">
                  <c:v>-0.01</c:v>
                </c:pt>
                <c:pt idx="225">
                  <c:v>-0.01</c:v>
                </c:pt>
                <c:pt idx="226">
                  <c:v>-0.01</c:v>
                </c:pt>
                <c:pt idx="227">
                  <c:v>-0.01</c:v>
                </c:pt>
                <c:pt idx="228">
                  <c:v>-0.01</c:v>
                </c:pt>
                <c:pt idx="229">
                  <c:v>-0.01</c:v>
                </c:pt>
                <c:pt idx="230">
                  <c:v>-0.01</c:v>
                </c:pt>
                <c:pt idx="231">
                  <c:v>-0.01</c:v>
                </c:pt>
                <c:pt idx="232">
                  <c:v>-0.02</c:v>
                </c:pt>
                <c:pt idx="233">
                  <c:v>-0.02</c:v>
                </c:pt>
                <c:pt idx="234">
                  <c:v>-0.02</c:v>
                </c:pt>
                <c:pt idx="235">
                  <c:v>-0.02</c:v>
                </c:pt>
                <c:pt idx="236">
                  <c:v>-0.01</c:v>
                </c:pt>
                <c:pt idx="237">
                  <c:v>-0.01</c:v>
                </c:pt>
                <c:pt idx="238">
                  <c:v>-0.01</c:v>
                </c:pt>
                <c:pt idx="239">
                  <c:v>-0.01</c:v>
                </c:pt>
                <c:pt idx="242">
                  <c:v>-0.02</c:v>
                </c:pt>
                <c:pt idx="243">
                  <c:v>-0.02</c:v>
                </c:pt>
                <c:pt idx="244">
                  <c:v>-0.02</c:v>
                </c:pt>
                <c:pt idx="245">
                  <c:v>-0.02</c:v>
                </c:pt>
                <c:pt idx="246">
                  <c:v>-0.02</c:v>
                </c:pt>
                <c:pt idx="247">
                  <c:v>-0.02</c:v>
                </c:pt>
                <c:pt idx="248">
                  <c:v>-0.02</c:v>
                </c:pt>
                <c:pt idx="249">
                  <c:v>-0.02</c:v>
                </c:pt>
                <c:pt idx="250">
                  <c:v>-0.02</c:v>
                </c:pt>
                <c:pt idx="251">
                  <c:v>-0.02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-0.02</c:v>
                </c:pt>
                <c:pt idx="257">
                  <c:v>-0.02</c:v>
                </c:pt>
                <c:pt idx="258">
                  <c:v>-0.01</c:v>
                </c:pt>
                <c:pt idx="259">
                  <c:v>-0.01</c:v>
                </c:pt>
                <c:pt idx="260">
                  <c:v>-0.02</c:v>
                </c:pt>
                <c:pt idx="261">
                  <c:v>-0.02</c:v>
                </c:pt>
                <c:pt idx="264">
                  <c:v>-0.02</c:v>
                </c:pt>
                <c:pt idx="265">
                  <c:v>-0.02</c:v>
                </c:pt>
                <c:pt idx="266">
                  <c:v>-0.02</c:v>
                </c:pt>
                <c:pt idx="267">
                  <c:v>-0.02</c:v>
                </c:pt>
                <c:pt idx="268">
                  <c:v>-0.03</c:v>
                </c:pt>
                <c:pt idx="269">
                  <c:v>-0.03</c:v>
                </c:pt>
                <c:pt idx="270">
                  <c:v>-0.02</c:v>
                </c:pt>
                <c:pt idx="271">
                  <c:v>-0.02</c:v>
                </c:pt>
                <c:pt idx="272">
                  <c:v>-0.03</c:v>
                </c:pt>
                <c:pt idx="273">
                  <c:v>-0.03</c:v>
                </c:pt>
                <c:pt idx="274">
                  <c:v>-0.02</c:v>
                </c:pt>
                <c:pt idx="275">
                  <c:v>-0.02</c:v>
                </c:pt>
                <c:pt idx="276">
                  <c:v>-0.03</c:v>
                </c:pt>
                <c:pt idx="277">
                  <c:v>-0.03</c:v>
                </c:pt>
                <c:pt idx="278">
                  <c:v>-0.03</c:v>
                </c:pt>
                <c:pt idx="279">
                  <c:v>-0.03</c:v>
                </c:pt>
                <c:pt idx="280">
                  <c:v>-0.02</c:v>
                </c:pt>
                <c:pt idx="281">
                  <c:v>-0.02</c:v>
                </c:pt>
                <c:pt idx="282">
                  <c:v>-0.03</c:v>
                </c:pt>
                <c:pt idx="283">
                  <c:v>-0.03</c:v>
                </c:pt>
                <c:pt idx="286">
                  <c:v>-0.03</c:v>
                </c:pt>
                <c:pt idx="287">
                  <c:v>-0.03</c:v>
                </c:pt>
                <c:pt idx="288">
                  <c:v>-0.03</c:v>
                </c:pt>
                <c:pt idx="289">
                  <c:v>-0.03</c:v>
                </c:pt>
                <c:pt idx="290">
                  <c:v>-0.03</c:v>
                </c:pt>
                <c:pt idx="291">
                  <c:v>-0.03</c:v>
                </c:pt>
                <c:pt idx="292">
                  <c:v>-0.03</c:v>
                </c:pt>
                <c:pt idx="293">
                  <c:v>-0.03</c:v>
                </c:pt>
                <c:pt idx="294">
                  <c:v>-0.04</c:v>
                </c:pt>
                <c:pt idx="295">
                  <c:v>-0.04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-0.03</c:v>
                </c:pt>
                <c:pt idx="303">
                  <c:v>-0.03</c:v>
                </c:pt>
                <c:pt idx="304">
                  <c:v>-0.04</c:v>
                </c:pt>
                <c:pt idx="305">
                  <c:v>-0.04</c:v>
                </c:pt>
                <c:pt idx="308">
                  <c:v>-0.04</c:v>
                </c:pt>
                <c:pt idx="309">
                  <c:v>-0.04</c:v>
                </c:pt>
                <c:pt idx="310">
                  <c:v>-0.04</c:v>
                </c:pt>
                <c:pt idx="311">
                  <c:v>-0.04</c:v>
                </c:pt>
                <c:pt idx="312">
                  <c:v>-0.04</c:v>
                </c:pt>
                <c:pt idx="313">
                  <c:v>-0.04</c:v>
                </c:pt>
                <c:pt idx="314">
                  <c:v>-0.04</c:v>
                </c:pt>
                <c:pt idx="315">
                  <c:v>-0.04</c:v>
                </c:pt>
                <c:pt idx="316">
                  <c:v>-0.04</c:v>
                </c:pt>
                <c:pt idx="317">
                  <c:v>-0.04</c:v>
                </c:pt>
                <c:pt idx="318">
                  <c:v>-0.04</c:v>
                </c:pt>
                <c:pt idx="319">
                  <c:v>-0.04</c:v>
                </c:pt>
                <c:pt idx="320">
                  <c:v>-0.05</c:v>
                </c:pt>
                <c:pt idx="321">
                  <c:v>-0.05</c:v>
                </c:pt>
                <c:pt idx="322">
                  <c:v>-0.05</c:v>
                </c:pt>
                <c:pt idx="323">
                  <c:v>-0.05</c:v>
                </c:pt>
                <c:pt idx="324">
                  <c:v>-0.04</c:v>
                </c:pt>
                <c:pt idx="325">
                  <c:v>-0.04</c:v>
                </c:pt>
                <c:pt idx="326">
                  <c:v>-0.04</c:v>
                </c:pt>
                <c:pt idx="327">
                  <c:v>-0.04</c:v>
                </c:pt>
                <c:pt idx="330">
                  <c:v>-0.05</c:v>
                </c:pt>
                <c:pt idx="331">
                  <c:v>-0.05</c:v>
                </c:pt>
                <c:pt idx="332">
                  <c:v>-0.04</c:v>
                </c:pt>
                <c:pt idx="333">
                  <c:v>-0.04</c:v>
                </c:pt>
                <c:pt idx="334">
                  <c:v>-0.04</c:v>
                </c:pt>
                <c:pt idx="335">
                  <c:v>-0.04</c:v>
                </c:pt>
                <c:pt idx="336">
                  <c:v>-0.05</c:v>
                </c:pt>
                <c:pt idx="337">
                  <c:v>-0.05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-0.05</c:v>
                </c:pt>
                <c:pt idx="347">
                  <c:v>-0.05</c:v>
                </c:pt>
                <c:pt idx="348">
                  <c:v>-0.05</c:v>
                </c:pt>
                <c:pt idx="349">
                  <c:v>-0.05</c:v>
                </c:pt>
                <c:pt idx="352">
                  <c:v>-0.05</c:v>
                </c:pt>
                <c:pt idx="353">
                  <c:v>-0.05</c:v>
                </c:pt>
                <c:pt idx="354">
                  <c:v>-0.05</c:v>
                </c:pt>
                <c:pt idx="355">
                  <c:v>-0.05</c:v>
                </c:pt>
                <c:pt idx="356">
                  <c:v>-0.05</c:v>
                </c:pt>
                <c:pt idx="357">
                  <c:v>-0.05</c:v>
                </c:pt>
                <c:pt idx="358">
                  <c:v>-0.05</c:v>
                </c:pt>
                <c:pt idx="359">
                  <c:v>-0.05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-0.05</c:v>
                </c:pt>
                <c:pt idx="375">
                  <c:v>-0.05</c:v>
                </c:pt>
                <c:pt idx="376">
                  <c:v>-0.05</c:v>
                </c:pt>
                <c:pt idx="377">
                  <c:v>-0.05</c:v>
                </c:pt>
                <c:pt idx="378">
                  <c:v>-0.05</c:v>
                </c:pt>
                <c:pt idx="379">
                  <c:v>-0.05</c:v>
                </c:pt>
                <c:pt idx="380">
                  <c:v>-0.05</c:v>
                </c:pt>
                <c:pt idx="381">
                  <c:v>-0.05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-0.05</c:v>
                </c:pt>
                <c:pt idx="401">
                  <c:v>-0.05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-0.05</c:v>
                </c:pt>
                <c:pt idx="419">
                  <c:v>-0.05</c:v>
                </c:pt>
                <c:pt idx="420">
                  <c:v>-0.05</c:v>
                </c:pt>
                <c:pt idx="421">
                  <c:v>-0.05</c:v>
                </c:pt>
                <c:pt idx="422">
                  <c:v>-0.05</c:v>
                </c:pt>
                <c:pt idx="423">
                  <c:v>-0.05</c:v>
                </c:pt>
                <c:pt idx="424">
                  <c:v>-0.05</c:v>
                </c:pt>
                <c:pt idx="425">
                  <c:v>-0.05</c:v>
                </c:pt>
                <c:pt idx="426">
                  <c:v>-0.05</c:v>
                </c:pt>
                <c:pt idx="427">
                  <c:v>-0.05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-0.05</c:v>
                </c:pt>
                <c:pt idx="433">
                  <c:v>-0.05</c:v>
                </c:pt>
                <c:pt idx="434">
                  <c:v>-0.05</c:v>
                </c:pt>
                <c:pt idx="435">
                  <c:v>-0.05</c:v>
                </c:pt>
                <c:pt idx="436">
                  <c:v>-0.05</c:v>
                </c:pt>
                <c:pt idx="437">
                  <c:v>-0.05</c:v>
                </c:pt>
                <c:pt idx="440">
                  <c:v>-0.05</c:v>
                </c:pt>
                <c:pt idx="441">
                  <c:v>-0.05</c:v>
                </c:pt>
                <c:pt idx="442">
                  <c:v>-0.05</c:v>
                </c:pt>
                <c:pt idx="443">
                  <c:v>-0.05</c:v>
                </c:pt>
                <c:pt idx="444">
                  <c:v>-0.04</c:v>
                </c:pt>
                <c:pt idx="445">
                  <c:v>-0.04</c:v>
                </c:pt>
                <c:pt idx="446">
                  <c:v>-0.05</c:v>
                </c:pt>
                <c:pt idx="447">
                  <c:v>-0.05</c:v>
                </c:pt>
                <c:pt idx="448">
                  <c:v>-0.05</c:v>
                </c:pt>
                <c:pt idx="449">
                  <c:v>-0.05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-0.05</c:v>
                </c:pt>
                <c:pt idx="455">
                  <c:v>-0.05</c:v>
                </c:pt>
                <c:pt idx="456">
                  <c:v>-0.05</c:v>
                </c:pt>
                <c:pt idx="457">
                  <c:v>-0.05</c:v>
                </c:pt>
                <c:pt idx="458">
                  <c:v>-0.04</c:v>
                </c:pt>
                <c:pt idx="459">
                  <c:v>-0.04</c:v>
                </c:pt>
                <c:pt idx="462">
                  <c:v>-0.05</c:v>
                </c:pt>
                <c:pt idx="463">
                  <c:v>-0.05</c:v>
                </c:pt>
                <c:pt idx="464">
                  <c:v>-0.05</c:v>
                </c:pt>
                <c:pt idx="465">
                  <c:v>-0.05</c:v>
                </c:pt>
                <c:pt idx="466">
                  <c:v>-0.04</c:v>
                </c:pt>
                <c:pt idx="467">
                  <c:v>-0.04</c:v>
                </c:pt>
                <c:pt idx="468">
                  <c:v>-0.05</c:v>
                </c:pt>
                <c:pt idx="469">
                  <c:v>-0.05</c:v>
                </c:pt>
                <c:pt idx="470">
                  <c:v>-0.04</c:v>
                </c:pt>
                <c:pt idx="471">
                  <c:v>-0.04</c:v>
                </c:pt>
                <c:pt idx="472">
                  <c:v>-0.04</c:v>
                </c:pt>
                <c:pt idx="473">
                  <c:v>-0.04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-0.04</c:v>
                </c:pt>
                <c:pt idx="479">
                  <c:v>-0.04</c:v>
                </c:pt>
                <c:pt idx="480">
                  <c:v>-0.04</c:v>
                </c:pt>
                <c:pt idx="481">
                  <c:v>-0.04</c:v>
                </c:pt>
              </c:numCache>
            </c:numRef>
          </c:val>
        </c:ser>
        <c:ser>
          <c:idx val="11"/>
          <c:order val="11"/>
          <c:cat>
            <c:strRef>
              <c:f>Sheet3!$A$1:$A$486</c:f>
              <c:strCach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0.06</c:v>
                </c:pt>
                <c:pt idx="23">
                  <c:v>0.06</c:v>
                </c:pt>
                <c:pt idx="24">
                  <c:v>0.06</c:v>
                </c:pt>
                <c:pt idx="25">
                  <c:v>0.06</c:v>
                </c:pt>
                <c:pt idx="26">
                  <c:v>0.04</c:v>
                </c:pt>
                <c:pt idx="27">
                  <c:v>0.04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0.07</c:v>
                </c:pt>
                <c:pt idx="45">
                  <c:v>0.07</c:v>
                </c:pt>
                <c:pt idx="46">
                  <c:v>0.06</c:v>
                </c:pt>
                <c:pt idx="47">
                  <c:v>0.06</c:v>
                </c:pt>
                <c:pt idx="48">
                  <c:v>0.04</c:v>
                </c:pt>
                <c:pt idx="49">
                  <c:v>0.04</c:v>
                </c:pt>
                <c:pt idx="50">
                  <c:v>0.06</c:v>
                </c:pt>
                <c:pt idx="51">
                  <c:v>0.06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0.08</c:v>
                </c:pt>
                <c:pt idx="67">
                  <c:v>0.08</c:v>
                </c:pt>
                <c:pt idx="68">
                  <c:v>0.07</c:v>
                </c:pt>
                <c:pt idx="69">
                  <c:v>0.07</c:v>
                </c:pt>
                <c:pt idx="70">
                  <c:v>0.04</c:v>
                </c:pt>
                <c:pt idx="71">
                  <c:v>0.04</c:v>
                </c:pt>
                <c:pt idx="72">
                  <c:v>0.06</c:v>
                </c:pt>
                <c:pt idx="73">
                  <c:v>0.06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0.06</c:v>
                </c:pt>
                <c:pt idx="83">
                  <c:v>0.06</c:v>
                </c:pt>
                <c:pt idx="84">
                  <c:v>0.03</c:v>
                </c:pt>
                <c:pt idx="85">
                  <c:v>0.03</c:v>
                </c:pt>
                <c:pt idx="88">
                  <c:v>0.09</c:v>
                </c:pt>
                <c:pt idx="89">
                  <c:v>0.09</c:v>
                </c:pt>
                <c:pt idx="90">
                  <c:v>0.08</c:v>
                </c:pt>
                <c:pt idx="91">
                  <c:v>0.08</c:v>
                </c:pt>
                <c:pt idx="92">
                  <c:v>0.04</c:v>
                </c:pt>
                <c:pt idx="93">
                  <c:v>0.04</c:v>
                </c:pt>
                <c:pt idx="94">
                  <c:v>0.06</c:v>
                </c:pt>
                <c:pt idx="95">
                  <c:v>0.06</c:v>
                </c:pt>
                <c:pt idx="96">
                  <c:v>0.03</c:v>
                </c:pt>
                <c:pt idx="97">
                  <c:v>0.03</c:v>
                </c:pt>
                <c:pt idx="98">
                  <c:v>0.04</c:v>
                </c:pt>
                <c:pt idx="99">
                  <c:v>0.04</c:v>
                </c:pt>
                <c:pt idx="100">
                  <c:v>0.04</c:v>
                </c:pt>
                <c:pt idx="101">
                  <c:v>0.04</c:v>
                </c:pt>
                <c:pt idx="102">
                  <c:v>0.04</c:v>
                </c:pt>
                <c:pt idx="103">
                  <c:v>0.04</c:v>
                </c:pt>
                <c:pt idx="104">
                  <c:v>0.05</c:v>
                </c:pt>
                <c:pt idx="105">
                  <c:v>0.05</c:v>
                </c:pt>
                <c:pt idx="106">
                  <c:v>0.03</c:v>
                </c:pt>
                <c:pt idx="107">
                  <c:v>0.03</c:v>
                </c:pt>
                <c:pt idx="110">
                  <c:v>0.09</c:v>
                </c:pt>
                <c:pt idx="111">
                  <c:v>0.09</c:v>
                </c:pt>
                <c:pt idx="112">
                  <c:v>0.08</c:v>
                </c:pt>
                <c:pt idx="113">
                  <c:v>0.08</c:v>
                </c:pt>
                <c:pt idx="114">
                  <c:v>0.03</c:v>
                </c:pt>
                <c:pt idx="115">
                  <c:v>0.03</c:v>
                </c:pt>
                <c:pt idx="116">
                  <c:v>0.05</c:v>
                </c:pt>
                <c:pt idx="117">
                  <c:v>0.05</c:v>
                </c:pt>
                <c:pt idx="118">
                  <c:v>0.02</c:v>
                </c:pt>
                <c:pt idx="119">
                  <c:v>0.02</c:v>
                </c:pt>
                <c:pt idx="120">
                  <c:v>0.04</c:v>
                </c:pt>
                <c:pt idx="121">
                  <c:v>0.04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0.05</c:v>
                </c:pt>
                <c:pt idx="127">
                  <c:v>0.05</c:v>
                </c:pt>
                <c:pt idx="128">
                  <c:v>0.01</c:v>
                </c:pt>
                <c:pt idx="129">
                  <c:v>0.01</c:v>
                </c:pt>
                <c:pt idx="132">
                  <c:v>0.09</c:v>
                </c:pt>
                <c:pt idx="133">
                  <c:v>0.09</c:v>
                </c:pt>
                <c:pt idx="134">
                  <c:v>0.08</c:v>
                </c:pt>
                <c:pt idx="135">
                  <c:v>0.08</c:v>
                </c:pt>
                <c:pt idx="136">
                  <c:v>0.02</c:v>
                </c:pt>
                <c:pt idx="137">
                  <c:v>0.02</c:v>
                </c:pt>
                <c:pt idx="138">
                  <c:v>0.05</c:v>
                </c:pt>
                <c:pt idx="139">
                  <c:v>0.05</c:v>
                </c:pt>
                <c:pt idx="140">
                  <c:v>0.01</c:v>
                </c:pt>
                <c:pt idx="141">
                  <c:v>0.01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0.04</c:v>
                </c:pt>
                <c:pt idx="149">
                  <c:v>0.04</c:v>
                </c:pt>
                <c:pt idx="150">
                  <c:v>0</c:v>
                </c:pt>
                <c:pt idx="151">
                  <c:v>0</c:v>
                </c:pt>
                <c:pt idx="154">
                  <c:v>0.08</c:v>
                </c:pt>
                <c:pt idx="155">
                  <c:v>0.08</c:v>
                </c:pt>
                <c:pt idx="156">
                  <c:v>0.08</c:v>
                </c:pt>
                <c:pt idx="157">
                  <c:v>0.08</c:v>
                </c:pt>
                <c:pt idx="158">
                  <c:v>0.01</c:v>
                </c:pt>
                <c:pt idx="159">
                  <c:v>0.01</c:v>
                </c:pt>
                <c:pt idx="160">
                  <c:v>0.04</c:v>
                </c:pt>
                <c:pt idx="161">
                  <c:v>0.04</c:v>
                </c:pt>
                <c:pt idx="162">
                  <c:v>0</c:v>
                </c:pt>
                <c:pt idx="163">
                  <c:v>0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0.01</c:v>
                </c:pt>
                <c:pt idx="169">
                  <c:v>0.01</c:v>
                </c:pt>
                <c:pt idx="170">
                  <c:v>0.03</c:v>
                </c:pt>
                <c:pt idx="171">
                  <c:v>0.03</c:v>
                </c:pt>
                <c:pt idx="172">
                  <c:v>-0.01</c:v>
                </c:pt>
                <c:pt idx="173">
                  <c:v>-0.01</c:v>
                </c:pt>
                <c:pt idx="176">
                  <c:v>0.08</c:v>
                </c:pt>
                <c:pt idx="177">
                  <c:v>0.08</c:v>
                </c:pt>
                <c:pt idx="178">
                  <c:v>0.07</c:v>
                </c:pt>
                <c:pt idx="179">
                  <c:v>0.07</c:v>
                </c:pt>
                <c:pt idx="180">
                  <c:v>0</c:v>
                </c:pt>
                <c:pt idx="181">
                  <c:v>0</c:v>
                </c:pt>
                <c:pt idx="182">
                  <c:v>0.04</c:v>
                </c:pt>
                <c:pt idx="183">
                  <c:v>0.04</c:v>
                </c:pt>
                <c:pt idx="184">
                  <c:v>0</c:v>
                </c:pt>
                <c:pt idx="185">
                  <c:v>0</c:v>
                </c:pt>
                <c:pt idx="186">
                  <c:v>0.02</c:v>
                </c:pt>
                <c:pt idx="187">
                  <c:v>0.02</c:v>
                </c:pt>
                <c:pt idx="188">
                  <c:v>0.01</c:v>
                </c:pt>
                <c:pt idx="189">
                  <c:v>0.01</c:v>
                </c:pt>
                <c:pt idx="190">
                  <c:v>0</c:v>
                </c:pt>
                <c:pt idx="191">
                  <c:v>0</c:v>
                </c:pt>
                <c:pt idx="192">
                  <c:v>0.03</c:v>
                </c:pt>
                <c:pt idx="193">
                  <c:v>0.03</c:v>
                </c:pt>
                <c:pt idx="194">
                  <c:v>-0.01</c:v>
                </c:pt>
                <c:pt idx="195">
                  <c:v>-0.01</c:v>
                </c:pt>
                <c:pt idx="198">
                  <c:v>0.08</c:v>
                </c:pt>
                <c:pt idx="199">
                  <c:v>0.08</c:v>
                </c:pt>
                <c:pt idx="200">
                  <c:v>0.07</c:v>
                </c:pt>
                <c:pt idx="201">
                  <c:v>0.07</c:v>
                </c:pt>
                <c:pt idx="202">
                  <c:v>0</c:v>
                </c:pt>
                <c:pt idx="203">
                  <c:v>0</c:v>
                </c:pt>
                <c:pt idx="204">
                  <c:v>0.03</c:v>
                </c:pt>
                <c:pt idx="205">
                  <c:v>0.03</c:v>
                </c:pt>
                <c:pt idx="206">
                  <c:v>-0.01</c:v>
                </c:pt>
                <c:pt idx="207">
                  <c:v>-0.01</c:v>
                </c:pt>
                <c:pt idx="208">
                  <c:v>0.01</c:v>
                </c:pt>
                <c:pt idx="209">
                  <c:v>0.01</c:v>
                </c:pt>
                <c:pt idx="210">
                  <c:v>0</c:v>
                </c:pt>
                <c:pt idx="211">
                  <c:v>0</c:v>
                </c:pt>
                <c:pt idx="212">
                  <c:v>-0.01</c:v>
                </c:pt>
                <c:pt idx="213">
                  <c:v>-0.01</c:v>
                </c:pt>
                <c:pt idx="214">
                  <c:v>0.02</c:v>
                </c:pt>
                <c:pt idx="215">
                  <c:v>0.02</c:v>
                </c:pt>
                <c:pt idx="216">
                  <c:v>-0.02</c:v>
                </c:pt>
                <c:pt idx="217">
                  <c:v>-0.02</c:v>
                </c:pt>
                <c:pt idx="220">
                  <c:v>0.06</c:v>
                </c:pt>
                <c:pt idx="221">
                  <c:v>0.06</c:v>
                </c:pt>
                <c:pt idx="222">
                  <c:v>0.06</c:v>
                </c:pt>
                <c:pt idx="223">
                  <c:v>0.06</c:v>
                </c:pt>
                <c:pt idx="224">
                  <c:v>-0.01</c:v>
                </c:pt>
                <c:pt idx="225">
                  <c:v>-0.01</c:v>
                </c:pt>
                <c:pt idx="226">
                  <c:v>0.02</c:v>
                </c:pt>
                <c:pt idx="227">
                  <c:v>0.02</c:v>
                </c:pt>
                <c:pt idx="228">
                  <c:v>-0.02</c:v>
                </c:pt>
                <c:pt idx="229">
                  <c:v>-0.02</c:v>
                </c:pt>
                <c:pt idx="230">
                  <c:v>-0.01</c:v>
                </c:pt>
                <c:pt idx="231">
                  <c:v>-0.01</c:v>
                </c:pt>
                <c:pt idx="232">
                  <c:v>-0.01</c:v>
                </c:pt>
                <c:pt idx="233">
                  <c:v>-0.01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-0.03</c:v>
                </c:pt>
                <c:pt idx="239">
                  <c:v>-0.03</c:v>
                </c:pt>
                <c:pt idx="242">
                  <c:v>0.05</c:v>
                </c:pt>
                <c:pt idx="243">
                  <c:v>0.05</c:v>
                </c:pt>
                <c:pt idx="244">
                  <c:v>0.04</c:v>
                </c:pt>
                <c:pt idx="245">
                  <c:v>0.04</c:v>
                </c:pt>
                <c:pt idx="246">
                  <c:v>-0.02</c:v>
                </c:pt>
                <c:pt idx="247">
                  <c:v>-0.02</c:v>
                </c:pt>
                <c:pt idx="248">
                  <c:v>0.01</c:v>
                </c:pt>
                <c:pt idx="249">
                  <c:v>0.01</c:v>
                </c:pt>
                <c:pt idx="250">
                  <c:v>-0.03</c:v>
                </c:pt>
                <c:pt idx="251">
                  <c:v>-0.03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-0.01</c:v>
                </c:pt>
                <c:pt idx="259">
                  <c:v>-0.01</c:v>
                </c:pt>
                <c:pt idx="260">
                  <c:v>-0.04</c:v>
                </c:pt>
                <c:pt idx="261">
                  <c:v>-0.04</c:v>
                </c:pt>
                <c:pt idx="264">
                  <c:v>0.03</c:v>
                </c:pt>
                <c:pt idx="265">
                  <c:v>0.03</c:v>
                </c:pt>
                <c:pt idx="266">
                  <c:v>0.03</c:v>
                </c:pt>
                <c:pt idx="267">
                  <c:v>0.03</c:v>
                </c:pt>
                <c:pt idx="268">
                  <c:v>-0.03</c:v>
                </c:pt>
                <c:pt idx="269">
                  <c:v>-0.03</c:v>
                </c:pt>
                <c:pt idx="270">
                  <c:v>0</c:v>
                </c:pt>
                <c:pt idx="271">
                  <c:v>0</c:v>
                </c:pt>
                <c:pt idx="272">
                  <c:v>-0.04</c:v>
                </c:pt>
                <c:pt idx="273">
                  <c:v>-0.04</c:v>
                </c:pt>
                <c:pt idx="274">
                  <c:v>-0.02</c:v>
                </c:pt>
                <c:pt idx="275">
                  <c:v>-0.02</c:v>
                </c:pt>
                <c:pt idx="276">
                  <c:v>-0.02</c:v>
                </c:pt>
                <c:pt idx="277">
                  <c:v>-0.02</c:v>
                </c:pt>
                <c:pt idx="278">
                  <c:v>-0.03</c:v>
                </c:pt>
                <c:pt idx="279">
                  <c:v>-0.03</c:v>
                </c:pt>
                <c:pt idx="280">
                  <c:v>-0.01</c:v>
                </c:pt>
                <c:pt idx="281">
                  <c:v>-0.01</c:v>
                </c:pt>
                <c:pt idx="282">
                  <c:v>-0.05</c:v>
                </c:pt>
                <c:pt idx="283">
                  <c:v>-0.05</c:v>
                </c:pt>
                <c:pt idx="286">
                  <c:v>0.02</c:v>
                </c:pt>
                <c:pt idx="287">
                  <c:v>0.02</c:v>
                </c:pt>
                <c:pt idx="288">
                  <c:v>0.02</c:v>
                </c:pt>
                <c:pt idx="289">
                  <c:v>0.02</c:v>
                </c:pt>
                <c:pt idx="290">
                  <c:v>-0.04</c:v>
                </c:pt>
                <c:pt idx="291">
                  <c:v>-0.04</c:v>
                </c:pt>
                <c:pt idx="292">
                  <c:v>-0.01</c:v>
                </c:pt>
                <c:pt idx="293">
                  <c:v>-0.01</c:v>
                </c:pt>
                <c:pt idx="294">
                  <c:v>-0.04</c:v>
                </c:pt>
                <c:pt idx="295">
                  <c:v>-0.04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-0.02</c:v>
                </c:pt>
                <c:pt idx="303">
                  <c:v>-0.02</c:v>
                </c:pt>
                <c:pt idx="304">
                  <c:v>-0.05</c:v>
                </c:pt>
                <c:pt idx="305">
                  <c:v>-0.05</c:v>
                </c:pt>
                <c:pt idx="308">
                  <c:v>0.01</c:v>
                </c:pt>
                <c:pt idx="309">
                  <c:v>0.01</c:v>
                </c:pt>
                <c:pt idx="310">
                  <c:v>0.01</c:v>
                </c:pt>
                <c:pt idx="311">
                  <c:v>0.01</c:v>
                </c:pt>
                <c:pt idx="312">
                  <c:v>-0.03</c:v>
                </c:pt>
                <c:pt idx="313">
                  <c:v>-0.03</c:v>
                </c:pt>
                <c:pt idx="314">
                  <c:v>-0.02</c:v>
                </c:pt>
                <c:pt idx="315">
                  <c:v>-0.02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-0.04</c:v>
                </c:pt>
                <c:pt idx="321">
                  <c:v>-0.04</c:v>
                </c:pt>
                <c:pt idx="322">
                  <c:v>-0.04</c:v>
                </c:pt>
                <c:pt idx="323">
                  <c:v>-0.04</c:v>
                </c:pt>
                <c:pt idx="324">
                  <c:v>-0.03</c:v>
                </c:pt>
                <c:pt idx="325">
                  <c:v>-0.03</c:v>
                </c:pt>
                <c:pt idx="326">
                  <c:v>-0.05</c:v>
                </c:pt>
                <c:pt idx="327">
                  <c:v>-0.05</c:v>
                </c:pt>
                <c:pt idx="330">
                  <c:v>-0.01</c:v>
                </c:pt>
                <c:pt idx="331">
                  <c:v>-0.01</c:v>
                </c:pt>
                <c:pt idx="332">
                  <c:v>-0.01</c:v>
                </c:pt>
                <c:pt idx="333">
                  <c:v>-0.01</c:v>
                </c:pt>
                <c:pt idx="334">
                  <c:v>-0.04</c:v>
                </c:pt>
                <c:pt idx="335">
                  <c:v>-0.04</c:v>
                </c:pt>
                <c:pt idx="336">
                  <c:v>-0.03</c:v>
                </c:pt>
                <c:pt idx="337">
                  <c:v>-0.03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-0.05</c:v>
                </c:pt>
                <c:pt idx="349">
                  <c:v>-0.05</c:v>
                </c:pt>
                <c:pt idx="352">
                  <c:v>-0.03</c:v>
                </c:pt>
                <c:pt idx="353">
                  <c:v>-0.03</c:v>
                </c:pt>
                <c:pt idx="354">
                  <c:v>-0.03</c:v>
                </c:pt>
                <c:pt idx="355">
                  <c:v>-0.03</c:v>
                </c:pt>
                <c:pt idx="356">
                  <c:v>-0.05</c:v>
                </c:pt>
                <c:pt idx="357">
                  <c:v>-0.05</c:v>
                </c:pt>
                <c:pt idx="358">
                  <c:v>-0.04</c:v>
                </c:pt>
                <c:pt idx="359">
                  <c:v>-0.04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-0.04</c:v>
                </c:pt>
                <c:pt idx="375">
                  <c:v>-0.04</c:v>
                </c:pt>
                <c:pt idx="376">
                  <c:v>-0.04</c:v>
                </c:pt>
                <c:pt idx="377">
                  <c:v>-0.04</c:v>
                </c:pt>
                <c:pt idx="378">
                  <c:v>-0.05</c:v>
                </c:pt>
                <c:pt idx="379">
                  <c:v>-0.05</c:v>
                </c:pt>
                <c:pt idx="380">
                  <c:v>-0.04</c:v>
                </c:pt>
                <c:pt idx="381">
                  <c:v>-0.04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-0.04</c:v>
                </c:pt>
                <c:pt idx="401">
                  <c:v>-0.04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-0.07</c:v>
                </c:pt>
                <c:pt idx="419">
                  <c:v>-0.07</c:v>
                </c:pt>
                <c:pt idx="420">
                  <c:v>-0.06</c:v>
                </c:pt>
                <c:pt idx="421">
                  <c:v>-0.06</c:v>
                </c:pt>
                <c:pt idx="422">
                  <c:v>-0.04</c:v>
                </c:pt>
                <c:pt idx="423">
                  <c:v>-0.04</c:v>
                </c:pt>
                <c:pt idx="424">
                  <c:v>-0.06</c:v>
                </c:pt>
                <c:pt idx="425">
                  <c:v>-0.06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-0.04</c:v>
                </c:pt>
                <c:pt idx="433">
                  <c:v>-0.04</c:v>
                </c:pt>
                <c:pt idx="434">
                  <c:v>-0.05</c:v>
                </c:pt>
                <c:pt idx="435">
                  <c:v>-0.05</c:v>
                </c:pt>
                <c:pt idx="436">
                  <c:v>-0.04</c:v>
                </c:pt>
                <c:pt idx="437">
                  <c:v>-0.04</c:v>
                </c:pt>
                <c:pt idx="440">
                  <c:v>-0.08</c:v>
                </c:pt>
                <c:pt idx="441">
                  <c:v>-0.08</c:v>
                </c:pt>
                <c:pt idx="442">
                  <c:v>-0.07</c:v>
                </c:pt>
                <c:pt idx="443">
                  <c:v>-0.07</c:v>
                </c:pt>
                <c:pt idx="444">
                  <c:v>-0.04</c:v>
                </c:pt>
                <c:pt idx="445">
                  <c:v>-0.04</c:v>
                </c:pt>
                <c:pt idx="446">
                  <c:v>-0.06</c:v>
                </c:pt>
                <c:pt idx="447">
                  <c:v>-0.06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-0.04</c:v>
                </c:pt>
                <c:pt idx="459">
                  <c:v>-0.04</c:v>
                </c:pt>
                <c:pt idx="462">
                  <c:v>-0.08</c:v>
                </c:pt>
                <c:pt idx="463">
                  <c:v>-0.08</c:v>
                </c:pt>
                <c:pt idx="464">
                  <c:v>-0.08</c:v>
                </c:pt>
                <c:pt idx="465">
                  <c:v>-0.08</c:v>
                </c:pt>
                <c:pt idx="466">
                  <c:v>-0.04</c:v>
                </c:pt>
                <c:pt idx="467">
                  <c:v>-0.04</c:v>
                </c:pt>
                <c:pt idx="468">
                  <c:v>-0.06</c:v>
                </c:pt>
                <c:pt idx="469">
                  <c:v>-0.06</c:v>
                </c:pt>
                <c:pt idx="470">
                  <c:v>-0.04</c:v>
                </c:pt>
                <c:pt idx="471">
                  <c:v>-0.04</c:v>
                </c:pt>
                <c:pt idx="472">
                  <c:v>-0.05</c:v>
                </c:pt>
                <c:pt idx="473">
                  <c:v>-0.05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-0.03</c:v>
                </c:pt>
                <c:pt idx="481">
                  <c:v>-0.03</c:v>
                </c:pt>
                <c:pt idx="484">
                  <c:v>Max Amplitude: 0.888545369633358</c:v>
                </c:pt>
                <c:pt idx="485">
                  <c:v>Iteration: 9.0</c:v>
                </c:pt>
              </c:strCache>
            </c:strRef>
          </c:cat>
          <c:val>
            <c:numRef>
              <c:f>Sheet3!$M$1:$M$486</c:f>
              <c:numCache>
                <c:formatCode>General</c:formatCod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4">
                  <c:v>0.05</c:v>
                </c:pt>
                <c:pt idx="45">
                  <c:v>0.05</c:v>
                </c:pt>
                <c:pt idx="46">
                  <c:v>0.05</c:v>
                </c:pt>
                <c:pt idx="47">
                  <c:v>0.05</c:v>
                </c:pt>
                <c:pt idx="48">
                  <c:v>0.05</c:v>
                </c:pt>
                <c:pt idx="49">
                  <c:v>0.05</c:v>
                </c:pt>
                <c:pt idx="50">
                  <c:v>0.05</c:v>
                </c:pt>
                <c:pt idx="51">
                  <c:v>0.05</c:v>
                </c:pt>
                <c:pt idx="52">
                  <c:v>0.05</c:v>
                </c:pt>
                <c:pt idx="53">
                  <c:v>0.05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0.05</c:v>
                </c:pt>
                <c:pt idx="63">
                  <c:v>0.05</c:v>
                </c:pt>
                <c:pt idx="66">
                  <c:v>0.04</c:v>
                </c:pt>
                <c:pt idx="67">
                  <c:v>0.04</c:v>
                </c:pt>
                <c:pt idx="68">
                  <c:v>0.04</c:v>
                </c:pt>
                <c:pt idx="69">
                  <c:v>0.04</c:v>
                </c:pt>
                <c:pt idx="70">
                  <c:v>0.04</c:v>
                </c:pt>
                <c:pt idx="71">
                  <c:v>0.04</c:v>
                </c:pt>
                <c:pt idx="72">
                  <c:v>0.04</c:v>
                </c:pt>
                <c:pt idx="73">
                  <c:v>0.04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0.05</c:v>
                </c:pt>
                <c:pt idx="79">
                  <c:v>0.05</c:v>
                </c:pt>
                <c:pt idx="80">
                  <c:v>0.05</c:v>
                </c:pt>
                <c:pt idx="81">
                  <c:v>0.05</c:v>
                </c:pt>
                <c:pt idx="82">
                  <c:v>0.05</c:v>
                </c:pt>
                <c:pt idx="83">
                  <c:v>0.05</c:v>
                </c:pt>
                <c:pt idx="84">
                  <c:v>0.04</c:v>
                </c:pt>
                <c:pt idx="85">
                  <c:v>0.04</c:v>
                </c:pt>
                <c:pt idx="88">
                  <c:v>0.04</c:v>
                </c:pt>
                <c:pt idx="89">
                  <c:v>0.04</c:v>
                </c:pt>
                <c:pt idx="90">
                  <c:v>0.04</c:v>
                </c:pt>
                <c:pt idx="91">
                  <c:v>0.04</c:v>
                </c:pt>
                <c:pt idx="92">
                  <c:v>0.03</c:v>
                </c:pt>
                <c:pt idx="93">
                  <c:v>0.03</c:v>
                </c:pt>
                <c:pt idx="94">
                  <c:v>0.04</c:v>
                </c:pt>
                <c:pt idx="95">
                  <c:v>0.04</c:v>
                </c:pt>
                <c:pt idx="96">
                  <c:v>0.03</c:v>
                </c:pt>
                <c:pt idx="97">
                  <c:v>0.03</c:v>
                </c:pt>
                <c:pt idx="98">
                  <c:v>0.04</c:v>
                </c:pt>
                <c:pt idx="99">
                  <c:v>0.04</c:v>
                </c:pt>
                <c:pt idx="100">
                  <c:v>0.03</c:v>
                </c:pt>
                <c:pt idx="101">
                  <c:v>0.03</c:v>
                </c:pt>
                <c:pt idx="102">
                  <c:v>0.03</c:v>
                </c:pt>
                <c:pt idx="103">
                  <c:v>0.03</c:v>
                </c:pt>
                <c:pt idx="104">
                  <c:v>0.04</c:v>
                </c:pt>
                <c:pt idx="105">
                  <c:v>0.04</c:v>
                </c:pt>
                <c:pt idx="106">
                  <c:v>0.03</c:v>
                </c:pt>
                <c:pt idx="107">
                  <c:v>0.03</c:v>
                </c:pt>
                <c:pt idx="110">
                  <c:v>0.03</c:v>
                </c:pt>
                <c:pt idx="111">
                  <c:v>0.03</c:v>
                </c:pt>
                <c:pt idx="112">
                  <c:v>0.03</c:v>
                </c:pt>
                <c:pt idx="113">
                  <c:v>0.03</c:v>
                </c:pt>
                <c:pt idx="114">
                  <c:v>0.03</c:v>
                </c:pt>
                <c:pt idx="115">
                  <c:v>0.03</c:v>
                </c:pt>
                <c:pt idx="116">
                  <c:v>0.03</c:v>
                </c:pt>
                <c:pt idx="117">
                  <c:v>0.03</c:v>
                </c:pt>
                <c:pt idx="118">
                  <c:v>0.03</c:v>
                </c:pt>
                <c:pt idx="119">
                  <c:v>0.03</c:v>
                </c:pt>
                <c:pt idx="120">
                  <c:v>0.03</c:v>
                </c:pt>
                <c:pt idx="121">
                  <c:v>0.03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0.03</c:v>
                </c:pt>
                <c:pt idx="127">
                  <c:v>0.03</c:v>
                </c:pt>
                <c:pt idx="128">
                  <c:v>0.03</c:v>
                </c:pt>
                <c:pt idx="129">
                  <c:v>0.03</c:v>
                </c:pt>
                <c:pt idx="132">
                  <c:v>0.02</c:v>
                </c:pt>
                <c:pt idx="133">
                  <c:v>0.02</c:v>
                </c:pt>
                <c:pt idx="134">
                  <c:v>0.02</c:v>
                </c:pt>
                <c:pt idx="135">
                  <c:v>0.02</c:v>
                </c:pt>
                <c:pt idx="136">
                  <c:v>0.02</c:v>
                </c:pt>
                <c:pt idx="137">
                  <c:v>0.02</c:v>
                </c:pt>
                <c:pt idx="138">
                  <c:v>0.02</c:v>
                </c:pt>
                <c:pt idx="139">
                  <c:v>0.02</c:v>
                </c:pt>
                <c:pt idx="140">
                  <c:v>0.02</c:v>
                </c:pt>
                <c:pt idx="141">
                  <c:v>0.02</c:v>
                </c:pt>
                <c:pt idx="142">
                  <c:v>0.02</c:v>
                </c:pt>
                <c:pt idx="143">
                  <c:v>0.02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0.02</c:v>
                </c:pt>
                <c:pt idx="149">
                  <c:v>0.02</c:v>
                </c:pt>
                <c:pt idx="150">
                  <c:v>0.02</c:v>
                </c:pt>
                <c:pt idx="151">
                  <c:v>0.02</c:v>
                </c:pt>
                <c:pt idx="154">
                  <c:v>0.02</c:v>
                </c:pt>
                <c:pt idx="155">
                  <c:v>0.02</c:v>
                </c:pt>
                <c:pt idx="156">
                  <c:v>0.01</c:v>
                </c:pt>
                <c:pt idx="157">
                  <c:v>0.01</c:v>
                </c:pt>
                <c:pt idx="158">
                  <c:v>0.01</c:v>
                </c:pt>
                <c:pt idx="159">
                  <c:v>0.01</c:v>
                </c:pt>
                <c:pt idx="160">
                  <c:v>0.02</c:v>
                </c:pt>
                <c:pt idx="161">
                  <c:v>0.02</c:v>
                </c:pt>
                <c:pt idx="162">
                  <c:v>0.02</c:v>
                </c:pt>
                <c:pt idx="163">
                  <c:v>0.02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0.02</c:v>
                </c:pt>
                <c:pt idx="169">
                  <c:v>0.02</c:v>
                </c:pt>
                <c:pt idx="170">
                  <c:v>0.02</c:v>
                </c:pt>
                <c:pt idx="171">
                  <c:v>0.02</c:v>
                </c:pt>
                <c:pt idx="172">
                  <c:v>0.01</c:v>
                </c:pt>
                <c:pt idx="173">
                  <c:v>0.01</c:v>
                </c:pt>
                <c:pt idx="176">
                  <c:v>0.01</c:v>
                </c:pt>
                <c:pt idx="177">
                  <c:v>0.01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0.01</c:v>
                </c:pt>
                <c:pt idx="183">
                  <c:v>0.01</c:v>
                </c:pt>
                <c:pt idx="184">
                  <c:v>0</c:v>
                </c:pt>
                <c:pt idx="185">
                  <c:v>0</c:v>
                </c:pt>
                <c:pt idx="186">
                  <c:v>0.01</c:v>
                </c:pt>
                <c:pt idx="187">
                  <c:v>0.01</c:v>
                </c:pt>
                <c:pt idx="188">
                  <c:v>0.01</c:v>
                </c:pt>
                <c:pt idx="189">
                  <c:v>0.01</c:v>
                </c:pt>
                <c:pt idx="190">
                  <c:v>0</c:v>
                </c:pt>
                <c:pt idx="191">
                  <c:v>0</c:v>
                </c:pt>
                <c:pt idx="192">
                  <c:v>0.01</c:v>
                </c:pt>
                <c:pt idx="193">
                  <c:v>0.01</c:v>
                </c:pt>
                <c:pt idx="194">
                  <c:v>0</c:v>
                </c:pt>
                <c:pt idx="195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-0.01</c:v>
                </c:pt>
                <c:pt idx="203">
                  <c:v>-0.01</c:v>
                </c:pt>
                <c:pt idx="204">
                  <c:v>0</c:v>
                </c:pt>
                <c:pt idx="205">
                  <c:v>0</c:v>
                </c:pt>
                <c:pt idx="206">
                  <c:v>-0.01</c:v>
                </c:pt>
                <c:pt idx="207">
                  <c:v>-0.01</c:v>
                </c:pt>
                <c:pt idx="208">
                  <c:v>-0.01</c:v>
                </c:pt>
                <c:pt idx="209">
                  <c:v>-0.01</c:v>
                </c:pt>
                <c:pt idx="210">
                  <c:v>-0.01</c:v>
                </c:pt>
                <c:pt idx="211">
                  <c:v>-0.01</c:v>
                </c:pt>
                <c:pt idx="212">
                  <c:v>-0.01</c:v>
                </c:pt>
                <c:pt idx="213">
                  <c:v>-0.01</c:v>
                </c:pt>
                <c:pt idx="214">
                  <c:v>0</c:v>
                </c:pt>
                <c:pt idx="215">
                  <c:v>0</c:v>
                </c:pt>
                <c:pt idx="216">
                  <c:v>-0.01</c:v>
                </c:pt>
                <c:pt idx="217">
                  <c:v>-0.01</c:v>
                </c:pt>
                <c:pt idx="220">
                  <c:v>-0.01</c:v>
                </c:pt>
                <c:pt idx="221">
                  <c:v>-0.01</c:v>
                </c:pt>
                <c:pt idx="222">
                  <c:v>-0.02</c:v>
                </c:pt>
                <c:pt idx="223">
                  <c:v>-0.02</c:v>
                </c:pt>
                <c:pt idx="224">
                  <c:v>-0.02</c:v>
                </c:pt>
                <c:pt idx="225">
                  <c:v>-0.02</c:v>
                </c:pt>
                <c:pt idx="226">
                  <c:v>-0.02</c:v>
                </c:pt>
                <c:pt idx="227">
                  <c:v>-0.02</c:v>
                </c:pt>
                <c:pt idx="228">
                  <c:v>-0.02</c:v>
                </c:pt>
                <c:pt idx="229">
                  <c:v>-0.02</c:v>
                </c:pt>
                <c:pt idx="230">
                  <c:v>-0.02</c:v>
                </c:pt>
                <c:pt idx="231">
                  <c:v>-0.02</c:v>
                </c:pt>
                <c:pt idx="232">
                  <c:v>-0.01</c:v>
                </c:pt>
                <c:pt idx="233">
                  <c:v>-0.01</c:v>
                </c:pt>
                <c:pt idx="234">
                  <c:v>-0.01</c:v>
                </c:pt>
                <c:pt idx="235">
                  <c:v>-0.01</c:v>
                </c:pt>
                <c:pt idx="236">
                  <c:v>-0.02</c:v>
                </c:pt>
                <c:pt idx="237">
                  <c:v>-0.02</c:v>
                </c:pt>
                <c:pt idx="238">
                  <c:v>-0.02</c:v>
                </c:pt>
                <c:pt idx="239">
                  <c:v>-0.02</c:v>
                </c:pt>
                <c:pt idx="242">
                  <c:v>-0.02</c:v>
                </c:pt>
                <c:pt idx="243">
                  <c:v>-0.02</c:v>
                </c:pt>
                <c:pt idx="244">
                  <c:v>-0.02</c:v>
                </c:pt>
                <c:pt idx="245">
                  <c:v>-0.02</c:v>
                </c:pt>
                <c:pt idx="246">
                  <c:v>-0.03</c:v>
                </c:pt>
                <c:pt idx="247">
                  <c:v>-0.03</c:v>
                </c:pt>
                <c:pt idx="248">
                  <c:v>-0.02</c:v>
                </c:pt>
                <c:pt idx="249">
                  <c:v>-0.02</c:v>
                </c:pt>
                <c:pt idx="250">
                  <c:v>-0.02</c:v>
                </c:pt>
                <c:pt idx="251">
                  <c:v>-0.02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-0.02</c:v>
                </c:pt>
                <c:pt idx="257">
                  <c:v>-0.02</c:v>
                </c:pt>
                <c:pt idx="258">
                  <c:v>-0.02</c:v>
                </c:pt>
                <c:pt idx="259">
                  <c:v>-0.02</c:v>
                </c:pt>
                <c:pt idx="260">
                  <c:v>-0.02</c:v>
                </c:pt>
                <c:pt idx="261">
                  <c:v>-0.02</c:v>
                </c:pt>
                <c:pt idx="264">
                  <c:v>-0.02</c:v>
                </c:pt>
                <c:pt idx="265">
                  <c:v>-0.02</c:v>
                </c:pt>
                <c:pt idx="266">
                  <c:v>-0.03</c:v>
                </c:pt>
                <c:pt idx="267">
                  <c:v>-0.03</c:v>
                </c:pt>
                <c:pt idx="268">
                  <c:v>-0.03</c:v>
                </c:pt>
                <c:pt idx="269">
                  <c:v>-0.03</c:v>
                </c:pt>
                <c:pt idx="270">
                  <c:v>-0.02</c:v>
                </c:pt>
                <c:pt idx="271">
                  <c:v>-0.02</c:v>
                </c:pt>
                <c:pt idx="272">
                  <c:v>-0.03</c:v>
                </c:pt>
                <c:pt idx="273">
                  <c:v>-0.03</c:v>
                </c:pt>
                <c:pt idx="274">
                  <c:v>-0.03</c:v>
                </c:pt>
                <c:pt idx="275">
                  <c:v>-0.03</c:v>
                </c:pt>
                <c:pt idx="276">
                  <c:v>-0.03</c:v>
                </c:pt>
                <c:pt idx="277">
                  <c:v>-0.03</c:v>
                </c:pt>
                <c:pt idx="278">
                  <c:v>-0.03</c:v>
                </c:pt>
                <c:pt idx="279">
                  <c:v>-0.03</c:v>
                </c:pt>
                <c:pt idx="280">
                  <c:v>-0.03</c:v>
                </c:pt>
                <c:pt idx="281">
                  <c:v>-0.03</c:v>
                </c:pt>
                <c:pt idx="282">
                  <c:v>-0.03</c:v>
                </c:pt>
                <c:pt idx="283">
                  <c:v>-0.03</c:v>
                </c:pt>
                <c:pt idx="286">
                  <c:v>-0.04</c:v>
                </c:pt>
                <c:pt idx="287">
                  <c:v>-0.04</c:v>
                </c:pt>
                <c:pt idx="288">
                  <c:v>-0.04</c:v>
                </c:pt>
                <c:pt idx="289">
                  <c:v>-0.04</c:v>
                </c:pt>
                <c:pt idx="290">
                  <c:v>-0.04</c:v>
                </c:pt>
                <c:pt idx="291">
                  <c:v>-0.04</c:v>
                </c:pt>
                <c:pt idx="292">
                  <c:v>-0.04</c:v>
                </c:pt>
                <c:pt idx="293">
                  <c:v>-0.04</c:v>
                </c:pt>
                <c:pt idx="294">
                  <c:v>-0.04</c:v>
                </c:pt>
                <c:pt idx="295">
                  <c:v>-0.04</c:v>
                </c:pt>
                <c:pt idx="296">
                  <c:v>-0.04</c:v>
                </c:pt>
                <c:pt idx="297">
                  <c:v>-0.04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-0.03</c:v>
                </c:pt>
                <c:pt idx="303">
                  <c:v>-0.03</c:v>
                </c:pt>
                <c:pt idx="304">
                  <c:v>-0.04</c:v>
                </c:pt>
                <c:pt idx="305">
                  <c:v>-0.04</c:v>
                </c:pt>
                <c:pt idx="308">
                  <c:v>-0.04</c:v>
                </c:pt>
                <c:pt idx="309">
                  <c:v>-0.04</c:v>
                </c:pt>
                <c:pt idx="310">
                  <c:v>-0.04</c:v>
                </c:pt>
                <c:pt idx="311">
                  <c:v>-0.04</c:v>
                </c:pt>
                <c:pt idx="312">
                  <c:v>-0.05</c:v>
                </c:pt>
                <c:pt idx="313">
                  <c:v>-0.05</c:v>
                </c:pt>
                <c:pt idx="314">
                  <c:v>-0.04</c:v>
                </c:pt>
                <c:pt idx="315">
                  <c:v>-0.04</c:v>
                </c:pt>
                <c:pt idx="316">
                  <c:v>-0.05</c:v>
                </c:pt>
                <c:pt idx="317">
                  <c:v>-0.05</c:v>
                </c:pt>
                <c:pt idx="318">
                  <c:v>-0.05</c:v>
                </c:pt>
                <c:pt idx="319">
                  <c:v>-0.05</c:v>
                </c:pt>
                <c:pt idx="320">
                  <c:v>-0.05</c:v>
                </c:pt>
                <c:pt idx="321">
                  <c:v>-0.05</c:v>
                </c:pt>
                <c:pt idx="322">
                  <c:v>-0.05</c:v>
                </c:pt>
                <c:pt idx="323">
                  <c:v>-0.05</c:v>
                </c:pt>
                <c:pt idx="324">
                  <c:v>-0.04</c:v>
                </c:pt>
                <c:pt idx="325">
                  <c:v>-0.04</c:v>
                </c:pt>
                <c:pt idx="326">
                  <c:v>-0.05</c:v>
                </c:pt>
                <c:pt idx="327">
                  <c:v>-0.05</c:v>
                </c:pt>
                <c:pt idx="330">
                  <c:v>-0.05</c:v>
                </c:pt>
                <c:pt idx="331">
                  <c:v>-0.05</c:v>
                </c:pt>
                <c:pt idx="332">
                  <c:v>-0.05</c:v>
                </c:pt>
                <c:pt idx="333">
                  <c:v>-0.05</c:v>
                </c:pt>
                <c:pt idx="334">
                  <c:v>-0.05</c:v>
                </c:pt>
                <c:pt idx="335">
                  <c:v>-0.05</c:v>
                </c:pt>
                <c:pt idx="336">
                  <c:v>-0.05</c:v>
                </c:pt>
                <c:pt idx="337">
                  <c:v>-0.05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-0.05</c:v>
                </c:pt>
                <c:pt idx="347">
                  <c:v>-0.05</c:v>
                </c:pt>
                <c:pt idx="348">
                  <c:v>-0.05</c:v>
                </c:pt>
                <c:pt idx="349">
                  <c:v>-0.05</c:v>
                </c:pt>
                <c:pt idx="352">
                  <c:v>-0.05</c:v>
                </c:pt>
                <c:pt idx="353">
                  <c:v>-0.05</c:v>
                </c:pt>
                <c:pt idx="354">
                  <c:v>-0.05</c:v>
                </c:pt>
                <c:pt idx="355">
                  <c:v>-0.05</c:v>
                </c:pt>
                <c:pt idx="356">
                  <c:v>-0.05</c:v>
                </c:pt>
                <c:pt idx="357">
                  <c:v>-0.05</c:v>
                </c:pt>
                <c:pt idx="358">
                  <c:v>-0.05</c:v>
                </c:pt>
                <c:pt idx="359">
                  <c:v>-0.05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-0.05</c:v>
                </c:pt>
                <c:pt idx="375">
                  <c:v>-0.05</c:v>
                </c:pt>
                <c:pt idx="376">
                  <c:v>-0.05</c:v>
                </c:pt>
                <c:pt idx="377">
                  <c:v>-0.05</c:v>
                </c:pt>
                <c:pt idx="378">
                  <c:v>-0.05</c:v>
                </c:pt>
                <c:pt idx="379">
                  <c:v>-0.05</c:v>
                </c:pt>
                <c:pt idx="380">
                  <c:v>-0.05</c:v>
                </c:pt>
                <c:pt idx="381">
                  <c:v>-0.05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-0.04</c:v>
                </c:pt>
                <c:pt idx="387">
                  <c:v>-0.04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-0.05</c:v>
                </c:pt>
                <c:pt idx="401">
                  <c:v>-0.05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-0.05</c:v>
                </c:pt>
                <c:pt idx="419">
                  <c:v>-0.05</c:v>
                </c:pt>
                <c:pt idx="420">
                  <c:v>-0.05</c:v>
                </c:pt>
                <c:pt idx="421">
                  <c:v>-0.05</c:v>
                </c:pt>
                <c:pt idx="422">
                  <c:v>-0.05</c:v>
                </c:pt>
                <c:pt idx="423">
                  <c:v>-0.05</c:v>
                </c:pt>
                <c:pt idx="424">
                  <c:v>-0.05</c:v>
                </c:pt>
                <c:pt idx="425">
                  <c:v>-0.05</c:v>
                </c:pt>
                <c:pt idx="426">
                  <c:v>-0.05</c:v>
                </c:pt>
                <c:pt idx="427">
                  <c:v>-0.05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-0.05</c:v>
                </c:pt>
                <c:pt idx="433">
                  <c:v>-0.05</c:v>
                </c:pt>
                <c:pt idx="434">
                  <c:v>-0.05</c:v>
                </c:pt>
                <c:pt idx="435">
                  <c:v>-0.05</c:v>
                </c:pt>
                <c:pt idx="436">
                  <c:v>-0.05</c:v>
                </c:pt>
                <c:pt idx="437">
                  <c:v>-0.05</c:v>
                </c:pt>
                <c:pt idx="440">
                  <c:v>-0.05</c:v>
                </c:pt>
                <c:pt idx="441">
                  <c:v>-0.05</c:v>
                </c:pt>
                <c:pt idx="442">
                  <c:v>-0.04</c:v>
                </c:pt>
                <c:pt idx="443">
                  <c:v>-0.04</c:v>
                </c:pt>
                <c:pt idx="444">
                  <c:v>-0.04</c:v>
                </c:pt>
                <c:pt idx="445">
                  <c:v>-0.04</c:v>
                </c:pt>
                <c:pt idx="446">
                  <c:v>-0.05</c:v>
                </c:pt>
                <c:pt idx="447">
                  <c:v>-0.05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-0.04</c:v>
                </c:pt>
                <c:pt idx="459">
                  <c:v>-0.04</c:v>
                </c:pt>
                <c:pt idx="462">
                  <c:v>-0.04</c:v>
                </c:pt>
                <c:pt idx="463">
                  <c:v>-0.04</c:v>
                </c:pt>
                <c:pt idx="464">
                  <c:v>-0.04</c:v>
                </c:pt>
                <c:pt idx="465">
                  <c:v>-0.04</c:v>
                </c:pt>
                <c:pt idx="466">
                  <c:v>-0.04</c:v>
                </c:pt>
                <c:pt idx="467">
                  <c:v>-0.04</c:v>
                </c:pt>
                <c:pt idx="468">
                  <c:v>-0.04</c:v>
                </c:pt>
                <c:pt idx="469">
                  <c:v>-0.04</c:v>
                </c:pt>
                <c:pt idx="470">
                  <c:v>-0.03</c:v>
                </c:pt>
                <c:pt idx="471">
                  <c:v>-0.03</c:v>
                </c:pt>
                <c:pt idx="472">
                  <c:v>-0.04</c:v>
                </c:pt>
                <c:pt idx="473">
                  <c:v>-0.04</c:v>
                </c:pt>
                <c:pt idx="474">
                  <c:v>-0.04</c:v>
                </c:pt>
                <c:pt idx="475">
                  <c:v>-0.04</c:v>
                </c:pt>
                <c:pt idx="476">
                  <c:v>-0.03</c:v>
                </c:pt>
                <c:pt idx="477">
                  <c:v>-0.03</c:v>
                </c:pt>
                <c:pt idx="478">
                  <c:v>-0.04</c:v>
                </c:pt>
                <c:pt idx="479">
                  <c:v>-0.04</c:v>
                </c:pt>
                <c:pt idx="480">
                  <c:v>-0.04</c:v>
                </c:pt>
                <c:pt idx="481">
                  <c:v>-0.04</c:v>
                </c:pt>
              </c:numCache>
            </c:numRef>
          </c:val>
        </c:ser>
        <c:ser>
          <c:idx val="12"/>
          <c:order val="12"/>
          <c:cat>
            <c:strRef>
              <c:f>Sheet3!$A$1:$A$486</c:f>
              <c:strCach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0.06</c:v>
                </c:pt>
                <c:pt idx="23">
                  <c:v>0.06</c:v>
                </c:pt>
                <c:pt idx="24">
                  <c:v>0.06</c:v>
                </c:pt>
                <c:pt idx="25">
                  <c:v>0.06</c:v>
                </c:pt>
                <c:pt idx="26">
                  <c:v>0.04</c:v>
                </c:pt>
                <c:pt idx="27">
                  <c:v>0.04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0.07</c:v>
                </c:pt>
                <c:pt idx="45">
                  <c:v>0.07</c:v>
                </c:pt>
                <c:pt idx="46">
                  <c:v>0.06</c:v>
                </c:pt>
                <c:pt idx="47">
                  <c:v>0.06</c:v>
                </c:pt>
                <c:pt idx="48">
                  <c:v>0.04</c:v>
                </c:pt>
                <c:pt idx="49">
                  <c:v>0.04</c:v>
                </c:pt>
                <c:pt idx="50">
                  <c:v>0.06</c:v>
                </c:pt>
                <c:pt idx="51">
                  <c:v>0.06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0.08</c:v>
                </c:pt>
                <c:pt idx="67">
                  <c:v>0.08</c:v>
                </c:pt>
                <c:pt idx="68">
                  <c:v>0.07</c:v>
                </c:pt>
                <c:pt idx="69">
                  <c:v>0.07</c:v>
                </c:pt>
                <c:pt idx="70">
                  <c:v>0.04</c:v>
                </c:pt>
                <c:pt idx="71">
                  <c:v>0.04</c:v>
                </c:pt>
                <c:pt idx="72">
                  <c:v>0.06</c:v>
                </c:pt>
                <c:pt idx="73">
                  <c:v>0.06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0.06</c:v>
                </c:pt>
                <c:pt idx="83">
                  <c:v>0.06</c:v>
                </c:pt>
                <c:pt idx="84">
                  <c:v>0.03</c:v>
                </c:pt>
                <c:pt idx="85">
                  <c:v>0.03</c:v>
                </c:pt>
                <c:pt idx="88">
                  <c:v>0.09</c:v>
                </c:pt>
                <c:pt idx="89">
                  <c:v>0.09</c:v>
                </c:pt>
                <c:pt idx="90">
                  <c:v>0.08</c:v>
                </c:pt>
                <c:pt idx="91">
                  <c:v>0.08</c:v>
                </c:pt>
                <c:pt idx="92">
                  <c:v>0.04</c:v>
                </c:pt>
                <c:pt idx="93">
                  <c:v>0.04</c:v>
                </c:pt>
                <c:pt idx="94">
                  <c:v>0.06</c:v>
                </c:pt>
                <c:pt idx="95">
                  <c:v>0.06</c:v>
                </c:pt>
                <c:pt idx="96">
                  <c:v>0.03</c:v>
                </c:pt>
                <c:pt idx="97">
                  <c:v>0.03</c:v>
                </c:pt>
                <c:pt idx="98">
                  <c:v>0.04</c:v>
                </c:pt>
                <c:pt idx="99">
                  <c:v>0.04</c:v>
                </c:pt>
                <c:pt idx="100">
                  <c:v>0.04</c:v>
                </c:pt>
                <c:pt idx="101">
                  <c:v>0.04</c:v>
                </c:pt>
                <c:pt idx="102">
                  <c:v>0.04</c:v>
                </c:pt>
                <c:pt idx="103">
                  <c:v>0.04</c:v>
                </c:pt>
                <c:pt idx="104">
                  <c:v>0.05</c:v>
                </c:pt>
                <c:pt idx="105">
                  <c:v>0.05</c:v>
                </c:pt>
                <c:pt idx="106">
                  <c:v>0.03</c:v>
                </c:pt>
                <c:pt idx="107">
                  <c:v>0.03</c:v>
                </c:pt>
                <c:pt idx="110">
                  <c:v>0.09</c:v>
                </c:pt>
                <c:pt idx="111">
                  <c:v>0.09</c:v>
                </c:pt>
                <c:pt idx="112">
                  <c:v>0.08</c:v>
                </c:pt>
                <c:pt idx="113">
                  <c:v>0.08</c:v>
                </c:pt>
                <c:pt idx="114">
                  <c:v>0.03</c:v>
                </c:pt>
                <c:pt idx="115">
                  <c:v>0.03</c:v>
                </c:pt>
                <c:pt idx="116">
                  <c:v>0.05</c:v>
                </c:pt>
                <c:pt idx="117">
                  <c:v>0.05</c:v>
                </c:pt>
                <c:pt idx="118">
                  <c:v>0.02</c:v>
                </c:pt>
                <c:pt idx="119">
                  <c:v>0.02</c:v>
                </c:pt>
                <c:pt idx="120">
                  <c:v>0.04</c:v>
                </c:pt>
                <c:pt idx="121">
                  <c:v>0.04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0.05</c:v>
                </c:pt>
                <c:pt idx="127">
                  <c:v>0.05</c:v>
                </c:pt>
                <c:pt idx="128">
                  <c:v>0.01</c:v>
                </c:pt>
                <c:pt idx="129">
                  <c:v>0.01</c:v>
                </c:pt>
                <c:pt idx="132">
                  <c:v>0.09</c:v>
                </c:pt>
                <c:pt idx="133">
                  <c:v>0.09</c:v>
                </c:pt>
                <c:pt idx="134">
                  <c:v>0.08</c:v>
                </c:pt>
                <c:pt idx="135">
                  <c:v>0.08</c:v>
                </c:pt>
                <c:pt idx="136">
                  <c:v>0.02</c:v>
                </c:pt>
                <c:pt idx="137">
                  <c:v>0.02</c:v>
                </c:pt>
                <c:pt idx="138">
                  <c:v>0.05</c:v>
                </c:pt>
                <c:pt idx="139">
                  <c:v>0.05</c:v>
                </c:pt>
                <c:pt idx="140">
                  <c:v>0.01</c:v>
                </c:pt>
                <c:pt idx="141">
                  <c:v>0.01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0.04</c:v>
                </c:pt>
                <c:pt idx="149">
                  <c:v>0.04</c:v>
                </c:pt>
                <c:pt idx="150">
                  <c:v>0</c:v>
                </c:pt>
                <c:pt idx="151">
                  <c:v>0</c:v>
                </c:pt>
                <c:pt idx="154">
                  <c:v>0.08</c:v>
                </c:pt>
                <c:pt idx="155">
                  <c:v>0.08</c:v>
                </c:pt>
                <c:pt idx="156">
                  <c:v>0.08</c:v>
                </c:pt>
                <c:pt idx="157">
                  <c:v>0.08</c:v>
                </c:pt>
                <c:pt idx="158">
                  <c:v>0.01</c:v>
                </c:pt>
                <c:pt idx="159">
                  <c:v>0.01</c:v>
                </c:pt>
                <c:pt idx="160">
                  <c:v>0.04</c:v>
                </c:pt>
                <c:pt idx="161">
                  <c:v>0.04</c:v>
                </c:pt>
                <c:pt idx="162">
                  <c:v>0</c:v>
                </c:pt>
                <c:pt idx="163">
                  <c:v>0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0.01</c:v>
                </c:pt>
                <c:pt idx="169">
                  <c:v>0.01</c:v>
                </c:pt>
                <c:pt idx="170">
                  <c:v>0.03</c:v>
                </c:pt>
                <c:pt idx="171">
                  <c:v>0.03</c:v>
                </c:pt>
                <c:pt idx="172">
                  <c:v>-0.01</c:v>
                </c:pt>
                <c:pt idx="173">
                  <c:v>-0.01</c:v>
                </c:pt>
                <c:pt idx="176">
                  <c:v>0.08</c:v>
                </c:pt>
                <c:pt idx="177">
                  <c:v>0.08</c:v>
                </c:pt>
                <c:pt idx="178">
                  <c:v>0.07</c:v>
                </c:pt>
                <c:pt idx="179">
                  <c:v>0.07</c:v>
                </c:pt>
                <c:pt idx="180">
                  <c:v>0</c:v>
                </c:pt>
                <c:pt idx="181">
                  <c:v>0</c:v>
                </c:pt>
                <c:pt idx="182">
                  <c:v>0.04</c:v>
                </c:pt>
                <c:pt idx="183">
                  <c:v>0.04</c:v>
                </c:pt>
                <c:pt idx="184">
                  <c:v>0</c:v>
                </c:pt>
                <c:pt idx="185">
                  <c:v>0</c:v>
                </c:pt>
                <c:pt idx="186">
                  <c:v>0.02</c:v>
                </c:pt>
                <c:pt idx="187">
                  <c:v>0.02</c:v>
                </c:pt>
                <c:pt idx="188">
                  <c:v>0.01</c:v>
                </c:pt>
                <c:pt idx="189">
                  <c:v>0.01</c:v>
                </c:pt>
                <c:pt idx="190">
                  <c:v>0</c:v>
                </c:pt>
                <c:pt idx="191">
                  <c:v>0</c:v>
                </c:pt>
                <c:pt idx="192">
                  <c:v>0.03</c:v>
                </c:pt>
                <c:pt idx="193">
                  <c:v>0.03</c:v>
                </c:pt>
                <c:pt idx="194">
                  <c:v>-0.01</c:v>
                </c:pt>
                <c:pt idx="195">
                  <c:v>-0.01</c:v>
                </c:pt>
                <c:pt idx="198">
                  <c:v>0.08</c:v>
                </c:pt>
                <c:pt idx="199">
                  <c:v>0.08</c:v>
                </c:pt>
                <c:pt idx="200">
                  <c:v>0.07</c:v>
                </c:pt>
                <c:pt idx="201">
                  <c:v>0.07</c:v>
                </c:pt>
                <c:pt idx="202">
                  <c:v>0</c:v>
                </c:pt>
                <c:pt idx="203">
                  <c:v>0</c:v>
                </c:pt>
                <c:pt idx="204">
                  <c:v>0.03</c:v>
                </c:pt>
                <c:pt idx="205">
                  <c:v>0.03</c:v>
                </c:pt>
                <c:pt idx="206">
                  <c:v>-0.01</c:v>
                </c:pt>
                <c:pt idx="207">
                  <c:v>-0.01</c:v>
                </c:pt>
                <c:pt idx="208">
                  <c:v>0.01</c:v>
                </c:pt>
                <c:pt idx="209">
                  <c:v>0.01</c:v>
                </c:pt>
                <c:pt idx="210">
                  <c:v>0</c:v>
                </c:pt>
                <c:pt idx="211">
                  <c:v>0</c:v>
                </c:pt>
                <c:pt idx="212">
                  <c:v>-0.01</c:v>
                </c:pt>
                <c:pt idx="213">
                  <c:v>-0.01</c:v>
                </c:pt>
                <c:pt idx="214">
                  <c:v>0.02</c:v>
                </c:pt>
                <c:pt idx="215">
                  <c:v>0.02</c:v>
                </c:pt>
                <c:pt idx="216">
                  <c:v>-0.02</c:v>
                </c:pt>
                <c:pt idx="217">
                  <c:v>-0.02</c:v>
                </c:pt>
                <c:pt idx="220">
                  <c:v>0.06</c:v>
                </c:pt>
                <c:pt idx="221">
                  <c:v>0.06</c:v>
                </c:pt>
                <c:pt idx="222">
                  <c:v>0.06</c:v>
                </c:pt>
                <c:pt idx="223">
                  <c:v>0.06</c:v>
                </c:pt>
                <c:pt idx="224">
                  <c:v>-0.01</c:v>
                </c:pt>
                <c:pt idx="225">
                  <c:v>-0.01</c:v>
                </c:pt>
                <c:pt idx="226">
                  <c:v>0.02</c:v>
                </c:pt>
                <c:pt idx="227">
                  <c:v>0.02</c:v>
                </c:pt>
                <c:pt idx="228">
                  <c:v>-0.02</c:v>
                </c:pt>
                <c:pt idx="229">
                  <c:v>-0.02</c:v>
                </c:pt>
                <c:pt idx="230">
                  <c:v>-0.01</c:v>
                </c:pt>
                <c:pt idx="231">
                  <c:v>-0.01</c:v>
                </c:pt>
                <c:pt idx="232">
                  <c:v>-0.01</c:v>
                </c:pt>
                <c:pt idx="233">
                  <c:v>-0.01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-0.03</c:v>
                </c:pt>
                <c:pt idx="239">
                  <c:v>-0.03</c:v>
                </c:pt>
                <c:pt idx="242">
                  <c:v>0.05</c:v>
                </c:pt>
                <c:pt idx="243">
                  <c:v>0.05</c:v>
                </c:pt>
                <c:pt idx="244">
                  <c:v>0.04</c:v>
                </c:pt>
                <c:pt idx="245">
                  <c:v>0.04</c:v>
                </c:pt>
                <c:pt idx="246">
                  <c:v>-0.02</c:v>
                </c:pt>
                <c:pt idx="247">
                  <c:v>-0.02</c:v>
                </c:pt>
                <c:pt idx="248">
                  <c:v>0.01</c:v>
                </c:pt>
                <c:pt idx="249">
                  <c:v>0.01</c:v>
                </c:pt>
                <c:pt idx="250">
                  <c:v>-0.03</c:v>
                </c:pt>
                <c:pt idx="251">
                  <c:v>-0.03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-0.01</c:v>
                </c:pt>
                <c:pt idx="259">
                  <c:v>-0.01</c:v>
                </c:pt>
                <c:pt idx="260">
                  <c:v>-0.04</c:v>
                </c:pt>
                <c:pt idx="261">
                  <c:v>-0.04</c:v>
                </c:pt>
                <c:pt idx="264">
                  <c:v>0.03</c:v>
                </c:pt>
                <c:pt idx="265">
                  <c:v>0.03</c:v>
                </c:pt>
                <c:pt idx="266">
                  <c:v>0.03</c:v>
                </c:pt>
                <c:pt idx="267">
                  <c:v>0.03</c:v>
                </c:pt>
                <c:pt idx="268">
                  <c:v>-0.03</c:v>
                </c:pt>
                <c:pt idx="269">
                  <c:v>-0.03</c:v>
                </c:pt>
                <c:pt idx="270">
                  <c:v>0</c:v>
                </c:pt>
                <c:pt idx="271">
                  <c:v>0</c:v>
                </c:pt>
                <c:pt idx="272">
                  <c:v>-0.04</c:v>
                </c:pt>
                <c:pt idx="273">
                  <c:v>-0.04</c:v>
                </c:pt>
                <c:pt idx="274">
                  <c:v>-0.02</c:v>
                </c:pt>
                <c:pt idx="275">
                  <c:v>-0.02</c:v>
                </c:pt>
                <c:pt idx="276">
                  <c:v>-0.02</c:v>
                </c:pt>
                <c:pt idx="277">
                  <c:v>-0.02</c:v>
                </c:pt>
                <c:pt idx="278">
                  <c:v>-0.03</c:v>
                </c:pt>
                <c:pt idx="279">
                  <c:v>-0.03</c:v>
                </c:pt>
                <c:pt idx="280">
                  <c:v>-0.01</c:v>
                </c:pt>
                <c:pt idx="281">
                  <c:v>-0.01</c:v>
                </c:pt>
                <c:pt idx="282">
                  <c:v>-0.05</c:v>
                </c:pt>
                <c:pt idx="283">
                  <c:v>-0.05</c:v>
                </c:pt>
                <c:pt idx="286">
                  <c:v>0.02</c:v>
                </c:pt>
                <c:pt idx="287">
                  <c:v>0.02</c:v>
                </c:pt>
                <c:pt idx="288">
                  <c:v>0.02</c:v>
                </c:pt>
                <c:pt idx="289">
                  <c:v>0.02</c:v>
                </c:pt>
                <c:pt idx="290">
                  <c:v>-0.04</c:v>
                </c:pt>
                <c:pt idx="291">
                  <c:v>-0.04</c:v>
                </c:pt>
                <c:pt idx="292">
                  <c:v>-0.01</c:v>
                </c:pt>
                <c:pt idx="293">
                  <c:v>-0.01</c:v>
                </c:pt>
                <c:pt idx="294">
                  <c:v>-0.04</c:v>
                </c:pt>
                <c:pt idx="295">
                  <c:v>-0.04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-0.02</c:v>
                </c:pt>
                <c:pt idx="303">
                  <c:v>-0.02</c:v>
                </c:pt>
                <c:pt idx="304">
                  <c:v>-0.05</c:v>
                </c:pt>
                <c:pt idx="305">
                  <c:v>-0.05</c:v>
                </c:pt>
                <c:pt idx="308">
                  <c:v>0.01</c:v>
                </c:pt>
                <c:pt idx="309">
                  <c:v>0.01</c:v>
                </c:pt>
                <c:pt idx="310">
                  <c:v>0.01</c:v>
                </c:pt>
                <c:pt idx="311">
                  <c:v>0.01</c:v>
                </c:pt>
                <c:pt idx="312">
                  <c:v>-0.03</c:v>
                </c:pt>
                <c:pt idx="313">
                  <c:v>-0.03</c:v>
                </c:pt>
                <c:pt idx="314">
                  <c:v>-0.02</c:v>
                </c:pt>
                <c:pt idx="315">
                  <c:v>-0.02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-0.04</c:v>
                </c:pt>
                <c:pt idx="321">
                  <c:v>-0.04</c:v>
                </c:pt>
                <c:pt idx="322">
                  <c:v>-0.04</c:v>
                </c:pt>
                <c:pt idx="323">
                  <c:v>-0.04</c:v>
                </c:pt>
                <c:pt idx="324">
                  <c:v>-0.03</c:v>
                </c:pt>
                <c:pt idx="325">
                  <c:v>-0.03</c:v>
                </c:pt>
                <c:pt idx="326">
                  <c:v>-0.05</c:v>
                </c:pt>
                <c:pt idx="327">
                  <c:v>-0.05</c:v>
                </c:pt>
                <c:pt idx="330">
                  <c:v>-0.01</c:v>
                </c:pt>
                <c:pt idx="331">
                  <c:v>-0.01</c:v>
                </c:pt>
                <c:pt idx="332">
                  <c:v>-0.01</c:v>
                </c:pt>
                <c:pt idx="333">
                  <c:v>-0.01</c:v>
                </c:pt>
                <c:pt idx="334">
                  <c:v>-0.04</c:v>
                </c:pt>
                <c:pt idx="335">
                  <c:v>-0.04</c:v>
                </c:pt>
                <c:pt idx="336">
                  <c:v>-0.03</c:v>
                </c:pt>
                <c:pt idx="337">
                  <c:v>-0.03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-0.05</c:v>
                </c:pt>
                <c:pt idx="349">
                  <c:v>-0.05</c:v>
                </c:pt>
                <c:pt idx="352">
                  <c:v>-0.03</c:v>
                </c:pt>
                <c:pt idx="353">
                  <c:v>-0.03</c:v>
                </c:pt>
                <c:pt idx="354">
                  <c:v>-0.03</c:v>
                </c:pt>
                <c:pt idx="355">
                  <c:v>-0.03</c:v>
                </c:pt>
                <c:pt idx="356">
                  <c:v>-0.05</c:v>
                </c:pt>
                <c:pt idx="357">
                  <c:v>-0.05</c:v>
                </c:pt>
                <c:pt idx="358">
                  <c:v>-0.04</c:v>
                </c:pt>
                <c:pt idx="359">
                  <c:v>-0.04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-0.04</c:v>
                </c:pt>
                <c:pt idx="375">
                  <c:v>-0.04</c:v>
                </c:pt>
                <c:pt idx="376">
                  <c:v>-0.04</c:v>
                </c:pt>
                <c:pt idx="377">
                  <c:v>-0.04</c:v>
                </c:pt>
                <c:pt idx="378">
                  <c:v>-0.05</c:v>
                </c:pt>
                <c:pt idx="379">
                  <c:v>-0.05</c:v>
                </c:pt>
                <c:pt idx="380">
                  <c:v>-0.04</c:v>
                </c:pt>
                <c:pt idx="381">
                  <c:v>-0.04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-0.04</c:v>
                </c:pt>
                <c:pt idx="401">
                  <c:v>-0.04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-0.07</c:v>
                </c:pt>
                <c:pt idx="419">
                  <c:v>-0.07</c:v>
                </c:pt>
                <c:pt idx="420">
                  <c:v>-0.06</c:v>
                </c:pt>
                <c:pt idx="421">
                  <c:v>-0.06</c:v>
                </c:pt>
                <c:pt idx="422">
                  <c:v>-0.04</c:v>
                </c:pt>
                <c:pt idx="423">
                  <c:v>-0.04</c:v>
                </c:pt>
                <c:pt idx="424">
                  <c:v>-0.06</c:v>
                </c:pt>
                <c:pt idx="425">
                  <c:v>-0.06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-0.04</c:v>
                </c:pt>
                <c:pt idx="433">
                  <c:v>-0.04</c:v>
                </c:pt>
                <c:pt idx="434">
                  <c:v>-0.05</c:v>
                </c:pt>
                <c:pt idx="435">
                  <c:v>-0.05</c:v>
                </c:pt>
                <c:pt idx="436">
                  <c:v>-0.04</c:v>
                </c:pt>
                <c:pt idx="437">
                  <c:v>-0.04</c:v>
                </c:pt>
                <c:pt idx="440">
                  <c:v>-0.08</c:v>
                </c:pt>
                <c:pt idx="441">
                  <c:v>-0.08</c:v>
                </c:pt>
                <c:pt idx="442">
                  <c:v>-0.07</c:v>
                </c:pt>
                <c:pt idx="443">
                  <c:v>-0.07</c:v>
                </c:pt>
                <c:pt idx="444">
                  <c:v>-0.04</c:v>
                </c:pt>
                <c:pt idx="445">
                  <c:v>-0.04</c:v>
                </c:pt>
                <c:pt idx="446">
                  <c:v>-0.06</c:v>
                </c:pt>
                <c:pt idx="447">
                  <c:v>-0.06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-0.04</c:v>
                </c:pt>
                <c:pt idx="459">
                  <c:v>-0.04</c:v>
                </c:pt>
                <c:pt idx="462">
                  <c:v>-0.08</c:v>
                </c:pt>
                <c:pt idx="463">
                  <c:v>-0.08</c:v>
                </c:pt>
                <c:pt idx="464">
                  <c:v>-0.08</c:v>
                </c:pt>
                <c:pt idx="465">
                  <c:v>-0.08</c:v>
                </c:pt>
                <c:pt idx="466">
                  <c:v>-0.04</c:v>
                </c:pt>
                <c:pt idx="467">
                  <c:v>-0.04</c:v>
                </c:pt>
                <c:pt idx="468">
                  <c:v>-0.06</c:v>
                </c:pt>
                <c:pt idx="469">
                  <c:v>-0.06</c:v>
                </c:pt>
                <c:pt idx="470">
                  <c:v>-0.04</c:v>
                </c:pt>
                <c:pt idx="471">
                  <c:v>-0.04</c:v>
                </c:pt>
                <c:pt idx="472">
                  <c:v>-0.05</c:v>
                </c:pt>
                <c:pt idx="473">
                  <c:v>-0.05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-0.03</c:v>
                </c:pt>
                <c:pt idx="481">
                  <c:v>-0.03</c:v>
                </c:pt>
                <c:pt idx="484">
                  <c:v>Max Amplitude: 0.888545369633358</c:v>
                </c:pt>
                <c:pt idx="485">
                  <c:v>Iteration: 9.0</c:v>
                </c:pt>
              </c:strCache>
            </c:strRef>
          </c:cat>
          <c:val>
            <c:numRef>
              <c:f>Sheet3!$N$1:$N$486</c:f>
              <c:numCache>
                <c:formatCode>General</c:formatCod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4">
                  <c:v>0.05</c:v>
                </c:pt>
                <c:pt idx="45">
                  <c:v>0.05</c:v>
                </c:pt>
                <c:pt idx="46">
                  <c:v>0.05</c:v>
                </c:pt>
                <c:pt idx="47">
                  <c:v>0.05</c:v>
                </c:pt>
                <c:pt idx="48">
                  <c:v>0.05</c:v>
                </c:pt>
                <c:pt idx="49">
                  <c:v>0.05</c:v>
                </c:pt>
                <c:pt idx="50">
                  <c:v>0.05</c:v>
                </c:pt>
                <c:pt idx="51">
                  <c:v>0.05</c:v>
                </c:pt>
                <c:pt idx="52">
                  <c:v>0.05</c:v>
                </c:pt>
                <c:pt idx="53">
                  <c:v>0.05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0.05</c:v>
                </c:pt>
                <c:pt idx="63">
                  <c:v>0.05</c:v>
                </c:pt>
                <c:pt idx="66">
                  <c:v>0.04</c:v>
                </c:pt>
                <c:pt idx="67">
                  <c:v>0.04</c:v>
                </c:pt>
                <c:pt idx="68">
                  <c:v>0.04</c:v>
                </c:pt>
                <c:pt idx="69">
                  <c:v>0.04</c:v>
                </c:pt>
                <c:pt idx="70">
                  <c:v>0.04</c:v>
                </c:pt>
                <c:pt idx="71">
                  <c:v>0.04</c:v>
                </c:pt>
                <c:pt idx="72">
                  <c:v>0.04</c:v>
                </c:pt>
                <c:pt idx="73">
                  <c:v>0.04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0.05</c:v>
                </c:pt>
                <c:pt idx="79">
                  <c:v>0.05</c:v>
                </c:pt>
                <c:pt idx="80">
                  <c:v>0.05</c:v>
                </c:pt>
                <c:pt idx="81">
                  <c:v>0.05</c:v>
                </c:pt>
                <c:pt idx="82">
                  <c:v>0.05</c:v>
                </c:pt>
                <c:pt idx="83">
                  <c:v>0.05</c:v>
                </c:pt>
                <c:pt idx="84">
                  <c:v>0.04</c:v>
                </c:pt>
                <c:pt idx="85">
                  <c:v>0.04</c:v>
                </c:pt>
                <c:pt idx="88">
                  <c:v>0.04</c:v>
                </c:pt>
                <c:pt idx="89">
                  <c:v>0.04</c:v>
                </c:pt>
                <c:pt idx="90">
                  <c:v>0.04</c:v>
                </c:pt>
                <c:pt idx="91">
                  <c:v>0.04</c:v>
                </c:pt>
                <c:pt idx="92">
                  <c:v>0.03</c:v>
                </c:pt>
                <c:pt idx="93">
                  <c:v>0.03</c:v>
                </c:pt>
                <c:pt idx="94">
                  <c:v>0.04</c:v>
                </c:pt>
                <c:pt idx="95">
                  <c:v>0.04</c:v>
                </c:pt>
                <c:pt idx="96">
                  <c:v>0.03</c:v>
                </c:pt>
                <c:pt idx="97">
                  <c:v>0.03</c:v>
                </c:pt>
                <c:pt idx="98">
                  <c:v>0.04</c:v>
                </c:pt>
                <c:pt idx="99">
                  <c:v>0.04</c:v>
                </c:pt>
                <c:pt idx="100">
                  <c:v>0.03</c:v>
                </c:pt>
                <c:pt idx="101">
                  <c:v>0.03</c:v>
                </c:pt>
                <c:pt idx="102">
                  <c:v>0.03</c:v>
                </c:pt>
                <c:pt idx="103">
                  <c:v>0.03</c:v>
                </c:pt>
                <c:pt idx="104">
                  <c:v>0.04</c:v>
                </c:pt>
                <c:pt idx="105">
                  <c:v>0.04</c:v>
                </c:pt>
                <c:pt idx="106">
                  <c:v>0.03</c:v>
                </c:pt>
                <c:pt idx="107">
                  <c:v>0.03</c:v>
                </c:pt>
                <c:pt idx="110">
                  <c:v>0.03</c:v>
                </c:pt>
                <c:pt idx="111">
                  <c:v>0.03</c:v>
                </c:pt>
                <c:pt idx="112">
                  <c:v>0.03</c:v>
                </c:pt>
                <c:pt idx="113">
                  <c:v>0.03</c:v>
                </c:pt>
                <c:pt idx="114">
                  <c:v>0.03</c:v>
                </c:pt>
                <c:pt idx="115">
                  <c:v>0.03</c:v>
                </c:pt>
                <c:pt idx="116">
                  <c:v>0.03</c:v>
                </c:pt>
                <c:pt idx="117">
                  <c:v>0.03</c:v>
                </c:pt>
                <c:pt idx="118">
                  <c:v>0.03</c:v>
                </c:pt>
                <c:pt idx="119">
                  <c:v>0.03</c:v>
                </c:pt>
                <c:pt idx="120">
                  <c:v>0.03</c:v>
                </c:pt>
                <c:pt idx="121">
                  <c:v>0.03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0.03</c:v>
                </c:pt>
                <c:pt idx="127">
                  <c:v>0.03</c:v>
                </c:pt>
                <c:pt idx="128">
                  <c:v>0.03</c:v>
                </c:pt>
                <c:pt idx="129">
                  <c:v>0.03</c:v>
                </c:pt>
                <c:pt idx="132">
                  <c:v>0.02</c:v>
                </c:pt>
                <c:pt idx="133">
                  <c:v>0.02</c:v>
                </c:pt>
                <c:pt idx="134">
                  <c:v>0.02</c:v>
                </c:pt>
                <c:pt idx="135">
                  <c:v>0.02</c:v>
                </c:pt>
                <c:pt idx="136">
                  <c:v>0.02</c:v>
                </c:pt>
                <c:pt idx="137">
                  <c:v>0.02</c:v>
                </c:pt>
                <c:pt idx="138">
                  <c:v>0.02</c:v>
                </c:pt>
                <c:pt idx="139">
                  <c:v>0.02</c:v>
                </c:pt>
                <c:pt idx="140">
                  <c:v>0.02</c:v>
                </c:pt>
                <c:pt idx="141">
                  <c:v>0.02</c:v>
                </c:pt>
                <c:pt idx="142">
                  <c:v>0.02</c:v>
                </c:pt>
                <c:pt idx="143">
                  <c:v>0.02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0.02</c:v>
                </c:pt>
                <c:pt idx="149">
                  <c:v>0.02</c:v>
                </c:pt>
                <c:pt idx="150">
                  <c:v>0.02</c:v>
                </c:pt>
                <c:pt idx="151">
                  <c:v>0.02</c:v>
                </c:pt>
                <c:pt idx="154">
                  <c:v>0.02</c:v>
                </c:pt>
                <c:pt idx="155">
                  <c:v>0.02</c:v>
                </c:pt>
                <c:pt idx="156">
                  <c:v>0.01</c:v>
                </c:pt>
                <c:pt idx="157">
                  <c:v>0.01</c:v>
                </c:pt>
                <c:pt idx="158">
                  <c:v>0.01</c:v>
                </c:pt>
                <c:pt idx="159">
                  <c:v>0.01</c:v>
                </c:pt>
                <c:pt idx="160">
                  <c:v>0.02</c:v>
                </c:pt>
                <c:pt idx="161">
                  <c:v>0.02</c:v>
                </c:pt>
                <c:pt idx="162">
                  <c:v>0.02</c:v>
                </c:pt>
                <c:pt idx="163">
                  <c:v>0.02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0.02</c:v>
                </c:pt>
                <c:pt idx="169">
                  <c:v>0.02</c:v>
                </c:pt>
                <c:pt idx="170">
                  <c:v>0.02</c:v>
                </c:pt>
                <c:pt idx="171">
                  <c:v>0.02</c:v>
                </c:pt>
                <c:pt idx="172">
                  <c:v>0.01</c:v>
                </c:pt>
                <c:pt idx="173">
                  <c:v>0.01</c:v>
                </c:pt>
                <c:pt idx="176">
                  <c:v>0.01</c:v>
                </c:pt>
                <c:pt idx="177">
                  <c:v>0.01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0.01</c:v>
                </c:pt>
                <c:pt idx="183">
                  <c:v>0.01</c:v>
                </c:pt>
                <c:pt idx="184">
                  <c:v>0</c:v>
                </c:pt>
                <c:pt idx="185">
                  <c:v>0</c:v>
                </c:pt>
                <c:pt idx="186">
                  <c:v>0.01</c:v>
                </c:pt>
                <c:pt idx="187">
                  <c:v>0.01</c:v>
                </c:pt>
                <c:pt idx="188">
                  <c:v>0.01</c:v>
                </c:pt>
                <c:pt idx="189">
                  <c:v>0.01</c:v>
                </c:pt>
                <c:pt idx="190">
                  <c:v>0</c:v>
                </c:pt>
                <c:pt idx="191">
                  <c:v>0</c:v>
                </c:pt>
                <c:pt idx="192">
                  <c:v>0.01</c:v>
                </c:pt>
                <c:pt idx="193">
                  <c:v>0.01</c:v>
                </c:pt>
                <c:pt idx="194">
                  <c:v>0</c:v>
                </c:pt>
                <c:pt idx="195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-0.01</c:v>
                </c:pt>
                <c:pt idx="203">
                  <c:v>-0.01</c:v>
                </c:pt>
                <c:pt idx="204">
                  <c:v>0</c:v>
                </c:pt>
                <c:pt idx="205">
                  <c:v>0</c:v>
                </c:pt>
                <c:pt idx="206">
                  <c:v>-0.01</c:v>
                </c:pt>
                <c:pt idx="207">
                  <c:v>-0.01</c:v>
                </c:pt>
                <c:pt idx="208">
                  <c:v>-0.01</c:v>
                </c:pt>
                <c:pt idx="209">
                  <c:v>-0.01</c:v>
                </c:pt>
                <c:pt idx="210">
                  <c:v>-0.01</c:v>
                </c:pt>
                <c:pt idx="211">
                  <c:v>-0.01</c:v>
                </c:pt>
                <c:pt idx="212">
                  <c:v>-0.01</c:v>
                </c:pt>
                <c:pt idx="213">
                  <c:v>-0.01</c:v>
                </c:pt>
                <c:pt idx="214">
                  <c:v>0</c:v>
                </c:pt>
                <c:pt idx="215">
                  <c:v>0</c:v>
                </c:pt>
                <c:pt idx="216">
                  <c:v>-0.01</c:v>
                </c:pt>
                <c:pt idx="217">
                  <c:v>-0.01</c:v>
                </c:pt>
                <c:pt idx="220">
                  <c:v>-0.01</c:v>
                </c:pt>
                <c:pt idx="221">
                  <c:v>-0.01</c:v>
                </c:pt>
                <c:pt idx="222">
                  <c:v>-0.02</c:v>
                </c:pt>
                <c:pt idx="223">
                  <c:v>-0.02</c:v>
                </c:pt>
                <c:pt idx="224">
                  <c:v>-0.02</c:v>
                </c:pt>
                <c:pt idx="225">
                  <c:v>-0.02</c:v>
                </c:pt>
                <c:pt idx="226">
                  <c:v>-0.02</c:v>
                </c:pt>
                <c:pt idx="227">
                  <c:v>-0.02</c:v>
                </c:pt>
                <c:pt idx="228">
                  <c:v>-0.02</c:v>
                </c:pt>
                <c:pt idx="229">
                  <c:v>-0.02</c:v>
                </c:pt>
                <c:pt idx="230">
                  <c:v>-0.02</c:v>
                </c:pt>
                <c:pt idx="231">
                  <c:v>-0.02</c:v>
                </c:pt>
                <c:pt idx="232">
                  <c:v>-0.01</c:v>
                </c:pt>
                <c:pt idx="233">
                  <c:v>-0.01</c:v>
                </c:pt>
                <c:pt idx="234">
                  <c:v>-0.01</c:v>
                </c:pt>
                <c:pt idx="235">
                  <c:v>-0.01</c:v>
                </c:pt>
                <c:pt idx="236">
                  <c:v>-0.02</c:v>
                </c:pt>
                <c:pt idx="237">
                  <c:v>-0.02</c:v>
                </c:pt>
                <c:pt idx="238">
                  <c:v>-0.02</c:v>
                </c:pt>
                <c:pt idx="239">
                  <c:v>-0.02</c:v>
                </c:pt>
                <c:pt idx="242">
                  <c:v>-0.02</c:v>
                </c:pt>
                <c:pt idx="243">
                  <c:v>-0.02</c:v>
                </c:pt>
                <c:pt idx="244">
                  <c:v>-0.02</c:v>
                </c:pt>
                <c:pt idx="245">
                  <c:v>-0.02</c:v>
                </c:pt>
                <c:pt idx="246">
                  <c:v>-0.03</c:v>
                </c:pt>
                <c:pt idx="247">
                  <c:v>-0.03</c:v>
                </c:pt>
                <c:pt idx="248">
                  <c:v>-0.02</c:v>
                </c:pt>
                <c:pt idx="249">
                  <c:v>-0.02</c:v>
                </c:pt>
                <c:pt idx="250">
                  <c:v>-0.02</c:v>
                </c:pt>
                <c:pt idx="251">
                  <c:v>-0.02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-0.02</c:v>
                </c:pt>
                <c:pt idx="257">
                  <c:v>-0.02</c:v>
                </c:pt>
                <c:pt idx="258">
                  <c:v>-0.02</c:v>
                </c:pt>
                <c:pt idx="259">
                  <c:v>-0.02</c:v>
                </c:pt>
                <c:pt idx="260">
                  <c:v>-0.02</c:v>
                </c:pt>
                <c:pt idx="261">
                  <c:v>-0.02</c:v>
                </c:pt>
                <c:pt idx="264">
                  <c:v>-0.02</c:v>
                </c:pt>
                <c:pt idx="265">
                  <c:v>-0.02</c:v>
                </c:pt>
                <c:pt idx="266">
                  <c:v>-0.03</c:v>
                </c:pt>
                <c:pt idx="267">
                  <c:v>-0.03</c:v>
                </c:pt>
                <c:pt idx="268">
                  <c:v>-0.03</c:v>
                </c:pt>
                <c:pt idx="269">
                  <c:v>-0.03</c:v>
                </c:pt>
                <c:pt idx="270">
                  <c:v>-0.02</c:v>
                </c:pt>
                <c:pt idx="271">
                  <c:v>-0.02</c:v>
                </c:pt>
                <c:pt idx="272">
                  <c:v>-0.03</c:v>
                </c:pt>
                <c:pt idx="273">
                  <c:v>-0.03</c:v>
                </c:pt>
                <c:pt idx="274">
                  <c:v>-0.03</c:v>
                </c:pt>
                <c:pt idx="275">
                  <c:v>-0.03</c:v>
                </c:pt>
                <c:pt idx="276">
                  <c:v>-0.03</c:v>
                </c:pt>
                <c:pt idx="277">
                  <c:v>-0.03</c:v>
                </c:pt>
                <c:pt idx="278">
                  <c:v>-0.03</c:v>
                </c:pt>
                <c:pt idx="279">
                  <c:v>-0.03</c:v>
                </c:pt>
                <c:pt idx="280">
                  <c:v>-0.03</c:v>
                </c:pt>
                <c:pt idx="281">
                  <c:v>-0.03</c:v>
                </c:pt>
                <c:pt idx="282">
                  <c:v>-0.03</c:v>
                </c:pt>
                <c:pt idx="283">
                  <c:v>-0.03</c:v>
                </c:pt>
                <c:pt idx="286">
                  <c:v>-0.04</c:v>
                </c:pt>
                <c:pt idx="287">
                  <c:v>-0.04</c:v>
                </c:pt>
                <c:pt idx="288">
                  <c:v>-0.04</c:v>
                </c:pt>
                <c:pt idx="289">
                  <c:v>-0.04</c:v>
                </c:pt>
                <c:pt idx="290">
                  <c:v>-0.04</c:v>
                </c:pt>
                <c:pt idx="291">
                  <c:v>-0.04</c:v>
                </c:pt>
                <c:pt idx="292">
                  <c:v>-0.04</c:v>
                </c:pt>
                <c:pt idx="293">
                  <c:v>-0.04</c:v>
                </c:pt>
                <c:pt idx="294">
                  <c:v>-0.04</c:v>
                </c:pt>
                <c:pt idx="295">
                  <c:v>-0.04</c:v>
                </c:pt>
                <c:pt idx="296">
                  <c:v>-0.04</c:v>
                </c:pt>
                <c:pt idx="297">
                  <c:v>-0.04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-0.03</c:v>
                </c:pt>
                <c:pt idx="303">
                  <c:v>-0.03</c:v>
                </c:pt>
                <c:pt idx="304">
                  <c:v>-0.04</c:v>
                </c:pt>
                <c:pt idx="305">
                  <c:v>-0.04</c:v>
                </c:pt>
                <c:pt idx="308">
                  <c:v>-0.04</c:v>
                </c:pt>
                <c:pt idx="309">
                  <c:v>-0.04</c:v>
                </c:pt>
                <c:pt idx="310">
                  <c:v>-0.04</c:v>
                </c:pt>
                <c:pt idx="311">
                  <c:v>-0.04</c:v>
                </c:pt>
                <c:pt idx="312">
                  <c:v>-0.05</c:v>
                </c:pt>
                <c:pt idx="313">
                  <c:v>-0.05</c:v>
                </c:pt>
                <c:pt idx="314">
                  <c:v>-0.04</c:v>
                </c:pt>
                <c:pt idx="315">
                  <c:v>-0.04</c:v>
                </c:pt>
                <c:pt idx="316">
                  <c:v>-0.05</c:v>
                </c:pt>
                <c:pt idx="317">
                  <c:v>-0.05</c:v>
                </c:pt>
                <c:pt idx="318">
                  <c:v>-0.05</c:v>
                </c:pt>
                <c:pt idx="319">
                  <c:v>-0.05</c:v>
                </c:pt>
                <c:pt idx="320">
                  <c:v>-0.05</c:v>
                </c:pt>
                <c:pt idx="321">
                  <c:v>-0.05</c:v>
                </c:pt>
                <c:pt idx="322">
                  <c:v>-0.05</c:v>
                </c:pt>
                <c:pt idx="323">
                  <c:v>-0.05</c:v>
                </c:pt>
                <c:pt idx="324">
                  <c:v>-0.04</c:v>
                </c:pt>
                <c:pt idx="325">
                  <c:v>-0.04</c:v>
                </c:pt>
                <c:pt idx="326">
                  <c:v>-0.05</c:v>
                </c:pt>
                <c:pt idx="327">
                  <c:v>-0.05</c:v>
                </c:pt>
                <c:pt idx="330">
                  <c:v>-0.05</c:v>
                </c:pt>
                <c:pt idx="331">
                  <c:v>-0.05</c:v>
                </c:pt>
                <c:pt idx="332">
                  <c:v>-0.05</c:v>
                </c:pt>
                <c:pt idx="333">
                  <c:v>-0.05</c:v>
                </c:pt>
                <c:pt idx="334">
                  <c:v>-0.05</c:v>
                </c:pt>
                <c:pt idx="335">
                  <c:v>-0.05</c:v>
                </c:pt>
                <c:pt idx="336">
                  <c:v>-0.05</c:v>
                </c:pt>
                <c:pt idx="337">
                  <c:v>-0.05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-0.05</c:v>
                </c:pt>
                <c:pt idx="347">
                  <c:v>-0.05</c:v>
                </c:pt>
                <c:pt idx="348">
                  <c:v>-0.05</c:v>
                </c:pt>
                <c:pt idx="349">
                  <c:v>-0.05</c:v>
                </c:pt>
                <c:pt idx="352">
                  <c:v>-0.05</c:v>
                </c:pt>
                <c:pt idx="353">
                  <c:v>-0.05</c:v>
                </c:pt>
                <c:pt idx="354">
                  <c:v>-0.05</c:v>
                </c:pt>
                <c:pt idx="355">
                  <c:v>-0.05</c:v>
                </c:pt>
                <c:pt idx="356">
                  <c:v>-0.05</c:v>
                </c:pt>
                <c:pt idx="357">
                  <c:v>-0.05</c:v>
                </c:pt>
                <c:pt idx="358">
                  <c:v>-0.05</c:v>
                </c:pt>
                <c:pt idx="359">
                  <c:v>-0.05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-0.05</c:v>
                </c:pt>
                <c:pt idx="375">
                  <c:v>-0.05</c:v>
                </c:pt>
                <c:pt idx="376">
                  <c:v>-0.05</c:v>
                </c:pt>
                <c:pt idx="377">
                  <c:v>-0.05</c:v>
                </c:pt>
                <c:pt idx="378">
                  <c:v>-0.05</c:v>
                </c:pt>
                <c:pt idx="379">
                  <c:v>-0.05</c:v>
                </c:pt>
                <c:pt idx="380">
                  <c:v>-0.05</c:v>
                </c:pt>
                <c:pt idx="381">
                  <c:v>-0.05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-0.04</c:v>
                </c:pt>
                <c:pt idx="387">
                  <c:v>-0.04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-0.05</c:v>
                </c:pt>
                <c:pt idx="401">
                  <c:v>-0.05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-0.05</c:v>
                </c:pt>
                <c:pt idx="419">
                  <c:v>-0.05</c:v>
                </c:pt>
                <c:pt idx="420">
                  <c:v>-0.05</c:v>
                </c:pt>
                <c:pt idx="421">
                  <c:v>-0.05</c:v>
                </c:pt>
                <c:pt idx="422">
                  <c:v>-0.05</c:v>
                </c:pt>
                <c:pt idx="423">
                  <c:v>-0.05</c:v>
                </c:pt>
                <c:pt idx="424">
                  <c:v>-0.05</c:v>
                </c:pt>
                <c:pt idx="425">
                  <c:v>-0.05</c:v>
                </c:pt>
                <c:pt idx="426">
                  <c:v>-0.05</c:v>
                </c:pt>
                <c:pt idx="427">
                  <c:v>-0.05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-0.05</c:v>
                </c:pt>
                <c:pt idx="433">
                  <c:v>-0.05</c:v>
                </c:pt>
                <c:pt idx="434">
                  <c:v>-0.05</c:v>
                </c:pt>
                <c:pt idx="435">
                  <c:v>-0.05</c:v>
                </c:pt>
                <c:pt idx="436">
                  <c:v>-0.05</c:v>
                </c:pt>
                <c:pt idx="437">
                  <c:v>-0.05</c:v>
                </c:pt>
                <c:pt idx="440">
                  <c:v>-0.05</c:v>
                </c:pt>
                <c:pt idx="441">
                  <c:v>-0.05</c:v>
                </c:pt>
                <c:pt idx="442">
                  <c:v>-0.04</c:v>
                </c:pt>
                <c:pt idx="443">
                  <c:v>-0.04</c:v>
                </c:pt>
                <c:pt idx="444">
                  <c:v>-0.04</c:v>
                </c:pt>
                <c:pt idx="445">
                  <c:v>-0.04</c:v>
                </c:pt>
                <c:pt idx="446">
                  <c:v>-0.05</c:v>
                </c:pt>
                <c:pt idx="447">
                  <c:v>-0.05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-0.04</c:v>
                </c:pt>
                <c:pt idx="459">
                  <c:v>-0.04</c:v>
                </c:pt>
                <c:pt idx="462">
                  <c:v>-0.04</c:v>
                </c:pt>
                <c:pt idx="463">
                  <c:v>-0.04</c:v>
                </c:pt>
                <c:pt idx="464">
                  <c:v>-0.04</c:v>
                </c:pt>
                <c:pt idx="465">
                  <c:v>-0.04</c:v>
                </c:pt>
                <c:pt idx="466">
                  <c:v>-0.04</c:v>
                </c:pt>
                <c:pt idx="467">
                  <c:v>-0.04</c:v>
                </c:pt>
                <c:pt idx="468">
                  <c:v>-0.04</c:v>
                </c:pt>
                <c:pt idx="469">
                  <c:v>-0.04</c:v>
                </c:pt>
                <c:pt idx="470">
                  <c:v>-0.03</c:v>
                </c:pt>
                <c:pt idx="471">
                  <c:v>-0.03</c:v>
                </c:pt>
                <c:pt idx="472">
                  <c:v>-0.04</c:v>
                </c:pt>
                <c:pt idx="473">
                  <c:v>-0.04</c:v>
                </c:pt>
                <c:pt idx="474">
                  <c:v>-0.04</c:v>
                </c:pt>
                <c:pt idx="475">
                  <c:v>-0.04</c:v>
                </c:pt>
                <c:pt idx="476">
                  <c:v>-0.03</c:v>
                </c:pt>
                <c:pt idx="477">
                  <c:v>-0.03</c:v>
                </c:pt>
                <c:pt idx="478">
                  <c:v>-0.04</c:v>
                </c:pt>
                <c:pt idx="479">
                  <c:v>-0.04</c:v>
                </c:pt>
                <c:pt idx="480">
                  <c:v>-0.04</c:v>
                </c:pt>
                <c:pt idx="481">
                  <c:v>-0.04</c:v>
                </c:pt>
              </c:numCache>
            </c:numRef>
          </c:val>
        </c:ser>
        <c:ser>
          <c:idx val="13"/>
          <c:order val="13"/>
          <c:cat>
            <c:strRef>
              <c:f>Sheet3!$A$1:$A$486</c:f>
              <c:strCach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0.06</c:v>
                </c:pt>
                <c:pt idx="23">
                  <c:v>0.06</c:v>
                </c:pt>
                <c:pt idx="24">
                  <c:v>0.06</c:v>
                </c:pt>
                <c:pt idx="25">
                  <c:v>0.06</c:v>
                </c:pt>
                <c:pt idx="26">
                  <c:v>0.04</c:v>
                </c:pt>
                <c:pt idx="27">
                  <c:v>0.04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0.07</c:v>
                </c:pt>
                <c:pt idx="45">
                  <c:v>0.07</c:v>
                </c:pt>
                <c:pt idx="46">
                  <c:v>0.06</c:v>
                </c:pt>
                <c:pt idx="47">
                  <c:v>0.06</c:v>
                </c:pt>
                <c:pt idx="48">
                  <c:v>0.04</c:v>
                </c:pt>
                <c:pt idx="49">
                  <c:v>0.04</c:v>
                </c:pt>
                <c:pt idx="50">
                  <c:v>0.06</c:v>
                </c:pt>
                <c:pt idx="51">
                  <c:v>0.06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0.08</c:v>
                </c:pt>
                <c:pt idx="67">
                  <c:v>0.08</c:v>
                </c:pt>
                <c:pt idx="68">
                  <c:v>0.07</c:v>
                </c:pt>
                <c:pt idx="69">
                  <c:v>0.07</c:v>
                </c:pt>
                <c:pt idx="70">
                  <c:v>0.04</c:v>
                </c:pt>
                <c:pt idx="71">
                  <c:v>0.04</c:v>
                </c:pt>
                <c:pt idx="72">
                  <c:v>0.06</c:v>
                </c:pt>
                <c:pt idx="73">
                  <c:v>0.06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0.06</c:v>
                </c:pt>
                <c:pt idx="83">
                  <c:v>0.06</c:v>
                </c:pt>
                <c:pt idx="84">
                  <c:v>0.03</c:v>
                </c:pt>
                <c:pt idx="85">
                  <c:v>0.03</c:v>
                </c:pt>
                <c:pt idx="88">
                  <c:v>0.09</c:v>
                </c:pt>
                <c:pt idx="89">
                  <c:v>0.09</c:v>
                </c:pt>
                <c:pt idx="90">
                  <c:v>0.08</c:v>
                </c:pt>
                <c:pt idx="91">
                  <c:v>0.08</c:v>
                </c:pt>
                <c:pt idx="92">
                  <c:v>0.04</c:v>
                </c:pt>
                <c:pt idx="93">
                  <c:v>0.04</c:v>
                </c:pt>
                <c:pt idx="94">
                  <c:v>0.06</c:v>
                </c:pt>
                <c:pt idx="95">
                  <c:v>0.06</c:v>
                </c:pt>
                <c:pt idx="96">
                  <c:v>0.03</c:v>
                </c:pt>
                <c:pt idx="97">
                  <c:v>0.03</c:v>
                </c:pt>
                <c:pt idx="98">
                  <c:v>0.04</c:v>
                </c:pt>
                <c:pt idx="99">
                  <c:v>0.04</c:v>
                </c:pt>
                <c:pt idx="100">
                  <c:v>0.04</c:v>
                </c:pt>
                <c:pt idx="101">
                  <c:v>0.04</c:v>
                </c:pt>
                <c:pt idx="102">
                  <c:v>0.04</c:v>
                </c:pt>
                <c:pt idx="103">
                  <c:v>0.04</c:v>
                </c:pt>
                <c:pt idx="104">
                  <c:v>0.05</c:v>
                </c:pt>
                <c:pt idx="105">
                  <c:v>0.05</c:v>
                </c:pt>
                <c:pt idx="106">
                  <c:v>0.03</c:v>
                </c:pt>
                <c:pt idx="107">
                  <c:v>0.03</c:v>
                </c:pt>
                <c:pt idx="110">
                  <c:v>0.09</c:v>
                </c:pt>
                <c:pt idx="111">
                  <c:v>0.09</c:v>
                </c:pt>
                <c:pt idx="112">
                  <c:v>0.08</c:v>
                </c:pt>
                <c:pt idx="113">
                  <c:v>0.08</c:v>
                </c:pt>
                <c:pt idx="114">
                  <c:v>0.03</c:v>
                </c:pt>
                <c:pt idx="115">
                  <c:v>0.03</c:v>
                </c:pt>
                <c:pt idx="116">
                  <c:v>0.05</c:v>
                </c:pt>
                <c:pt idx="117">
                  <c:v>0.05</c:v>
                </c:pt>
                <c:pt idx="118">
                  <c:v>0.02</c:v>
                </c:pt>
                <c:pt idx="119">
                  <c:v>0.02</c:v>
                </c:pt>
                <c:pt idx="120">
                  <c:v>0.04</c:v>
                </c:pt>
                <c:pt idx="121">
                  <c:v>0.04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0.05</c:v>
                </c:pt>
                <c:pt idx="127">
                  <c:v>0.05</c:v>
                </c:pt>
                <c:pt idx="128">
                  <c:v>0.01</c:v>
                </c:pt>
                <c:pt idx="129">
                  <c:v>0.01</c:v>
                </c:pt>
                <c:pt idx="132">
                  <c:v>0.09</c:v>
                </c:pt>
                <c:pt idx="133">
                  <c:v>0.09</c:v>
                </c:pt>
                <c:pt idx="134">
                  <c:v>0.08</c:v>
                </c:pt>
                <c:pt idx="135">
                  <c:v>0.08</c:v>
                </c:pt>
                <c:pt idx="136">
                  <c:v>0.02</c:v>
                </c:pt>
                <c:pt idx="137">
                  <c:v>0.02</c:v>
                </c:pt>
                <c:pt idx="138">
                  <c:v>0.05</c:v>
                </c:pt>
                <c:pt idx="139">
                  <c:v>0.05</c:v>
                </c:pt>
                <c:pt idx="140">
                  <c:v>0.01</c:v>
                </c:pt>
                <c:pt idx="141">
                  <c:v>0.01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0.04</c:v>
                </c:pt>
                <c:pt idx="149">
                  <c:v>0.04</c:v>
                </c:pt>
                <c:pt idx="150">
                  <c:v>0</c:v>
                </c:pt>
                <c:pt idx="151">
                  <c:v>0</c:v>
                </c:pt>
                <c:pt idx="154">
                  <c:v>0.08</c:v>
                </c:pt>
                <c:pt idx="155">
                  <c:v>0.08</c:v>
                </c:pt>
                <c:pt idx="156">
                  <c:v>0.08</c:v>
                </c:pt>
                <c:pt idx="157">
                  <c:v>0.08</c:v>
                </c:pt>
                <c:pt idx="158">
                  <c:v>0.01</c:v>
                </c:pt>
                <c:pt idx="159">
                  <c:v>0.01</c:v>
                </c:pt>
                <c:pt idx="160">
                  <c:v>0.04</c:v>
                </c:pt>
                <c:pt idx="161">
                  <c:v>0.04</c:v>
                </c:pt>
                <c:pt idx="162">
                  <c:v>0</c:v>
                </c:pt>
                <c:pt idx="163">
                  <c:v>0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0.01</c:v>
                </c:pt>
                <c:pt idx="169">
                  <c:v>0.01</c:v>
                </c:pt>
                <c:pt idx="170">
                  <c:v>0.03</c:v>
                </c:pt>
                <c:pt idx="171">
                  <c:v>0.03</c:v>
                </c:pt>
                <c:pt idx="172">
                  <c:v>-0.01</c:v>
                </c:pt>
                <c:pt idx="173">
                  <c:v>-0.01</c:v>
                </c:pt>
                <c:pt idx="176">
                  <c:v>0.08</c:v>
                </c:pt>
                <c:pt idx="177">
                  <c:v>0.08</c:v>
                </c:pt>
                <c:pt idx="178">
                  <c:v>0.07</c:v>
                </c:pt>
                <c:pt idx="179">
                  <c:v>0.07</c:v>
                </c:pt>
                <c:pt idx="180">
                  <c:v>0</c:v>
                </c:pt>
                <c:pt idx="181">
                  <c:v>0</c:v>
                </c:pt>
                <c:pt idx="182">
                  <c:v>0.04</c:v>
                </c:pt>
                <c:pt idx="183">
                  <c:v>0.04</c:v>
                </c:pt>
                <c:pt idx="184">
                  <c:v>0</c:v>
                </c:pt>
                <c:pt idx="185">
                  <c:v>0</c:v>
                </c:pt>
                <c:pt idx="186">
                  <c:v>0.02</c:v>
                </c:pt>
                <c:pt idx="187">
                  <c:v>0.02</c:v>
                </c:pt>
                <c:pt idx="188">
                  <c:v>0.01</c:v>
                </c:pt>
                <c:pt idx="189">
                  <c:v>0.01</c:v>
                </c:pt>
                <c:pt idx="190">
                  <c:v>0</c:v>
                </c:pt>
                <c:pt idx="191">
                  <c:v>0</c:v>
                </c:pt>
                <c:pt idx="192">
                  <c:v>0.03</c:v>
                </c:pt>
                <c:pt idx="193">
                  <c:v>0.03</c:v>
                </c:pt>
                <c:pt idx="194">
                  <c:v>-0.01</c:v>
                </c:pt>
                <c:pt idx="195">
                  <c:v>-0.01</c:v>
                </c:pt>
                <c:pt idx="198">
                  <c:v>0.08</c:v>
                </c:pt>
                <c:pt idx="199">
                  <c:v>0.08</c:v>
                </c:pt>
                <c:pt idx="200">
                  <c:v>0.07</c:v>
                </c:pt>
                <c:pt idx="201">
                  <c:v>0.07</c:v>
                </c:pt>
                <c:pt idx="202">
                  <c:v>0</c:v>
                </c:pt>
                <c:pt idx="203">
                  <c:v>0</c:v>
                </c:pt>
                <c:pt idx="204">
                  <c:v>0.03</c:v>
                </c:pt>
                <c:pt idx="205">
                  <c:v>0.03</c:v>
                </c:pt>
                <c:pt idx="206">
                  <c:v>-0.01</c:v>
                </c:pt>
                <c:pt idx="207">
                  <c:v>-0.01</c:v>
                </c:pt>
                <c:pt idx="208">
                  <c:v>0.01</c:v>
                </c:pt>
                <c:pt idx="209">
                  <c:v>0.01</c:v>
                </c:pt>
                <c:pt idx="210">
                  <c:v>0</c:v>
                </c:pt>
                <c:pt idx="211">
                  <c:v>0</c:v>
                </c:pt>
                <c:pt idx="212">
                  <c:v>-0.01</c:v>
                </c:pt>
                <c:pt idx="213">
                  <c:v>-0.01</c:v>
                </c:pt>
                <c:pt idx="214">
                  <c:v>0.02</c:v>
                </c:pt>
                <c:pt idx="215">
                  <c:v>0.02</c:v>
                </c:pt>
                <c:pt idx="216">
                  <c:v>-0.02</c:v>
                </c:pt>
                <c:pt idx="217">
                  <c:v>-0.02</c:v>
                </c:pt>
                <c:pt idx="220">
                  <c:v>0.06</c:v>
                </c:pt>
                <c:pt idx="221">
                  <c:v>0.06</c:v>
                </c:pt>
                <c:pt idx="222">
                  <c:v>0.06</c:v>
                </c:pt>
                <c:pt idx="223">
                  <c:v>0.06</c:v>
                </c:pt>
                <c:pt idx="224">
                  <c:v>-0.01</c:v>
                </c:pt>
                <c:pt idx="225">
                  <c:v>-0.01</c:v>
                </c:pt>
                <c:pt idx="226">
                  <c:v>0.02</c:v>
                </c:pt>
                <c:pt idx="227">
                  <c:v>0.02</c:v>
                </c:pt>
                <c:pt idx="228">
                  <c:v>-0.02</c:v>
                </c:pt>
                <c:pt idx="229">
                  <c:v>-0.02</c:v>
                </c:pt>
                <c:pt idx="230">
                  <c:v>-0.01</c:v>
                </c:pt>
                <c:pt idx="231">
                  <c:v>-0.01</c:v>
                </c:pt>
                <c:pt idx="232">
                  <c:v>-0.01</c:v>
                </c:pt>
                <c:pt idx="233">
                  <c:v>-0.01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-0.03</c:v>
                </c:pt>
                <c:pt idx="239">
                  <c:v>-0.03</c:v>
                </c:pt>
                <c:pt idx="242">
                  <c:v>0.05</c:v>
                </c:pt>
                <c:pt idx="243">
                  <c:v>0.05</c:v>
                </c:pt>
                <c:pt idx="244">
                  <c:v>0.04</c:v>
                </c:pt>
                <c:pt idx="245">
                  <c:v>0.04</c:v>
                </c:pt>
                <c:pt idx="246">
                  <c:v>-0.02</c:v>
                </c:pt>
                <c:pt idx="247">
                  <c:v>-0.02</c:v>
                </c:pt>
                <c:pt idx="248">
                  <c:v>0.01</c:v>
                </c:pt>
                <c:pt idx="249">
                  <c:v>0.01</c:v>
                </c:pt>
                <c:pt idx="250">
                  <c:v>-0.03</c:v>
                </c:pt>
                <c:pt idx="251">
                  <c:v>-0.03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-0.01</c:v>
                </c:pt>
                <c:pt idx="259">
                  <c:v>-0.01</c:v>
                </c:pt>
                <c:pt idx="260">
                  <c:v>-0.04</c:v>
                </c:pt>
                <c:pt idx="261">
                  <c:v>-0.04</c:v>
                </c:pt>
                <c:pt idx="264">
                  <c:v>0.03</c:v>
                </c:pt>
                <c:pt idx="265">
                  <c:v>0.03</c:v>
                </c:pt>
                <c:pt idx="266">
                  <c:v>0.03</c:v>
                </c:pt>
                <c:pt idx="267">
                  <c:v>0.03</c:v>
                </c:pt>
                <c:pt idx="268">
                  <c:v>-0.03</c:v>
                </c:pt>
                <c:pt idx="269">
                  <c:v>-0.03</c:v>
                </c:pt>
                <c:pt idx="270">
                  <c:v>0</c:v>
                </c:pt>
                <c:pt idx="271">
                  <c:v>0</c:v>
                </c:pt>
                <c:pt idx="272">
                  <c:v>-0.04</c:v>
                </c:pt>
                <c:pt idx="273">
                  <c:v>-0.04</c:v>
                </c:pt>
                <c:pt idx="274">
                  <c:v>-0.02</c:v>
                </c:pt>
                <c:pt idx="275">
                  <c:v>-0.02</c:v>
                </c:pt>
                <c:pt idx="276">
                  <c:v>-0.02</c:v>
                </c:pt>
                <c:pt idx="277">
                  <c:v>-0.02</c:v>
                </c:pt>
                <c:pt idx="278">
                  <c:v>-0.03</c:v>
                </c:pt>
                <c:pt idx="279">
                  <c:v>-0.03</c:v>
                </c:pt>
                <c:pt idx="280">
                  <c:v>-0.01</c:v>
                </c:pt>
                <c:pt idx="281">
                  <c:v>-0.01</c:v>
                </c:pt>
                <c:pt idx="282">
                  <c:v>-0.05</c:v>
                </c:pt>
                <c:pt idx="283">
                  <c:v>-0.05</c:v>
                </c:pt>
                <c:pt idx="286">
                  <c:v>0.02</c:v>
                </c:pt>
                <c:pt idx="287">
                  <c:v>0.02</c:v>
                </c:pt>
                <c:pt idx="288">
                  <c:v>0.02</c:v>
                </c:pt>
                <c:pt idx="289">
                  <c:v>0.02</c:v>
                </c:pt>
                <c:pt idx="290">
                  <c:v>-0.04</c:v>
                </c:pt>
                <c:pt idx="291">
                  <c:v>-0.04</c:v>
                </c:pt>
                <c:pt idx="292">
                  <c:v>-0.01</c:v>
                </c:pt>
                <c:pt idx="293">
                  <c:v>-0.01</c:v>
                </c:pt>
                <c:pt idx="294">
                  <c:v>-0.04</c:v>
                </c:pt>
                <c:pt idx="295">
                  <c:v>-0.04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-0.02</c:v>
                </c:pt>
                <c:pt idx="303">
                  <c:v>-0.02</c:v>
                </c:pt>
                <c:pt idx="304">
                  <c:v>-0.05</c:v>
                </c:pt>
                <c:pt idx="305">
                  <c:v>-0.05</c:v>
                </c:pt>
                <c:pt idx="308">
                  <c:v>0.01</c:v>
                </c:pt>
                <c:pt idx="309">
                  <c:v>0.01</c:v>
                </c:pt>
                <c:pt idx="310">
                  <c:v>0.01</c:v>
                </c:pt>
                <c:pt idx="311">
                  <c:v>0.01</c:v>
                </c:pt>
                <c:pt idx="312">
                  <c:v>-0.03</c:v>
                </c:pt>
                <c:pt idx="313">
                  <c:v>-0.03</c:v>
                </c:pt>
                <c:pt idx="314">
                  <c:v>-0.02</c:v>
                </c:pt>
                <c:pt idx="315">
                  <c:v>-0.02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-0.04</c:v>
                </c:pt>
                <c:pt idx="321">
                  <c:v>-0.04</c:v>
                </c:pt>
                <c:pt idx="322">
                  <c:v>-0.04</c:v>
                </c:pt>
                <c:pt idx="323">
                  <c:v>-0.04</c:v>
                </c:pt>
                <c:pt idx="324">
                  <c:v>-0.03</c:v>
                </c:pt>
                <c:pt idx="325">
                  <c:v>-0.03</c:v>
                </c:pt>
                <c:pt idx="326">
                  <c:v>-0.05</c:v>
                </c:pt>
                <c:pt idx="327">
                  <c:v>-0.05</c:v>
                </c:pt>
                <c:pt idx="330">
                  <c:v>-0.01</c:v>
                </c:pt>
                <c:pt idx="331">
                  <c:v>-0.01</c:v>
                </c:pt>
                <c:pt idx="332">
                  <c:v>-0.01</c:v>
                </c:pt>
                <c:pt idx="333">
                  <c:v>-0.01</c:v>
                </c:pt>
                <c:pt idx="334">
                  <c:v>-0.04</c:v>
                </c:pt>
                <c:pt idx="335">
                  <c:v>-0.04</c:v>
                </c:pt>
                <c:pt idx="336">
                  <c:v>-0.03</c:v>
                </c:pt>
                <c:pt idx="337">
                  <c:v>-0.03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-0.05</c:v>
                </c:pt>
                <c:pt idx="349">
                  <c:v>-0.05</c:v>
                </c:pt>
                <c:pt idx="352">
                  <c:v>-0.03</c:v>
                </c:pt>
                <c:pt idx="353">
                  <c:v>-0.03</c:v>
                </c:pt>
                <c:pt idx="354">
                  <c:v>-0.03</c:v>
                </c:pt>
                <c:pt idx="355">
                  <c:v>-0.03</c:v>
                </c:pt>
                <c:pt idx="356">
                  <c:v>-0.05</c:v>
                </c:pt>
                <c:pt idx="357">
                  <c:v>-0.05</c:v>
                </c:pt>
                <c:pt idx="358">
                  <c:v>-0.04</c:v>
                </c:pt>
                <c:pt idx="359">
                  <c:v>-0.04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-0.04</c:v>
                </c:pt>
                <c:pt idx="375">
                  <c:v>-0.04</c:v>
                </c:pt>
                <c:pt idx="376">
                  <c:v>-0.04</c:v>
                </c:pt>
                <c:pt idx="377">
                  <c:v>-0.04</c:v>
                </c:pt>
                <c:pt idx="378">
                  <c:v>-0.05</c:v>
                </c:pt>
                <c:pt idx="379">
                  <c:v>-0.05</c:v>
                </c:pt>
                <c:pt idx="380">
                  <c:v>-0.04</c:v>
                </c:pt>
                <c:pt idx="381">
                  <c:v>-0.04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-0.04</c:v>
                </c:pt>
                <c:pt idx="401">
                  <c:v>-0.04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-0.07</c:v>
                </c:pt>
                <c:pt idx="419">
                  <c:v>-0.07</c:v>
                </c:pt>
                <c:pt idx="420">
                  <c:v>-0.06</c:v>
                </c:pt>
                <c:pt idx="421">
                  <c:v>-0.06</c:v>
                </c:pt>
                <c:pt idx="422">
                  <c:v>-0.04</c:v>
                </c:pt>
                <c:pt idx="423">
                  <c:v>-0.04</c:v>
                </c:pt>
                <c:pt idx="424">
                  <c:v>-0.06</c:v>
                </c:pt>
                <c:pt idx="425">
                  <c:v>-0.06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-0.04</c:v>
                </c:pt>
                <c:pt idx="433">
                  <c:v>-0.04</c:v>
                </c:pt>
                <c:pt idx="434">
                  <c:v>-0.05</c:v>
                </c:pt>
                <c:pt idx="435">
                  <c:v>-0.05</c:v>
                </c:pt>
                <c:pt idx="436">
                  <c:v>-0.04</c:v>
                </c:pt>
                <c:pt idx="437">
                  <c:v>-0.04</c:v>
                </c:pt>
                <c:pt idx="440">
                  <c:v>-0.08</c:v>
                </c:pt>
                <c:pt idx="441">
                  <c:v>-0.08</c:v>
                </c:pt>
                <c:pt idx="442">
                  <c:v>-0.07</c:v>
                </c:pt>
                <c:pt idx="443">
                  <c:v>-0.07</c:v>
                </c:pt>
                <c:pt idx="444">
                  <c:v>-0.04</c:v>
                </c:pt>
                <c:pt idx="445">
                  <c:v>-0.04</c:v>
                </c:pt>
                <c:pt idx="446">
                  <c:v>-0.06</c:v>
                </c:pt>
                <c:pt idx="447">
                  <c:v>-0.06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-0.04</c:v>
                </c:pt>
                <c:pt idx="459">
                  <c:v>-0.04</c:v>
                </c:pt>
                <c:pt idx="462">
                  <c:v>-0.08</c:v>
                </c:pt>
                <c:pt idx="463">
                  <c:v>-0.08</c:v>
                </c:pt>
                <c:pt idx="464">
                  <c:v>-0.08</c:v>
                </c:pt>
                <c:pt idx="465">
                  <c:v>-0.08</c:v>
                </c:pt>
                <c:pt idx="466">
                  <c:v>-0.04</c:v>
                </c:pt>
                <c:pt idx="467">
                  <c:v>-0.04</c:v>
                </c:pt>
                <c:pt idx="468">
                  <c:v>-0.06</c:v>
                </c:pt>
                <c:pt idx="469">
                  <c:v>-0.06</c:v>
                </c:pt>
                <c:pt idx="470">
                  <c:v>-0.04</c:v>
                </c:pt>
                <c:pt idx="471">
                  <c:v>-0.04</c:v>
                </c:pt>
                <c:pt idx="472">
                  <c:v>-0.05</c:v>
                </c:pt>
                <c:pt idx="473">
                  <c:v>-0.05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-0.03</c:v>
                </c:pt>
                <c:pt idx="481">
                  <c:v>-0.03</c:v>
                </c:pt>
                <c:pt idx="484">
                  <c:v>Max Amplitude: 0.888545369633358</c:v>
                </c:pt>
                <c:pt idx="485">
                  <c:v>Iteration: 9.0</c:v>
                </c:pt>
              </c:strCache>
            </c:strRef>
          </c:cat>
          <c:val>
            <c:numRef>
              <c:f>Sheet3!$O$1:$O$486</c:f>
              <c:numCache>
                <c:formatCode>General</c:formatCod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4">
                  <c:v>0.05</c:v>
                </c:pt>
                <c:pt idx="45">
                  <c:v>0.05</c:v>
                </c:pt>
                <c:pt idx="46">
                  <c:v>0.05</c:v>
                </c:pt>
                <c:pt idx="47">
                  <c:v>0.05</c:v>
                </c:pt>
                <c:pt idx="48">
                  <c:v>0.05</c:v>
                </c:pt>
                <c:pt idx="49">
                  <c:v>0.05</c:v>
                </c:pt>
                <c:pt idx="50">
                  <c:v>0.05</c:v>
                </c:pt>
                <c:pt idx="51">
                  <c:v>0.05</c:v>
                </c:pt>
                <c:pt idx="52">
                  <c:v>0.05</c:v>
                </c:pt>
                <c:pt idx="53">
                  <c:v>0.05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0.05</c:v>
                </c:pt>
                <c:pt idx="63">
                  <c:v>0.05</c:v>
                </c:pt>
                <c:pt idx="66">
                  <c:v>0.04</c:v>
                </c:pt>
                <c:pt idx="67">
                  <c:v>0.04</c:v>
                </c:pt>
                <c:pt idx="68">
                  <c:v>0.03</c:v>
                </c:pt>
                <c:pt idx="69">
                  <c:v>0.03</c:v>
                </c:pt>
                <c:pt idx="70">
                  <c:v>0.03</c:v>
                </c:pt>
                <c:pt idx="71">
                  <c:v>0.03</c:v>
                </c:pt>
                <c:pt idx="72">
                  <c:v>0.04</c:v>
                </c:pt>
                <c:pt idx="73">
                  <c:v>0.04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0.05</c:v>
                </c:pt>
                <c:pt idx="79">
                  <c:v>0.05</c:v>
                </c:pt>
                <c:pt idx="80">
                  <c:v>0.04</c:v>
                </c:pt>
                <c:pt idx="81">
                  <c:v>0.04</c:v>
                </c:pt>
                <c:pt idx="82">
                  <c:v>0.04</c:v>
                </c:pt>
                <c:pt idx="83">
                  <c:v>0.04</c:v>
                </c:pt>
                <c:pt idx="84">
                  <c:v>0.04</c:v>
                </c:pt>
                <c:pt idx="85">
                  <c:v>0.04</c:v>
                </c:pt>
                <c:pt idx="88">
                  <c:v>0.04</c:v>
                </c:pt>
                <c:pt idx="89">
                  <c:v>0.04</c:v>
                </c:pt>
                <c:pt idx="90">
                  <c:v>0.03</c:v>
                </c:pt>
                <c:pt idx="91">
                  <c:v>0.03</c:v>
                </c:pt>
                <c:pt idx="92">
                  <c:v>0.03</c:v>
                </c:pt>
                <c:pt idx="93">
                  <c:v>0.03</c:v>
                </c:pt>
                <c:pt idx="94">
                  <c:v>0.04</c:v>
                </c:pt>
                <c:pt idx="95">
                  <c:v>0.04</c:v>
                </c:pt>
                <c:pt idx="96">
                  <c:v>0.03</c:v>
                </c:pt>
                <c:pt idx="97">
                  <c:v>0.03</c:v>
                </c:pt>
                <c:pt idx="98">
                  <c:v>0.04</c:v>
                </c:pt>
                <c:pt idx="99">
                  <c:v>0.04</c:v>
                </c:pt>
                <c:pt idx="100">
                  <c:v>0.03</c:v>
                </c:pt>
                <c:pt idx="101">
                  <c:v>0.03</c:v>
                </c:pt>
                <c:pt idx="102">
                  <c:v>0.03</c:v>
                </c:pt>
                <c:pt idx="103">
                  <c:v>0.03</c:v>
                </c:pt>
                <c:pt idx="104">
                  <c:v>0.04</c:v>
                </c:pt>
                <c:pt idx="105">
                  <c:v>0.04</c:v>
                </c:pt>
                <c:pt idx="106">
                  <c:v>0.03</c:v>
                </c:pt>
                <c:pt idx="107">
                  <c:v>0.03</c:v>
                </c:pt>
                <c:pt idx="110">
                  <c:v>0.03</c:v>
                </c:pt>
                <c:pt idx="111">
                  <c:v>0.03</c:v>
                </c:pt>
                <c:pt idx="112">
                  <c:v>0.03</c:v>
                </c:pt>
                <c:pt idx="113">
                  <c:v>0.03</c:v>
                </c:pt>
                <c:pt idx="114">
                  <c:v>0.02</c:v>
                </c:pt>
                <c:pt idx="115">
                  <c:v>0.02</c:v>
                </c:pt>
                <c:pt idx="116">
                  <c:v>0.03</c:v>
                </c:pt>
                <c:pt idx="117">
                  <c:v>0.03</c:v>
                </c:pt>
                <c:pt idx="118">
                  <c:v>0.02</c:v>
                </c:pt>
                <c:pt idx="119">
                  <c:v>0.02</c:v>
                </c:pt>
                <c:pt idx="120">
                  <c:v>0.03</c:v>
                </c:pt>
                <c:pt idx="121">
                  <c:v>0.03</c:v>
                </c:pt>
                <c:pt idx="122">
                  <c:v>0.03</c:v>
                </c:pt>
                <c:pt idx="123">
                  <c:v>0.03</c:v>
                </c:pt>
                <c:pt idx="124">
                  <c:v>0.02</c:v>
                </c:pt>
                <c:pt idx="125">
                  <c:v>0.02</c:v>
                </c:pt>
                <c:pt idx="126">
                  <c:v>0.03</c:v>
                </c:pt>
                <c:pt idx="127">
                  <c:v>0.03</c:v>
                </c:pt>
                <c:pt idx="128">
                  <c:v>0.02</c:v>
                </c:pt>
                <c:pt idx="129">
                  <c:v>0.02</c:v>
                </c:pt>
                <c:pt idx="132">
                  <c:v>0.02</c:v>
                </c:pt>
                <c:pt idx="133">
                  <c:v>0.02</c:v>
                </c:pt>
                <c:pt idx="134">
                  <c:v>0.02</c:v>
                </c:pt>
                <c:pt idx="135">
                  <c:v>0.02</c:v>
                </c:pt>
                <c:pt idx="136">
                  <c:v>0.02</c:v>
                </c:pt>
                <c:pt idx="137">
                  <c:v>0.02</c:v>
                </c:pt>
                <c:pt idx="138">
                  <c:v>0.02</c:v>
                </c:pt>
                <c:pt idx="139">
                  <c:v>0.02</c:v>
                </c:pt>
                <c:pt idx="140">
                  <c:v>0.02</c:v>
                </c:pt>
                <c:pt idx="141">
                  <c:v>0.02</c:v>
                </c:pt>
                <c:pt idx="142">
                  <c:v>0.02</c:v>
                </c:pt>
                <c:pt idx="143">
                  <c:v>0.02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0.02</c:v>
                </c:pt>
                <c:pt idx="149">
                  <c:v>0.02</c:v>
                </c:pt>
                <c:pt idx="150">
                  <c:v>0.02</c:v>
                </c:pt>
                <c:pt idx="151">
                  <c:v>0.02</c:v>
                </c:pt>
                <c:pt idx="154">
                  <c:v>0.01</c:v>
                </c:pt>
                <c:pt idx="155">
                  <c:v>0.01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0.01</c:v>
                </c:pt>
                <c:pt idx="161">
                  <c:v>0.01</c:v>
                </c:pt>
                <c:pt idx="162">
                  <c:v>0.01</c:v>
                </c:pt>
                <c:pt idx="163">
                  <c:v>0.01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0.01</c:v>
                </c:pt>
                <c:pt idx="169">
                  <c:v>0.01</c:v>
                </c:pt>
                <c:pt idx="170">
                  <c:v>0.02</c:v>
                </c:pt>
                <c:pt idx="171">
                  <c:v>0.02</c:v>
                </c:pt>
                <c:pt idx="172">
                  <c:v>0.01</c:v>
                </c:pt>
                <c:pt idx="173">
                  <c:v>0.01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-0.01</c:v>
                </c:pt>
                <c:pt idx="181">
                  <c:v>-0.01</c:v>
                </c:pt>
                <c:pt idx="182">
                  <c:v>0.01</c:v>
                </c:pt>
                <c:pt idx="183">
                  <c:v>0.01</c:v>
                </c:pt>
                <c:pt idx="184">
                  <c:v>-0.01</c:v>
                </c:pt>
                <c:pt idx="185">
                  <c:v>-0.01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0.01</c:v>
                </c:pt>
                <c:pt idx="193">
                  <c:v>0.01</c:v>
                </c:pt>
                <c:pt idx="194">
                  <c:v>-0.01</c:v>
                </c:pt>
                <c:pt idx="195">
                  <c:v>-0.01</c:v>
                </c:pt>
                <c:pt idx="198">
                  <c:v>-0.01</c:v>
                </c:pt>
                <c:pt idx="199">
                  <c:v>-0.01</c:v>
                </c:pt>
                <c:pt idx="200">
                  <c:v>-0.01</c:v>
                </c:pt>
                <c:pt idx="201">
                  <c:v>-0.01</c:v>
                </c:pt>
                <c:pt idx="202">
                  <c:v>-0.01</c:v>
                </c:pt>
                <c:pt idx="203">
                  <c:v>-0.01</c:v>
                </c:pt>
                <c:pt idx="204">
                  <c:v>0</c:v>
                </c:pt>
                <c:pt idx="205">
                  <c:v>0</c:v>
                </c:pt>
                <c:pt idx="206">
                  <c:v>-0.01</c:v>
                </c:pt>
                <c:pt idx="207">
                  <c:v>-0.01</c:v>
                </c:pt>
                <c:pt idx="208">
                  <c:v>-0.01</c:v>
                </c:pt>
                <c:pt idx="209">
                  <c:v>-0.01</c:v>
                </c:pt>
                <c:pt idx="210">
                  <c:v>-0.01</c:v>
                </c:pt>
                <c:pt idx="211">
                  <c:v>-0.01</c:v>
                </c:pt>
                <c:pt idx="212">
                  <c:v>-0.02</c:v>
                </c:pt>
                <c:pt idx="213">
                  <c:v>-0.02</c:v>
                </c:pt>
                <c:pt idx="214">
                  <c:v>-0.01</c:v>
                </c:pt>
                <c:pt idx="215">
                  <c:v>-0.01</c:v>
                </c:pt>
                <c:pt idx="216">
                  <c:v>-0.02</c:v>
                </c:pt>
                <c:pt idx="217">
                  <c:v>-0.02</c:v>
                </c:pt>
                <c:pt idx="220">
                  <c:v>-0.02</c:v>
                </c:pt>
                <c:pt idx="221">
                  <c:v>-0.02</c:v>
                </c:pt>
                <c:pt idx="222">
                  <c:v>-0.02</c:v>
                </c:pt>
                <c:pt idx="223">
                  <c:v>-0.02</c:v>
                </c:pt>
                <c:pt idx="224">
                  <c:v>-0.02</c:v>
                </c:pt>
                <c:pt idx="225">
                  <c:v>-0.02</c:v>
                </c:pt>
                <c:pt idx="226">
                  <c:v>-0.02</c:v>
                </c:pt>
                <c:pt idx="227">
                  <c:v>-0.02</c:v>
                </c:pt>
                <c:pt idx="228">
                  <c:v>-0.02</c:v>
                </c:pt>
                <c:pt idx="229">
                  <c:v>-0.02</c:v>
                </c:pt>
                <c:pt idx="230">
                  <c:v>-0.02</c:v>
                </c:pt>
                <c:pt idx="231">
                  <c:v>-0.02</c:v>
                </c:pt>
                <c:pt idx="232">
                  <c:v>-0.01</c:v>
                </c:pt>
                <c:pt idx="233">
                  <c:v>-0.01</c:v>
                </c:pt>
                <c:pt idx="234">
                  <c:v>-0.02</c:v>
                </c:pt>
                <c:pt idx="235">
                  <c:v>-0.02</c:v>
                </c:pt>
                <c:pt idx="236">
                  <c:v>-0.02</c:v>
                </c:pt>
                <c:pt idx="237">
                  <c:v>-0.02</c:v>
                </c:pt>
                <c:pt idx="238">
                  <c:v>-0.02</c:v>
                </c:pt>
                <c:pt idx="239">
                  <c:v>-0.02</c:v>
                </c:pt>
                <c:pt idx="242">
                  <c:v>-0.03</c:v>
                </c:pt>
                <c:pt idx="243">
                  <c:v>-0.03</c:v>
                </c:pt>
                <c:pt idx="244">
                  <c:v>-0.03</c:v>
                </c:pt>
                <c:pt idx="245">
                  <c:v>-0.03</c:v>
                </c:pt>
                <c:pt idx="246">
                  <c:v>-0.03</c:v>
                </c:pt>
                <c:pt idx="247">
                  <c:v>-0.03</c:v>
                </c:pt>
                <c:pt idx="248">
                  <c:v>-0.02</c:v>
                </c:pt>
                <c:pt idx="249">
                  <c:v>-0.02</c:v>
                </c:pt>
                <c:pt idx="250">
                  <c:v>-0.03</c:v>
                </c:pt>
                <c:pt idx="251">
                  <c:v>-0.03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-0.02</c:v>
                </c:pt>
                <c:pt idx="259">
                  <c:v>-0.02</c:v>
                </c:pt>
                <c:pt idx="260">
                  <c:v>-0.03</c:v>
                </c:pt>
                <c:pt idx="261">
                  <c:v>-0.03</c:v>
                </c:pt>
                <c:pt idx="264">
                  <c:v>-0.03</c:v>
                </c:pt>
                <c:pt idx="265">
                  <c:v>-0.03</c:v>
                </c:pt>
                <c:pt idx="266">
                  <c:v>-0.03</c:v>
                </c:pt>
                <c:pt idx="267">
                  <c:v>-0.03</c:v>
                </c:pt>
                <c:pt idx="268">
                  <c:v>-0.04</c:v>
                </c:pt>
                <c:pt idx="269">
                  <c:v>-0.04</c:v>
                </c:pt>
                <c:pt idx="270">
                  <c:v>-0.03</c:v>
                </c:pt>
                <c:pt idx="271">
                  <c:v>-0.03</c:v>
                </c:pt>
                <c:pt idx="272">
                  <c:v>-0.04</c:v>
                </c:pt>
                <c:pt idx="273">
                  <c:v>-0.04</c:v>
                </c:pt>
                <c:pt idx="274">
                  <c:v>-0.03</c:v>
                </c:pt>
                <c:pt idx="275">
                  <c:v>-0.03</c:v>
                </c:pt>
                <c:pt idx="276">
                  <c:v>-0.03</c:v>
                </c:pt>
                <c:pt idx="277">
                  <c:v>-0.03</c:v>
                </c:pt>
                <c:pt idx="278">
                  <c:v>-0.03</c:v>
                </c:pt>
                <c:pt idx="279">
                  <c:v>-0.03</c:v>
                </c:pt>
                <c:pt idx="280">
                  <c:v>-0.03</c:v>
                </c:pt>
                <c:pt idx="281">
                  <c:v>-0.03</c:v>
                </c:pt>
                <c:pt idx="282">
                  <c:v>-0.04</c:v>
                </c:pt>
                <c:pt idx="283">
                  <c:v>-0.04</c:v>
                </c:pt>
                <c:pt idx="286">
                  <c:v>-0.04</c:v>
                </c:pt>
                <c:pt idx="287">
                  <c:v>-0.04</c:v>
                </c:pt>
                <c:pt idx="288">
                  <c:v>-0.04</c:v>
                </c:pt>
                <c:pt idx="289">
                  <c:v>-0.04</c:v>
                </c:pt>
                <c:pt idx="290">
                  <c:v>-0.04</c:v>
                </c:pt>
                <c:pt idx="291">
                  <c:v>-0.04</c:v>
                </c:pt>
                <c:pt idx="292">
                  <c:v>-0.04</c:v>
                </c:pt>
                <c:pt idx="293">
                  <c:v>-0.04</c:v>
                </c:pt>
                <c:pt idx="294">
                  <c:v>-0.04</c:v>
                </c:pt>
                <c:pt idx="295">
                  <c:v>-0.04</c:v>
                </c:pt>
                <c:pt idx="296">
                  <c:v>-0.04</c:v>
                </c:pt>
                <c:pt idx="297">
                  <c:v>-0.04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-0.04</c:v>
                </c:pt>
                <c:pt idx="303">
                  <c:v>-0.04</c:v>
                </c:pt>
                <c:pt idx="304">
                  <c:v>-0.05</c:v>
                </c:pt>
                <c:pt idx="305">
                  <c:v>-0.05</c:v>
                </c:pt>
                <c:pt idx="308">
                  <c:v>-0.04</c:v>
                </c:pt>
                <c:pt idx="309">
                  <c:v>-0.04</c:v>
                </c:pt>
                <c:pt idx="310">
                  <c:v>-0.05</c:v>
                </c:pt>
                <c:pt idx="311">
                  <c:v>-0.05</c:v>
                </c:pt>
                <c:pt idx="312">
                  <c:v>-0.05</c:v>
                </c:pt>
                <c:pt idx="313">
                  <c:v>-0.05</c:v>
                </c:pt>
                <c:pt idx="314">
                  <c:v>-0.04</c:v>
                </c:pt>
                <c:pt idx="315">
                  <c:v>-0.04</c:v>
                </c:pt>
                <c:pt idx="316">
                  <c:v>-0.05</c:v>
                </c:pt>
                <c:pt idx="317">
                  <c:v>-0.05</c:v>
                </c:pt>
                <c:pt idx="318">
                  <c:v>-0.05</c:v>
                </c:pt>
                <c:pt idx="319">
                  <c:v>-0.05</c:v>
                </c:pt>
                <c:pt idx="320">
                  <c:v>-0.05</c:v>
                </c:pt>
                <c:pt idx="321">
                  <c:v>-0.05</c:v>
                </c:pt>
                <c:pt idx="322">
                  <c:v>-0.05</c:v>
                </c:pt>
                <c:pt idx="323">
                  <c:v>-0.05</c:v>
                </c:pt>
                <c:pt idx="324">
                  <c:v>-0.05</c:v>
                </c:pt>
                <c:pt idx="325">
                  <c:v>-0.05</c:v>
                </c:pt>
                <c:pt idx="326">
                  <c:v>-0.05</c:v>
                </c:pt>
                <c:pt idx="327">
                  <c:v>-0.05</c:v>
                </c:pt>
                <c:pt idx="330">
                  <c:v>-0.05</c:v>
                </c:pt>
                <c:pt idx="331">
                  <c:v>-0.05</c:v>
                </c:pt>
                <c:pt idx="332">
                  <c:v>-0.05</c:v>
                </c:pt>
                <c:pt idx="333">
                  <c:v>-0.05</c:v>
                </c:pt>
                <c:pt idx="334">
                  <c:v>-0.05</c:v>
                </c:pt>
                <c:pt idx="335">
                  <c:v>-0.05</c:v>
                </c:pt>
                <c:pt idx="336">
                  <c:v>-0.05</c:v>
                </c:pt>
                <c:pt idx="337">
                  <c:v>-0.05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-0.05</c:v>
                </c:pt>
                <c:pt idx="347">
                  <c:v>-0.05</c:v>
                </c:pt>
                <c:pt idx="348">
                  <c:v>-0.05</c:v>
                </c:pt>
                <c:pt idx="349">
                  <c:v>-0.05</c:v>
                </c:pt>
                <c:pt idx="352">
                  <c:v>-0.05</c:v>
                </c:pt>
                <c:pt idx="353">
                  <c:v>-0.05</c:v>
                </c:pt>
                <c:pt idx="354">
                  <c:v>-0.05</c:v>
                </c:pt>
                <c:pt idx="355">
                  <c:v>-0.05</c:v>
                </c:pt>
                <c:pt idx="356">
                  <c:v>-0.05</c:v>
                </c:pt>
                <c:pt idx="357">
                  <c:v>-0.05</c:v>
                </c:pt>
                <c:pt idx="358">
                  <c:v>-0.05</c:v>
                </c:pt>
                <c:pt idx="359">
                  <c:v>-0.05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-0.05</c:v>
                </c:pt>
                <c:pt idx="375">
                  <c:v>-0.05</c:v>
                </c:pt>
                <c:pt idx="376">
                  <c:v>-0.05</c:v>
                </c:pt>
                <c:pt idx="377">
                  <c:v>-0.05</c:v>
                </c:pt>
                <c:pt idx="378">
                  <c:v>-0.05</c:v>
                </c:pt>
                <c:pt idx="379">
                  <c:v>-0.05</c:v>
                </c:pt>
                <c:pt idx="380">
                  <c:v>-0.05</c:v>
                </c:pt>
                <c:pt idx="381">
                  <c:v>-0.05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-0.05</c:v>
                </c:pt>
                <c:pt idx="401">
                  <c:v>-0.05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-0.04</c:v>
                </c:pt>
                <c:pt idx="419">
                  <c:v>-0.04</c:v>
                </c:pt>
                <c:pt idx="420">
                  <c:v>-0.04</c:v>
                </c:pt>
                <c:pt idx="421">
                  <c:v>-0.04</c:v>
                </c:pt>
                <c:pt idx="422">
                  <c:v>-0.05</c:v>
                </c:pt>
                <c:pt idx="423">
                  <c:v>-0.05</c:v>
                </c:pt>
                <c:pt idx="424">
                  <c:v>-0.05</c:v>
                </c:pt>
                <c:pt idx="425">
                  <c:v>-0.05</c:v>
                </c:pt>
                <c:pt idx="426">
                  <c:v>-0.05</c:v>
                </c:pt>
                <c:pt idx="427">
                  <c:v>-0.05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-0.05</c:v>
                </c:pt>
                <c:pt idx="433">
                  <c:v>-0.05</c:v>
                </c:pt>
                <c:pt idx="434">
                  <c:v>-0.05</c:v>
                </c:pt>
                <c:pt idx="435">
                  <c:v>-0.05</c:v>
                </c:pt>
                <c:pt idx="436">
                  <c:v>-0.05</c:v>
                </c:pt>
                <c:pt idx="437">
                  <c:v>-0.05</c:v>
                </c:pt>
                <c:pt idx="440">
                  <c:v>-0.04</c:v>
                </c:pt>
                <c:pt idx="441">
                  <c:v>-0.04</c:v>
                </c:pt>
                <c:pt idx="442">
                  <c:v>-0.04</c:v>
                </c:pt>
                <c:pt idx="443">
                  <c:v>-0.04</c:v>
                </c:pt>
                <c:pt idx="444">
                  <c:v>-0.04</c:v>
                </c:pt>
                <c:pt idx="445">
                  <c:v>-0.04</c:v>
                </c:pt>
                <c:pt idx="446">
                  <c:v>-0.05</c:v>
                </c:pt>
                <c:pt idx="447">
                  <c:v>-0.05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-0.04</c:v>
                </c:pt>
                <c:pt idx="453">
                  <c:v>-0.04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-0.04</c:v>
                </c:pt>
                <c:pt idx="459">
                  <c:v>-0.04</c:v>
                </c:pt>
                <c:pt idx="462">
                  <c:v>-0.04</c:v>
                </c:pt>
                <c:pt idx="463">
                  <c:v>-0.04</c:v>
                </c:pt>
                <c:pt idx="464">
                  <c:v>-0.04</c:v>
                </c:pt>
                <c:pt idx="465">
                  <c:v>-0.04</c:v>
                </c:pt>
                <c:pt idx="466">
                  <c:v>-0.04</c:v>
                </c:pt>
                <c:pt idx="467">
                  <c:v>-0.04</c:v>
                </c:pt>
                <c:pt idx="468">
                  <c:v>-0.04</c:v>
                </c:pt>
                <c:pt idx="469">
                  <c:v>-0.04</c:v>
                </c:pt>
                <c:pt idx="470">
                  <c:v>-0.03</c:v>
                </c:pt>
                <c:pt idx="471">
                  <c:v>-0.03</c:v>
                </c:pt>
                <c:pt idx="472">
                  <c:v>-0.04</c:v>
                </c:pt>
                <c:pt idx="473">
                  <c:v>-0.04</c:v>
                </c:pt>
                <c:pt idx="474">
                  <c:v>-0.03</c:v>
                </c:pt>
                <c:pt idx="475">
                  <c:v>-0.03</c:v>
                </c:pt>
                <c:pt idx="476">
                  <c:v>-0.03</c:v>
                </c:pt>
                <c:pt idx="477">
                  <c:v>-0.03</c:v>
                </c:pt>
                <c:pt idx="478">
                  <c:v>-0.04</c:v>
                </c:pt>
                <c:pt idx="479">
                  <c:v>-0.04</c:v>
                </c:pt>
                <c:pt idx="480">
                  <c:v>-0.03</c:v>
                </c:pt>
                <c:pt idx="481">
                  <c:v>-0.03</c:v>
                </c:pt>
              </c:numCache>
            </c:numRef>
          </c:val>
        </c:ser>
        <c:ser>
          <c:idx val="14"/>
          <c:order val="14"/>
          <c:cat>
            <c:strRef>
              <c:f>Sheet3!$A$1:$A$486</c:f>
              <c:strCach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0.06</c:v>
                </c:pt>
                <c:pt idx="23">
                  <c:v>0.06</c:v>
                </c:pt>
                <c:pt idx="24">
                  <c:v>0.06</c:v>
                </c:pt>
                <c:pt idx="25">
                  <c:v>0.06</c:v>
                </c:pt>
                <c:pt idx="26">
                  <c:v>0.04</c:v>
                </c:pt>
                <c:pt idx="27">
                  <c:v>0.04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0.07</c:v>
                </c:pt>
                <c:pt idx="45">
                  <c:v>0.07</c:v>
                </c:pt>
                <c:pt idx="46">
                  <c:v>0.06</c:v>
                </c:pt>
                <c:pt idx="47">
                  <c:v>0.06</c:v>
                </c:pt>
                <c:pt idx="48">
                  <c:v>0.04</c:v>
                </c:pt>
                <c:pt idx="49">
                  <c:v>0.04</c:v>
                </c:pt>
                <c:pt idx="50">
                  <c:v>0.06</c:v>
                </c:pt>
                <c:pt idx="51">
                  <c:v>0.06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0.08</c:v>
                </c:pt>
                <c:pt idx="67">
                  <c:v>0.08</c:v>
                </c:pt>
                <c:pt idx="68">
                  <c:v>0.07</c:v>
                </c:pt>
                <c:pt idx="69">
                  <c:v>0.07</c:v>
                </c:pt>
                <c:pt idx="70">
                  <c:v>0.04</c:v>
                </c:pt>
                <c:pt idx="71">
                  <c:v>0.04</c:v>
                </c:pt>
                <c:pt idx="72">
                  <c:v>0.06</c:v>
                </c:pt>
                <c:pt idx="73">
                  <c:v>0.06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0.06</c:v>
                </c:pt>
                <c:pt idx="83">
                  <c:v>0.06</c:v>
                </c:pt>
                <c:pt idx="84">
                  <c:v>0.03</c:v>
                </c:pt>
                <c:pt idx="85">
                  <c:v>0.03</c:v>
                </c:pt>
                <c:pt idx="88">
                  <c:v>0.09</c:v>
                </c:pt>
                <c:pt idx="89">
                  <c:v>0.09</c:v>
                </c:pt>
                <c:pt idx="90">
                  <c:v>0.08</c:v>
                </c:pt>
                <c:pt idx="91">
                  <c:v>0.08</c:v>
                </c:pt>
                <c:pt idx="92">
                  <c:v>0.04</c:v>
                </c:pt>
                <c:pt idx="93">
                  <c:v>0.04</c:v>
                </c:pt>
                <c:pt idx="94">
                  <c:v>0.06</c:v>
                </c:pt>
                <c:pt idx="95">
                  <c:v>0.06</c:v>
                </c:pt>
                <c:pt idx="96">
                  <c:v>0.03</c:v>
                </c:pt>
                <c:pt idx="97">
                  <c:v>0.03</c:v>
                </c:pt>
                <c:pt idx="98">
                  <c:v>0.04</c:v>
                </c:pt>
                <c:pt idx="99">
                  <c:v>0.04</c:v>
                </c:pt>
                <c:pt idx="100">
                  <c:v>0.04</c:v>
                </c:pt>
                <c:pt idx="101">
                  <c:v>0.04</c:v>
                </c:pt>
                <c:pt idx="102">
                  <c:v>0.04</c:v>
                </c:pt>
                <c:pt idx="103">
                  <c:v>0.04</c:v>
                </c:pt>
                <c:pt idx="104">
                  <c:v>0.05</c:v>
                </c:pt>
                <c:pt idx="105">
                  <c:v>0.05</c:v>
                </c:pt>
                <c:pt idx="106">
                  <c:v>0.03</c:v>
                </c:pt>
                <c:pt idx="107">
                  <c:v>0.03</c:v>
                </c:pt>
                <c:pt idx="110">
                  <c:v>0.09</c:v>
                </c:pt>
                <c:pt idx="111">
                  <c:v>0.09</c:v>
                </c:pt>
                <c:pt idx="112">
                  <c:v>0.08</c:v>
                </c:pt>
                <c:pt idx="113">
                  <c:v>0.08</c:v>
                </c:pt>
                <c:pt idx="114">
                  <c:v>0.03</c:v>
                </c:pt>
                <c:pt idx="115">
                  <c:v>0.03</c:v>
                </c:pt>
                <c:pt idx="116">
                  <c:v>0.05</c:v>
                </c:pt>
                <c:pt idx="117">
                  <c:v>0.05</c:v>
                </c:pt>
                <c:pt idx="118">
                  <c:v>0.02</c:v>
                </c:pt>
                <c:pt idx="119">
                  <c:v>0.02</c:v>
                </c:pt>
                <c:pt idx="120">
                  <c:v>0.04</c:v>
                </c:pt>
                <c:pt idx="121">
                  <c:v>0.04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0.05</c:v>
                </c:pt>
                <c:pt idx="127">
                  <c:v>0.05</c:v>
                </c:pt>
                <c:pt idx="128">
                  <c:v>0.01</c:v>
                </c:pt>
                <c:pt idx="129">
                  <c:v>0.01</c:v>
                </c:pt>
                <c:pt idx="132">
                  <c:v>0.09</c:v>
                </c:pt>
                <c:pt idx="133">
                  <c:v>0.09</c:v>
                </c:pt>
                <c:pt idx="134">
                  <c:v>0.08</c:v>
                </c:pt>
                <c:pt idx="135">
                  <c:v>0.08</c:v>
                </c:pt>
                <c:pt idx="136">
                  <c:v>0.02</c:v>
                </c:pt>
                <c:pt idx="137">
                  <c:v>0.02</c:v>
                </c:pt>
                <c:pt idx="138">
                  <c:v>0.05</c:v>
                </c:pt>
                <c:pt idx="139">
                  <c:v>0.05</c:v>
                </c:pt>
                <c:pt idx="140">
                  <c:v>0.01</c:v>
                </c:pt>
                <c:pt idx="141">
                  <c:v>0.01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0.04</c:v>
                </c:pt>
                <c:pt idx="149">
                  <c:v>0.04</c:v>
                </c:pt>
                <c:pt idx="150">
                  <c:v>0</c:v>
                </c:pt>
                <c:pt idx="151">
                  <c:v>0</c:v>
                </c:pt>
                <c:pt idx="154">
                  <c:v>0.08</c:v>
                </c:pt>
                <c:pt idx="155">
                  <c:v>0.08</c:v>
                </c:pt>
                <c:pt idx="156">
                  <c:v>0.08</c:v>
                </c:pt>
                <c:pt idx="157">
                  <c:v>0.08</c:v>
                </c:pt>
                <c:pt idx="158">
                  <c:v>0.01</c:v>
                </c:pt>
                <c:pt idx="159">
                  <c:v>0.01</c:v>
                </c:pt>
                <c:pt idx="160">
                  <c:v>0.04</c:v>
                </c:pt>
                <c:pt idx="161">
                  <c:v>0.04</c:v>
                </c:pt>
                <c:pt idx="162">
                  <c:v>0</c:v>
                </c:pt>
                <c:pt idx="163">
                  <c:v>0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0.01</c:v>
                </c:pt>
                <c:pt idx="169">
                  <c:v>0.01</c:v>
                </c:pt>
                <c:pt idx="170">
                  <c:v>0.03</c:v>
                </c:pt>
                <c:pt idx="171">
                  <c:v>0.03</c:v>
                </c:pt>
                <c:pt idx="172">
                  <c:v>-0.01</c:v>
                </c:pt>
                <c:pt idx="173">
                  <c:v>-0.01</c:v>
                </c:pt>
                <c:pt idx="176">
                  <c:v>0.08</c:v>
                </c:pt>
                <c:pt idx="177">
                  <c:v>0.08</c:v>
                </c:pt>
                <c:pt idx="178">
                  <c:v>0.07</c:v>
                </c:pt>
                <c:pt idx="179">
                  <c:v>0.07</c:v>
                </c:pt>
                <c:pt idx="180">
                  <c:v>0</c:v>
                </c:pt>
                <c:pt idx="181">
                  <c:v>0</c:v>
                </c:pt>
                <c:pt idx="182">
                  <c:v>0.04</c:v>
                </c:pt>
                <c:pt idx="183">
                  <c:v>0.04</c:v>
                </c:pt>
                <c:pt idx="184">
                  <c:v>0</c:v>
                </c:pt>
                <c:pt idx="185">
                  <c:v>0</c:v>
                </c:pt>
                <c:pt idx="186">
                  <c:v>0.02</c:v>
                </c:pt>
                <c:pt idx="187">
                  <c:v>0.02</c:v>
                </c:pt>
                <c:pt idx="188">
                  <c:v>0.01</c:v>
                </c:pt>
                <c:pt idx="189">
                  <c:v>0.01</c:v>
                </c:pt>
                <c:pt idx="190">
                  <c:v>0</c:v>
                </c:pt>
                <c:pt idx="191">
                  <c:v>0</c:v>
                </c:pt>
                <c:pt idx="192">
                  <c:v>0.03</c:v>
                </c:pt>
                <c:pt idx="193">
                  <c:v>0.03</c:v>
                </c:pt>
                <c:pt idx="194">
                  <c:v>-0.01</c:v>
                </c:pt>
                <c:pt idx="195">
                  <c:v>-0.01</c:v>
                </c:pt>
                <c:pt idx="198">
                  <c:v>0.08</c:v>
                </c:pt>
                <c:pt idx="199">
                  <c:v>0.08</c:v>
                </c:pt>
                <c:pt idx="200">
                  <c:v>0.07</c:v>
                </c:pt>
                <c:pt idx="201">
                  <c:v>0.07</c:v>
                </c:pt>
                <c:pt idx="202">
                  <c:v>0</c:v>
                </c:pt>
                <c:pt idx="203">
                  <c:v>0</c:v>
                </c:pt>
                <c:pt idx="204">
                  <c:v>0.03</c:v>
                </c:pt>
                <c:pt idx="205">
                  <c:v>0.03</c:v>
                </c:pt>
                <c:pt idx="206">
                  <c:v>-0.01</c:v>
                </c:pt>
                <c:pt idx="207">
                  <c:v>-0.01</c:v>
                </c:pt>
                <c:pt idx="208">
                  <c:v>0.01</c:v>
                </c:pt>
                <c:pt idx="209">
                  <c:v>0.01</c:v>
                </c:pt>
                <c:pt idx="210">
                  <c:v>0</c:v>
                </c:pt>
                <c:pt idx="211">
                  <c:v>0</c:v>
                </c:pt>
                <c:pt idx="212">
                  <c:v>-0.01</c:v>
                </c:pt>
                <c:pt idx="213">
                  <c:v>-0.01</c:v>
                </c:pt>
                <c:pt idx="214">
                  <c:v>0.02</c:v>
                </c:pt>
                <c:pt idx="215">
                  <c:v>0.02</c:v>
                </c:pt>
                <c:pt idx="216">
                  <c:v>-0.02</c:v>
                </c:pt>
                <c:pt idx="217">
                  <c:v>-0.02</c:v>
                </c:pt>
                <c:pt idx="220">
                  <c:v>0.06</c:v>
                </c:pt>
                <c:pt idx="221">
                  <c:v>0.06</c:v>
                </c:pt>
                <c:pt idx="222">
                  <c:v>0.06</c:v>
                </c:pt>
                <c:pt idx="223">
                  <c:v>0.06</c:v>
                </c:pt>
                <c:pt idx="224">
                  <c:v>-0.01</c:v>
                </c:pt>
                <c:pt idx="225">
                  <c:v>-0.01</c:v>
                </c:pt>
                <c:pt idx="226">
                  <c:v>0.02</c:v>
                </c:pt>
                <c:pt idx="227">
                  <c:v>0.02</c:v>
                </c:pt>
                <c:pt idx="228">
                  <c:v>-0.02</c:v>
                </c:pt>
                <c:pt idx="229">
                  <c:v>-0.02</c:v>
                </c:pt>
                <c:pt idx="230">
                  <c:v>-0.01</c:v>
                </c:pt>
                <c:pt idx="231">
                  <c:v>-0.01</c:v>
                </c:pt>
                <c:pt idx="232">
                  <c:v>-0.01</c:v>
                </c:pt>
                <c:pt idx="233">
                  <c:v>-0.01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-0.03</c:v>
                </c:pt>
                <c:pt idx="239">
                  <c:v>-0.03</c:v>
                </c:pt>
                <c:pt idx="242">
                  <c:v>0.05</c:v>
                </c:pt>
                <c:pt idx="243">
                  <c:v>0.05</c:v>
                </c:pt>
                <c:pt idx="244">
                  <c:v>0.04</c:v>
                </c:pt>
                <c:pt idx="245">
                  <c:v>0.04</c:v>
                </c:pt>
                <c:pt idx="246">
                  <c:v>-0.02</c:v>
                </c:pt>
                <c:pt idx="247">
                  <c:v>-0.02</c:v>
                </c:pt>
                <c:pt idx="248">
                  <c:v>0.01</c:v>
                </c:pt>
                <c:pt idx="249">
                  <c:v>0.01</c:v>
                </c:pt>
                <c:pt idx="250">
                  <c:v>-0.03</c:v>
                </c:pt>
                <c:pt idx="251">
                  <c:v>-0.03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-0.01</c:v>
                </c:pt>
                <c:pt idx="259">
                  <c:v>-0.01</c:v>
                </c:pt>
                <c:pt idx="260">
                  <c:v>-0.04</c:v>
                </c:pt>
                <c:pt idx="261">
                  <c:v>-0.04</c:v>
                </c:pt>
                <c:pt idx="264">
                  <c:v>0.03</c:v>
                </c:pt>
                <c:pt idx="265">
                  <c:v>0.03</c:v>
                </c:pt>
                <c:pt idx="266">
                  <c:v>0.03</c:v>
                </c:pt>
                <c:pt idx="267">
                  <c:v>0.03</c:v>
                </c:pt>
                <c:pt idx="268">
                  <c:v>-0.03</c:v>
                </c:pt>
                <c:pt idx="269">
                  <c:v>-0.03</c:v>
                </c:pt>
                <c:pt idx="270">
                  <c:v>0</c:v>
                </c:pt>
                <c:pt idx="271">
                  <c:v>0</c:v>
                </c:pt>
                <c:pt idx="272">
                  <c:v>-0.04</c:v>
                </c:pt>
                <c:pt idx="273">
                  <c:v>-0.04</c:v>
                </c:pt>
                <c:pt idx="274">
                  <c:v>-0.02</c:v>
                </c:pt>
                <c:pt idx="275">
                  <c:v>-0.02</c:v>
                </c:pt>
                <c:pt idx="276">
                  <c:v>-0.02</c:v>
                </c:pt>
                <c:pt idx="277">
                  <c:v>-0.02</c:v>
                </c:pt>
                <c:pt idx="278">
                  <c:v>-0.03</c:v>
                </c:pt>
                <c:pt idx="279">
                  <c:v>-0.03</c:v>
                </c:pt>
                <c:pt idx="280">
                  <c:v>-0.01</c:v>
                </c:pt>
                <c:pt idx="281">
                  <c:v>-0.01</c:v>
                </c:pt>
                <c:pt idx="282">
                  <c:v>-0.05</c:v>
                </c:pt>
                <c:pt idx="283">
                  <c:v>-0.05</c:v>
                </c:pt>
                <c:pt idx="286">
                  <c:v>0.02</c:v>
                </c:pt>
                <c:pt idx="287">
                  <c:v>0.02</c:v>
                </c:pt>
                <c:pt idx="288">
                  <c:v>0.02</c:v>
                </c:pt>
                <c:pt idx="289">
                  <c:v>0.02</c:v>
                </c:pt>
                <c:pt idx="290">
                  <c:v>-0.04</c:v>
                </c:pt>
                <c:pt idx="291">
                  <c:v>-0.04</c:v>
                </c:pt>
                <c:pt idx="292">
                  <c:v>-0.01</c:v>
                </c:pt>
                <c:pt idx="293">
                  <c:v>-0.01</c:v>
                </c:pt>
                <c:pt idx="294">
                  <c:v>-0.04</c:v>
                </c:pt>
                <c:pt idx="295">
                  <c:v>-0.04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-0.02</c:v>
                </c:pt>
                <c:pt idx="303">
                  <c:v>-0.02</c:v>
                </c:pt>
                <c:pt idx="304">
                  <c:v>-0.05</c:v>
                </c:pt>
                <c:pt idx="305">
                  <c:v>-0.05</c:v>
                </c:pt>
                <c:pt idx="308">
                  <c:v>0.01</c:v>
                </c:pt>
                <c:pt idx="309">
                  <c:v>0.01</c:v>
                </c:pt>
                <c:pt idx="310">
                  <c:v>0.01</c:v>
                </c:pt>
                <c:pt idx="311">
                  <c:v>0.01</c:v>
                </c:pt>
                <c:pt idx="312">
                  <c:v>-0.03</c:v>
                </c:pt>
                <c:pt idx="313">
                  <c:v>-0.03</c:v>
                </c:pt>
                <c:pt idx="314">
                  <c:v>-0.02</c:v>
                </c:pt>
                <c:pt idx="315">
                  <c:v>-0.02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-0.04</c:v>
                </c:pt>
                <c:pt idx="321">
                  <c:v>-0.04</c:v>
                </c:pt>
                <c:pt idx="322">
                  <c:v>-0.04</c:v>
                </c:pt>
                <c:pt idx="323">
                  <c:v>-0.04</c:v>
                </c:pt>
                <c:pt idx="324">
                  <c:v>-0.03</c:v>
                </c:pt>
                <c:pt idx="325">
                  <c:v>-0.03</c:v>
                </c:pt>
                <c:pt idx="326">
                  <c:v>-0.05</c:v>
                </c:pt>
                <c:pt idx="327">
                  <c:v>-0.05</c:v>
                </c:pt>
                <c:pt idx="330">
                  <c:v>-0.01</c:v>
                </c:pt>
                <c:pt idx="331">
                  <c:v>-0.01</c:v>
                </c:pt>
                <c:pt idx="332">
                  <c:v>-0.01</c:v>
                </c:pt>
                <c:pt idx="333">
                  <c:v>-0.01</c:v>
                </c:pt>
                <c:pt idx="334">
                  <c:v>-0.04</c:v>
                </c:pt>
                <c:pt idx="335">
                  <c:v>-0.04</c:v>
                </c:pt>
                <c:pt idx="336">
                  <c:v>-0.03</c:v>
                </c:pt>
                <c:pt idx="337">
                  <c:v>-0.03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-0.05</c:v>
                </c:pt>
                <c:pt idx="349">
                  <c:v>-0.05</c:v>
                </c:pt>
                <c:pt idx="352">
                  <c:v>-0.03</c:v>
                </c:pt>
                <c:pt idx="353">
                  <c:v>-0.03</c:v>
                </c:pt>
                <c:pt idx="354">
                  <c:v>-0.03</c:v>
                </c:pt>
                <c:pt idx="355">
                  <c:v>-0.03</c:v>
                </c:pt>
                <c:pt idx="356">
                  <c:v>-0.05</c:v>
                </c:pt>
                <c:pt idx="357">
                  <c:v>-0.05</c:v>
                </c:pt>
                <c:pt idx="358">
                  <c:v>-0.04</c:v>
                </c:pt>
                <c:pt idx="359">
                  <c:v>-0.04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-0.04</c:v>
                </c:pt>
                <c:pt idx="375">
                  <c:v>-0.04</c:v>
                </c:pt>
                <c:pt idx="376">
                  <c:v>-0.04</c:v>
                </c:pt>
                <c:pt idx="377">
                  <c:v>-0.04</c:v>
                </c:pt>
                <c:pt idx="378">
                  <c:v>-0.05</c:v>
                </c:pt>
                <c:pt idx="379">
                  <c:v>-0.05</c:v>
                </c:pt>
                <c:pt idx="380">
                  <c:v>-0.04</c:v>
                </c:pt>
                <c:pt idx="381">
                  <c:v>-0.04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-0.04</c:v>
                </c:pt>
                <c:pt idx="401">
                  <c:v>-0.04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-0.07</c:v>
                </c:pt>
                <c:pt idx="419">
                  <c:v>-0.07</c:v>
                </c:pt>
                <c:pt idx="420">
                  <c:v>-0.06</c:v>
                </c:pt>
                <c:pt idx="421">
                  <c:v>-0.06</c:v>
                </c:pt>
                <c:pt idx="422">
                  <c:v>-0.04</c:v>
                </c:pt>
                <c:pt idx="423">
                  <c:v>-0.04</c:v>
                </c:pt>
                <c:pt idx="424">
                  <c:v>-0.06</c:v>
                </c:pt>
                <c:pt idx="425">
                  <c:v>-0.06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-0.04</c:v>
                </c:pt>
                <c:pt idx="433">
                  <c:v>-0.04</c:v>
                </c:pt>
                <c:pt idx="434">
                  <c:v>-0.05</c:v>
                </c:pt>
                <c:pt idx="435">
                  <c:v>-0.05</c:v>
                </c:pt>
                <c:pt idx="436">
                  <c:v>-0.04</c:v>
                </c:pt>
                <c:pt idx="437">
                  <c:v>-0.04</c:v>
                </c:pt>
                <c:pt idx="440">
                  <c:v>-0.08</c:v>
                </c:pt>
                <c:pt idx="441">
                  <c:v>-0.08</c:v>
                </c:pt>
                <c:pt idx="442">
                  <c:v>-0.07</c:v>
                </c:pt>
                <c:pt idx="443">
                  <c:v>-0.07</c:v>
                </c:pt>
                <c:pt idx="444">
                  <c:v>-0.04</c:v>
                </c:pt>
                <c:pt idx="445">
                  <c:v>-0.04</c:v>
                </c:pt>
                <c:pt idx="446">
                  <c:v>-0.06</c:v>
                </c:pt>
                <c:pt idx="447">
                  <c:v>-0.06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-0.04</c:v>
                </c:pt>
                <c:pt idx="459">
                  <c:v>-0.04</c:v>
                </c:pt>
                <c:pt idx="462">
                  <c:v>-0.08</c:v>
                </c:pt>
                <c:pt idx="463">
                  <c:v>-0.08</c:v>
                </c:pt>
                <c:pt idx="464">
                  <c:v>-0.08</c:v>
                </c:pt>
                <c:pt idx="465">
                  <c:v>-0.08</c:v>
                </c:pt>
                <c:pt idx="466">
                  <c:v>-0.04</c:v>
                </c:pt>
                <c:pt idx="467">
                  <c:v>-0.04</c:v>
                </c:pt>
                <c:pt idx="468">
                  <c:v>-0.06</c:v>
                </c:pt>
                <c:pt idx="469">
                  <c:v>-0.06</c:v>
                </c:pt>
                <c:pt idx="470">
                  <c:v>-0.04</c:v>
                </c:pt>
                <c:pt idx="471">
                  <c:v>-0.04</c:v>
                </c:pt>
                <c:pt idx="472">
                  <c:v>-0.05</c:v>
                </c:pt>
                <c:pt idx="473">
                  <c:v>-0.05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-0.03</c:v>
                </c:pt>
                <c:pt idx="481">
                  <c:v>-0.03</c:v>
                </c:pt>
                <c:pt idx="484">
                  <c:v>Max Amplitude: 0.888545369633358</c:v>
                </c:pt>
                <c:pt idx="485">
                  <c:v>Iteration: 9.0</c:v>
                </c:pt>
              </c:strCache>
            </c:strRef>
          </c:cat>
          <c:val>
            <c:numRef>
              <c:f>Sheet3!$P$1:$P$486</c:f>
              <c:numCache>
                <c:formatCode>General</c:formatCod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4">
                  <c:v>0.05</c:v>
                </c:pt>
                <c:pt idx="45">
                  <c:v>0.05</c:v>
                </c:pt>
                <c:pt idx="46">
                  <c:v>0.05</c:v>
                </c:pt>
                <c:pt idx="47">
                  <c:v>0.05</c:v>
                </c:pt>
                <c:pt idx="48">
                  <c:v>0.05</c:v>
                </c:pt>
                <c:pt idx="49">
                  <c:v>0.05</c:v>
                </c:pt>
                <c:pt idx="50">
                  <c:v>0.05</c:v>
                </c:pt>
                <c:pt idx="51">
                  <c:v>0.05</c:v>
                </c:pt>
                <c:pt idx="52">
                  <c:v>0.05</c:v>
                </c:pt>
                <c:pt idx="53">
                  <c:v>0.05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0.05</c:v>
                </c:pt>
                <c:pt idx="63">
                  <c:v>0.05</c:v>
                </c:pt>
                <c:pt idx="66">
                  <c:v>0.04</c:v>
                </c:pt>
                <c:pt idx="67">
                  <c:v>0.04</c:v>
                </c:pt>
                <c:pt idx="68">
                  <c:v>0.03</c:v>
                </c:pt>
                <c:pt idx="69">
                  <c:v>0.03</c:v>
                </c:pt>
                <c:pt idx="70">
                  <c:v>0.03</c:v>
                </c:pt>
                <c:pt idx="71">
                  <c:v>0.03</c:v>
                </c:pt>
                <c:pt idx="72">
                  <c:v>0.04</c:v>
                </c:pt>
                <c:pt idx="73">
                  <c:v>0.04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0.05</c:v>
                </c:pt>
                <c:pt idx="79">
                  <c:v>0.05</c:v>
                </c:pt>
                <c:pt idx="80">
                  <c:v>0.04</c:v>
                </c:pt>
                <c:pt idx="81">
                  <c:v>0.04</c:v>
                </c:pt>
                <c:pt idx="82">
                  <c:v>0.04</c:v>
                </c:pt>
                <c:pt idx="83">
                  <c:v>0.04</c:v>
                </c:pt>
                <c:pt idx="84">
                  <c:v>0.04</c:v>
                </c:pt>
                <c:pt idx="85">
                  <c:v>0.04</c:v>
                </c:pt>
                <c:pt idx="88">
                  <c:v>0.04</c:v>
                </c:pt>
                <c:pt idx="89">
                  <c:v>0.04</c:v>
                </c:pt>
                <c:pt idx="90">
                  <c:v>0.03</c:v>
                </c:pt>
                <c:pt idx="91">
                  <c:v>0.03</c:v>
                </c:pt>
                <c:pt idx="92">
                  <c:v>0.03</c:v>
                </c:pt>
                <c:pt idx="93">
                  <c:v>0.03</c:v>
                </c:pt>
                <c:pt idx="94">
                  <c:v>0.04</c:v>
                </c:pt>
                <c:pt idx="95">
                  <c:v>0.04</c:v>
                </c:pt>
                <c:pt idx="96">
                  <c:v>0.03</c:v>
                </c:pt>
                <c:pt idx="97">
                  <c:v>0.03</c:v>
                </c:pt>
                <c:pt idx="98">
                  <c:v>0.04</c:v>
                </c:pt>
                <c:pt idx="99">
                  <c:v>0.04</c:v>
                </c:pt>
                <c:pt idx="100">
                  <c:v>0.03</c:v>
                </c:pt>
                <c:pt idx="101">
                  <c:v>0.03</c:v>
                </c:pt>
                <c:pt idx="102">
                  <c:v>0.03</c:v>
                </c:pt>
                <c:pt idx="103">
                  <c:v>0.03</c:v>
                </c:pt>
                <c:pt idx="104">
                  <c:v>0.04</c:v>
                </c:pt>
                <c:pt idx="105">
                  <c:v>0.04</c:v>
                </c:pt>
                <c:pt idx="106">
                  <c:v>0.03</c:v>
                </c:pt>
                <c:pt idx="107">
                  <c:v>0.03</c:v>
                </c:pt>
                <c:pt idx="110">
                  <c:v>0.03</c:v>
                </c:pt>
                <c:pt idx="111">
                  <c:v>0.03</c:v>
                </c:pt>
                <c:pt idx="112">
                  <c:v>0.03</c:v>
                </c:pt>
                <c:pt idx="113">
                  <c:v>0.03</c:v>
                </c:pt>
                <c:pt idx="114">
                  <c:v>0.02</c:v>
                </c:pt>
                <c:pt idx="115">
                  <c:v>0.02</c:v>
                </c:pt>
                <c:pt idx="116">
                  <c:v>0.03</c:v>
                </c:pt>
                <c:pt idx="117">
                  <c:v>0.03</c:v>
                </c:pt>
                <c:pt idx="118">
                  <c:v>0.02</c:v>
                </c:pt>
                <c:pt idx="119">
                  <c:v>0.02</c:v>
                </c:pt>
                <c:pt idx="120">
                  <c:v>0.03</c:v>
                </c:pt>
                <c:pt idx="121">
                  <c:v>0.03</c:v>
                </c:pt>
                <c:pt idx="122">
                  <c:v>0.03</c:v>
                </c:pt>
                <c:pt idx="123">
                  <c:v>0.03</c:v>
                </c:pt>
                <c:pt idx="124">
                  <c:v>0.02</c:v>
                </c:pt>
                <c:pt idx="125">
                  <c:v>0.02</c:v>
                </c:pt>
                <c:pt idx="126">
                  <c:v>0.03</c:v>
                </c:pt>
                <c:pt idx="127">
                  <c:v>0.03</c:v>
                </c:pt>
                <c:pt idx="128">
                  <c:v>0.02</c:v>
                </c:pt>
                <c:pt idx="129">
                  <c:v>0.02</c:v>
                </c:pt>
                <c:pt idx="132">
                  <c:v>0.02</c:v>
                </c:pt>
                <c:pt idx="133">
                  <c:v>0.02</c:v>
                </c:pt>
                <c:pt idx="134">
                  <c:v>0.02</c:v>
                </c:pt>
                <c:pt idx="135">
                  <c:v>0.02</c:v>
                </c:pt>
                <c:pt idx="136">
                  <c:v>0.02</c:v>
                </c:pt>
                <c:pt idx="137">
                  <c:v>0.02</c:v>
                </c:pt>
                <c:pt idx="138">
                  <c:v>0.02</c:v>
                </c:pt>
                <c:pt idx="139">
                  <c:v>0.02</c:v>
                </c:pt>
                <c:pt idx="140">
                  <c:v>0.02</c:v>
                </c:pt>
                <c:pt idx="141">
                  <c:v>0.02</c:v>
                </c:pt>
                <c:pt idx="142">
                  <c:v>0.02</c:v>
                </c:pt>
                <c:pt idx="143">
                  <c:v>0.02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0.02</c:v>
                </c:pt>
                <c:pt idx="149">
                  <c:v>0.02</c:v>
                </c:pt>
                <c:pt idx="150">
                  <c:v>0.02</c:v>
                </c:pt>
                <c:pt idx="151">
                  <c:v>0.02</c:v>
                </c:pt>
                <c:pt idx="154">
                  <c:v>0.01</c:v>
                </c:pt>
                <c:pt idx="155">
                  <c:v>0.01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0.01</c:v>
                </c:pt>
                <c:pt idx="161">
                  <c:v>0.01</c:v>
                </c:pt>
                <c:pt idx="162">
                  <c:v>0.01</c:v>
                </c:pt>
                <c:pt idx="163">
                  <c:v>0.01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0.01</c:v>
                </c:pt>
                <c:pt idx="169">
                  <c:v>0.01</c:v>
                </c:pt>
                <c:pt idx="170">
                  <c:v>0.02</c:v>
                </c:pt>
                <c:pt idx="171">
                  <c:v>0.02</c:v>
                </c:pt>
                <c:pt idx="172">
                  <c:v>0.01</c:v>
                </c:pt>
                <c:pt idx="173">
                  <c:v>0.01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-0.01</c:v>
                </c:pt>
                <c:pt idx="181">
                  <c:v>-0.01</c:v>
                </c:pt>
                <c:pt idx="182">
                  <c:v>0.01</c:v>
                </c:pt>
                <c:pt idx="183">
                  <c:v>0.01</c:v>
                </c:pt>
                <c:pt idx="184">
                  <c:v>-0.01</c:v>
                </c:pt>
                <c:pt idx="185">
                  <c:v>-0.01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0.01</c:v>
                </c:pt>
                <c:pt idx="193">
                  <c:v>0.01</c:v>
                </c:pt>
                <c:pt idx="194">
                  <c:v>-0.01</c:v>
                </c:pt>
                <c:pt idx="195">
                  <c:v>-0.01</c:v>
                </c:pt>
                <c:pt idx="198">
                  <c:v>-0.01</c:v>
                </c:pt>
                <c:pt idx="199">
                  <c:v>-0.01</c:v>
                </c:pt>
                <c:pt idx="200">
                  <c:v>-0.01</c:v>
                </c:pt>
                <c:pt idx="201">
                  <c:v>-0.01</c:v>
                </c:pt>
                <c:pt idx="202">
                  <c:v>-0.01</c:v>
                </c:pt>
                <c:pt idx="203">
                  <c:v>-0.01</c:v>
                </c:pt>
                <c:pt idx="204">
                  <c:v>0</c:v>
                </c:pt>
                <c:pt idx="205">
                  <c:v>0</c:v>
                </c:pt>
                <c:pt idx="206">
                  <c:v>-0.01</c:v>
                </c:pt>
                <c:pt idx="207">
                  <c:v>-0.01</c:v>
                </c:pt>
                <c:pt idx="208">
                  <c:v>-0.01</c:v>
                </c:pt>
                <c:pt idx="209">
                  <c:v>-0.01</c:v>
                </c:pt>
                <c:pt idx="210">
                  <c:v>-0.01</c:v>
                </c:pt>
                <c:pt idx="211">
                  <c:v>-0.01</c:v>
                </c:pt>
                <c:pt idx="212">
                  <c:v>-0.02</c:v>
                </c:pt>
                <c:pt idx="213">
                  <c:v>-0.02</c:v>
                </c:pt>
                <c:pt idx="214">
                  <c:v>-0.01</c:v>
                </c:pt>
                <c:pt idx="215">
                  <c:v>-0.01</c:v>
                </c:pt>
                <c:pt idx="216">
                  <c:v>-0.02</c:v>
                </c:pt>
                <c:pt idx="217">
                  <c:v>-0.02</c:v>
                </c:pt>
                <c:pt idx="220">
                  <c:v>-0.02</c:v>
                </c:pt>
                <c:pt idx="221">
                  <c:v>-0.02</c:v>
                </c:pt>
                <c:pt idx="222">
                  <c:v>-0.02</c:v>
                </c:pt>
                <c:pt idx="223">
                  <c:v>-0.02</c:v>
                </c:pt>
                <c:pt idx="224">
                  <c:v>-0.02</c:v>
                </c:pt>
                <c:pt idx="225">
                  <c:v>-0.02</c:v>
                </c:pt>
                <c:pt idx="226">
                  <c:v>-0.02</c:v>
                </c:pt>
                <c:pt idx="227">
                  <c:v>-0.02</c:v>
                </c:pt>
                <c:pt idx="228">
                  <c:v>-0.02</c:v>
                </c:pt>
                <c:pt idx="229">
                  <c:v>-0.02</c:v>
                </c:pt>
                <c:pt idx="230">
                  <c:v>-0.02</c:v>
                </c:pt>
                <c:pt idx="231">
                  <c:v>-0.02</c:v>
                </c:pt>
                <c:pt idx="232">
                  <c:v>-0.01</c:v>
                </c:pt>
                <c:pt idx="233">
                  <c:v>-0.01</c:v>
                </c:pt>
                <c:pt idx="234">
                  <c:v>-0.02</c:v>
                </c:pt>
                <c:pt idx="235">
                  <c:v>-0.02</c:v>
                </c:pt>
                <c:pt idx="236">
                  <c:v>-0.02</c:v>
                </c:pt>
                <c:pt idx="237">
                  <c:v>-0.02</c:v>
                </c:pt>
                <c:pt idx="238">
                  <c:v>-0.02</c:v>
                </c:pt>
                <c:pt idx="239">
                  <c:v>-0.02</c:v>
                </c:pt>
                <c:pt idx="242">
                  <c:v>-0.03</c:v>
                </c:pt>
                <c:pt idx="243">
                  <c:v>-0.03</c:v>
                </c:pt>
                <c:pt idx="244">
                  <c:v>-0.03</c:v>
                </c:pt>
                <c:pt idx="245">
                  <c:v>-0.03</c:v>
                </c:pt>
                <c:pt idx="246">
                  <c:v>-0.03</c:v>
                </c:pt>
                <c:pt idx="247">
                  <c:v>-0.03</c:v>
                </c:pt>
                <c:pt idx="248">
                  <c:v>-0.02</c:v>
                </c:pt>
                <c:pt idx="249">
                  <c:v>-0.02</c:v>
                </c:pt>
                <c:pt idx="250">
                  <c:v>-0.03</c:v>
                </c:pt>
                <c:pt idx="251">
                  <c:v>-0.03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-0.02</c:v>
                </c:pt>
                <c:pt idx="259">
                  <c:v>-0.02</c:v>
                </c:pt>
                <c:pt idx="260">
                  <c:v>-0.03</c:v>
                </c:pt>
                <c:pt idx="261">
                  <c:v>-0.03</c:v>
                </c:pt>
                <c:pt idx="264">
                  <c:v>-0.03</c:v>
                </c:pt>
                <c:pt idx="265">
                  <c:v>-0.03</c:v>
                </c:pt>
                <c:pt idx="266">
                  <c:v>-0.03</c:v>
                </c:pt>
                <c:pt idx="267">
                  <c:v>-0.03</c:v>
                </c:pt>
                <c:pt idx="268">
                  <c:v>-0.04</c:v>
                </c:pt>
                <c:pt idx="269">
                  <c:v>-0.04</c:v>
                </c:pt>
                <c:pt idx="270">
                  <c:v>-0.03</c:v>
                </c:pt>
                <c:pt idx="271">
                  <c:v>-0.03</c:v>
                </c:pt>
                <c:pt idx="272">
                  <c:v>-0.04</c:v>
                </c:pt>
                <c:pt idx="273">
                  <c:v>-0.04</c:v>
                </c:pt>
                <c:pt idx="274">
                  <c:v>-0.03</c:v>
                </c:pt>
                <c:pt idx="275">
                  <c:v>-0.03</c:v>
                </c:pt>
                <c:pt idx="276">
                  <c:v>-0.03</c:v>
                </c:pt>
                <c:pt idx="277">
                  <c:v>-0.03</c:v>
                </c:pt>
                <c:pt idx="278">
                  <c:v>-0.03</c:v>
                </c:pt>
                <c:pt idx="279">
                  <c:v>-0.03</c:v>
                </c:pt>
                <c:pt idx="280">
                  <c:v>-0.03</c:v>
                </c:pt>
                <c:pt idx="281">
                  <c:v>-0.03</c:v>
                </c:pt>
                <c:pt idx="282">
                  <c:v>-0.04</c:v>
                </c:pt>
                <c:pt idx="283">
                  <c:v>-0.04</c:v>
                </c:pt>
                <c:pt idx="286">
                  <c:v>-0.04</c:v>
                </c:pt>
                <c:pt idx="287">
                  <c:v>-0.04</c:v>
                </c:pt>
                <c:pt idx="288">
                  <c:v>-0.04</c:v>
                </c:pt>
                <c:pt idx="289">
                  <c:v>-0.04</c:v>
                </c:pt>
                <c:pt idx="290">
                  <c:v>-0.04</c:v>
                </c:pt>
                <c:pt idx="291">
                  <c:v>-0.04</c:v>
                </c:pt>
                <c:pt idx="292">
                  <c:v>-0.04</c:v>
                </c:pt>
                <c:pt idx="293">
                  <c:v>-0.04</c:v>
                </c:pt>
                <c:pt idx="294">
                  <c:v>-0.04</c:v>
                </c:pt>
                <c:pt idx="295">
                  <c:v>-0.04</c:v>
                </c:pt>
                <c:pt idx="296">
                  <c:v>-0.04</c:v>
                </c:pt>
                <c:pt idx="297">
                  <c:v>-0.04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-0.04</c:v>
                </c:pt>
                <c:pt idx="303">
                  <c:v>-0.04</c:v>
                </c:pt>
                <c:pt idx="304">
                  <c:v>-0.05</c:v>
                </c:pt>
                <c:pt idx="305">
                  <c:v>-0.05</c:v>
                </c:pt>
                <c:pt idx="308">
                  <c:v>-0.04</c:v>
                </c:pt>
                <c:pt idx="309">
                  <c:v>-0.04</c:v>
                </c:pt>
                <c:pt idx="310">
                  <c:v>-0.05</c:v>
                </c:pt>
                <c:pt idx="311">
                  <c:v>-0.05</c:v>
                </c:pt>
                <c:pt idx="312">
                  <c:v>-0.05</c:v>
                </c:pt>
                <c:pt idx="313">
                  <c:v>-0.05</c:v>
                </c:pt>
                <c:pt idx="314">
                  <c:v>-0.04</c:v>
                </c:pt>
                <c:pt idx="315">
                  <c:v>-0.04</c:v>
                </c:pt>
                <c:pt idx="316">
                  <c:v>-0.05</c:v>
                </c:pt>
                <c:pt idx="317">
                  <c:v>-0.05</c:v>
                </c:pt>
                <c:pt idx="318">
                  <c:v>-0.05</c:v>
                </c:pt>
                <c:pt idx="319">
                  <c:v>-0.05</c:v>
                </c:pt>
                <c:pt idx="320">
                  <c:v>-0.05</c:v>
                </c:pt>
                <c:pt idx="321">
                  <c:v>-0.05</c:v>
                </c:pt>
                <c:pt idx="322">
                  <c:v>-0.05</c:v>
                </c:pt>
                <c:pt idx="323">
                  <c:v>-0.05</c:v>
                </c:pt>
                <c:pt idx="324">
                  <c:v>-0.05</c:v>
                </c:pt>
                <c:pt idx="325">
                  <c:v>-0.05</c:v>
                </c:pt>
                <c:pt idx="326">
                  <c:v>-0.05</c:v>
                </c:pt>
                <c:pt idx="327">
                  <c:v>-0.05</c:v>
                </c:pt>
                <c:pt idx="330">
                  <c:v>-0.05</c:v>
                </c:pt>
                <c:pt idx="331">
                  <c:v>-0.05</c:v>
                </c:pt>
                <c:pt idx="332">
                  <c:v>-0.05</c:v>
                </c:pt>
                <c:pt idx="333">
                  <c:v>-0.05</c:v>
                </c:pt>
                <c:pt idx="334">
                  <c:v>-0.05</c:v>
                </c:pt>
                <c:pt idx="335">
                  <c:v>-0.05</c:v>
                </c:pt>
                <c:pt idx="336">
                  <c:v>-0.05</c:v>
                </c:pt>
                <c:pt idx="337">
                  <c:v>-0.05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-0.05</c:v>
                </c:pt>
                <c:pt idx="347">
                  <c:v>-0.05</c:v>
                </c:pt>
                <c:pt idx="348">
                  <c:v>-0.05</c:v>
                </c:pt>
                <c:pt idx="349">
                  <c:v>-0.05</c:v>
                </c:pt>
                <c:pt idx="352">
                  <c:v>-0.05</c:v>
                </c:pt>
                <c:pt idx="353">
                  <c:v>-0.05</c:v>
                </c:pt>
                <c:pt idx="354">
                  <c:v>-0.05</c:v>
                </c:pt>
                <c:pt idx="355">
                  <c:v>-0.05</c:v>
                </c:pt>
                <c:pt idx="356">
                  <c:v>-0.05</c:v>
                </c:pt>
                <c:pt idx="357">
                  <c:v>-0.05</c:v>
                </c:pt>
                <c:pt idx="358">
                  <c:v>-0.05</c:v>
                </c:pt>
                <c:pt idx="359">
                  <c:v>-0.05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-0.05</c:v>
                </c:pt>
                <c:pt idx="375">
                  <c:v>-0.05</c:v>
                </c:pt>
                <c:pt idx="376">
                  <c:v>-0.05</c:v>
                </c:pt>
                <c:pt idx="377">
                  <c:v>-0.05</c:v>
                </c:pt>
                <c:pt idx="378">
                  <c:v>-0.05</c:v>
                </c:pt>
                <c:pt idx="379">
                  <c:v>-0.05</c:v>
                </c:pt>
                <c:pt idx="380">
                  <c:v>-0.05</c:v>
                </c:pt>
                <c:pt idx="381">
                  <c:v>-0.05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-0.05</c:v>
                </c:pt>
                <c:pt idx="401">
                  <c:v>-0.05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-0.04</c:v>
                </c:pt>
                <c:pt idx="419">
                  <c:v>-0.04</c:v>
                </c:pt>
                <c:pt idx="420">
                  <c:v>-0.04</c:v>
                </c:pt>
                <c:pt idx="421">
                  <c:v>-0.04</c:v>
                </c:pt>
                <c:pt idx="422">
                  <c:v>-0.05</c:v>
                </c:pt>
                <c:pt idx="423">
                  <c:v>-0.05</c:v>
                </c:pt>
                <c:pt idx="424">
                  <c:v>-0.05</c:v>
                </c:pt>
                <c:pt idx="425">
                  <c:v>-0.05</c:v>
                </c:pt>
                <c:pt idx="426">
                  <c:v>-0.05</c:v>
                </c:pt>
                <c:pt idx="427">
                  <c:v>-0.05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-0.05</c:v>
                </c:pt>
                <c:pt idx="433">
                  <c:v>-0.05</c:v>
                </c:pt>
                <c:pt idx="434">
                  <c:v>-0.05</c:v>
                </c:pt>
                <c:pt idx="435">
                  <c:v>-0.05</c:v>
                </c:pt>
                <c:pt idx="436">
                  <c:v>-0.05</c:v>
                </c:pt>
                <c:pt idx="437">
                  <c:v>-0.05</c:v>
                </c:pt>
                <c:pt idx="440">
                  <c:v>-0.04</c:v>
                </c:pt>
                <c:pt idx="441">
                  <c:v>-0.04</c:v>
                </c:pt>
                <c:pt idx="442">
                  <c:v>-0.04</c:v>
                </c:pt>
                <c:pt idx="443">
                  <c:v>-0.04</c:v>
                </c:pt>
                <c:pt idx="444">
                  <c:v>-0.04</c:v>
                </c:pt>
                <c:pt idx="445">
                  <c:v>-0.04</c:v>
                </c:pt>
                <c:pt idx="446">
                  <c:v>-0.05</c:v>
                </c:pt>
                <c:pt idx="447">
                  <c:v>-0.05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-0.04</c:v>
                </c:pt>
                <c:pt idx="453">
                  <c:v>-0.04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-0.04</c:v>
                </c:pt>
                <c:pt idx="459">
                  <c:v>-0.04</c:v>
                </c:pt>
                <c:pt idx="462">
                  <c:v>-0.04</c:v>
                </c:pt>
                <c:pt idx="463">
                  <c:v>-0.04</c:v>
                </c:pt>
                <c:pt idx="464">
                  <c:v>-0.04</c:v>
                </c:pt>
                <c:pt idx="465">
                  <c:v>-0.04</c:v>
                </c:pt>
                <c:pt idx="466">
                  <c:v>-0.04</c:v>
                </c:pt>
                <c:pt idx="467">
                  <c:v>-0.04</c:v>
                </c:pt>
                <c:pt idx="468">
                  <c:v>-0.04</c:v>
                </c:pt>
                <c:pt idx="469">
                  <c:v>-0.04</c:v>
                </c:pt>
                <c:pt idx="470">
                  <c:v>-0.03</c:v>
                </c:pt>
                <c:pt idx="471">
                  <c:v>-0.03</c:v>
                </c:pt>
                <c:pt idx="472">
                  <c:v>-0.04</c:v>
                </c:pt>
                <c:pt idx="473">
                  <c:v>-0.04</c:v>
                </c:pt>
                <c:pt idx="474">
                  <c:v>-0.03</c:v>
                </c:pt>
                <c:pt idx="475">
                  <c:v>-0.03</c:v>
                </c:pt>
                <c:pt idx="476">
                  <c:v>-0.03</c:v>
                </c:pt>
                <c:pt idx="477">
                  <c:v>-0.03</c:v>
                </c:pt>
                <c:pt idx="478">
                  <c:v>-0.04</c:v>
                </c:pt>
                <c:pt idx="479">
                  <c:v>-0.04</c:v>
                </c:pt>
                <c:pt idx="480">
                  <c:v>-0.03</c:v>
                </c:pt>
                <c:pt idx="481">
                  <c:v>-0.03</c:v>
                </c:pt>
              </c:numCache>
            </c:numRef>
          </c:val>
        </c:ser>
        <c:ser>
          <c:idx val="15"/>
          <c:order val="15"/>
          <c:cat>
            <c:strRef>
              <c:f>Sheet3!$A$1:$A$486</c:f>
              <c:strCach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0.06</c:v>
                </c:pt>
                <c:pt idx="23">
                  <c:v>0.06</c:v>
                </c:pt>
                <c:pt idx="24">
                  <c:v>0.06</c:v>
                </c:pt>
                <c:pt idx="25">
                  <c:v>0.06</c:v>
                </c:pt>
                <c:pt idx="26">
                  <c:v>0.04</c:v>
                </c:pt>
                <c:pt idx="27">
                  <c:v>0.04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0.07</c:v>
                </c:pt>
                <c:pt idx="45">
                  <c:v>0.07</c:v>
                </c:pt>
                <c:pt idx="46">
                  <c:v>0.06</c:v>
                </c:pt>
                <c:pt idx="47">
                  <c:v>0.06</c:v>
                </c:pt>
                <c:pt idx="48">
                  <c:v>0.04</c:v>
                </c:pt>
                <c:pt idx="49">
                  <c:v>0.04</c:v>
                </c:pt>
                <c:pt idx="50">
                  <c:v>0.06</c:v>
                </c:pt>
                <c:pt idx="51">
                  <c:v>0.06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0.08</c:v>
                </c:pt>
                <c:pt idx="67">
                  <c:v>0.08</c:v>
                </c:pt>
                <c:pt idx="68">
                  <c:v>0.07</c:v>
                </c:pt>
                <c:pt idx="69">
                  <c:v>0.07</c:v>
                </c:pt>
                <c:pt idx="70">
                  <c:v>0.04</c:v>
                </c:pt>
                <c:pt idx="71">
                  <c:v>0.04</c:v>
                </c:pt>
                <c:pt idx="72">
                  <c:v>0.06</c:v>
                </c:pt>
                <c:pt idx="73">
                  <c:v>0.06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0.06</c:v>
                </c:pt>
                <c:pt idx="83">
                  <c:v>0.06</c:v>
                </c:pt>
                <c:pt idx="84">
                  <c:v>0.03</c:v>
                </c:pt>
                <c:pt idx="85">
                  <c:v>0.03</c:v>
                </c:pt>
                <c:pt idx="88">
                  <c:v>0.09</c:v>
                </c:pt>
                <c:pt idx="89">
                  <c:v>0.09</c:v>
                </c:pt>
                <c:pt idx="90">
                  <c:v>0.08</c:v>
                </c:pt>
                <c:pt idx="91">
                  <c:v>0.08</c:v>
                </c:pt>
                <c:pt idx="92">
                  <c:v>0.04</c:v>
                </c:pt>
                <c:pt idx="93">
                  <c:v>0.04</c:v>
                </c:pt>
                <c:pt idx="94">
                  <c:v>0.06</c:v>
                </c:pt>
                <c:pt idx="95">
                  <c:v>0.06</c:v>
                </c:pt>
                <c:pt idx="96">
                  <c:v>0.03</c:v>
                </c:pt>
                <c:pt idx="97">
                  <c:v>0.03</c:v>
                </c:pt>
                <c:pt idx="98">
                  <c:v>0.04</c:v>
                </c:pt>
                <c:pt idx="99">
                  <c:v>0.04</c:v>
                </c:pt>
                <c:pt idx="100">
                  <c:v>0.04</c:v>
                </c:pt>
                <c:pt idx="101">
                  <c:v>0.04</c:v>
                </c:pt>
                <c:pt idx="102">
                  <c:v>0.04</c:v>
                </c:pt>
                <c:pt idx="103">
                  <c:v>0.04</c:v>
                </c:pt>
                <c:pt idx="104">
                  <c:v>0.05</c:v>
                </c:pt>
                <c:pt idx="105">
                  <c:v>0.05</c:v>
                </c:pt>
                <c:pt idx="106">
                  <c:v>0.03</c:v>
                </c:pt>
                <c:pt idx="107">
                  <c:v>0.03</c:v>
                </c:pt>
                <c:pt idx="110">
                  <c:v>0.09</c:v>
                </c:pt>
                <c:pt idx="111">
                  <c:v>0.09</c:v>
                </c:pt>
                <c:pt idx="112">
                  <c:v>0.08</c:v>
                </c:pt>
                <c:pt idx="113">
                  <c:v>0.08</c:v>
                </c:pt>
                <c:pt idx="114">
                  <c:v>0.03</c:v>
                </c:pt>
                <c:pt idx="115">
                  <c:v>0.03</c:v>
                </c:pt>
                <c:pt idx="116">
                  <c:v>0.05</c:v>
                </c:pt>
                <c:pt idx="117">
                  <c:v>0.05</c:v>
                </c:pt>
                <c:pt idx="118">
                  <c:v>0.02</c:v>
                </c:pt>
                <c:pt idx="119">
                  <c:v>0.02</c:v>
                </c:pt>
                <c:pt idx="120">
                  <c:v>0.04</c:v>
                </c:pt>
                <c:pt idx="121">
                  <c:v>0.04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0.05</c:v>
                </c:pt>
                <c:pt idx="127">
                  <c:v>0.05</c:v>
                </c:pt>
                <c:pt idx="128">
                  <c:v>0.01</c:v>
                </c:pt>
                <c:pt idx="129">
                  <c:v>0.01</c:v>
                </c:pt>
                <c:pt idx="132">
                  <c:v>0.09</c:v>
                </c:pt>
                <c:pt idx="133">
                  <c:v>0.09</c:v>
                </c:pt>
                <c:pt idx="134">
                  <c:v>0.08</c:v>
                </c:pt>
                <c:pt idx="135">
                  <c:v>0.08</c:v>
                </c:pt>
                <c:pt idx="136">
                  <c:v>0.02</c:v>
                </c:pt>
                <c:pt idx="137">
                  <c:v>0.02</c:v>
                </c:pt>
                <c:pt idx="138">
                  <c:v>0.05</c:v>
                </c:pt>
                <c:pt idx="139">
                  <c:v>0.05</c:v>
                </c:pt>
                <c:pt idx="140">
                  <c:v>0.01</c:v>
                </c:pt>
                <c:pt idx="141">
                  <c:v>0.01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0.04</c:v>
                </c:pt>
                <c:pt idx="149">
                  <c:v>0.04</c:v>
                </c:pt>
                <c:pt idx="150">
                  <c:v>0</c:v>
                </c:pt>
                <c:pt idx="151">
                  <c:v>0</c:v>
                </c:pt>
                <c:pt idx="154">
                  <c:v>0.08</c:v>
                </c:pt>
                <c:pt idx="155">
                  <c:v>0.08</c:v>
                </c:pt>
                <c:pt idx="156">
                  <c:v>0.08</c:v>
                </c:pt>
                <c:pt idx="157">
                  <c:v>0.08</c:v>
                </c:pt>
                <c:pt idx="158">
                  <c:v>0.01</c:v>
                </c:pt>
                <c:pt idx="159">
                  <c:v>0.01</c:v>
                </c:pt>
                <c:pt idx="160">
                  <c:v>0.04</c:v>
                </c:pt>
                <c:pt idx="161">
                  <c:v>0.04</c:v>
                </c:pt>
                <c:pt idx="162">
                  <c:v>0</c:v>
                </c:pt>
                <c:pt idx="163">
                  <c:v>0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0.01</c:v>
                </c:pt>
                <c:pt idx="169">
                  <c:v>0.01</c:v>
                </c:pt>
                <c:pt idx="170">
                  <c:v>0.03</c:v>
                </c:pt>
                <c:pt idx="171">
                  <c:v>0.03</c:v>
                </c:pt>
                <c:pt idx="172">
                  <c:v>-0.01</c:v>
                </c:pt>
                <c:pt idx="173">
                  <c:v>-0.01</c:v>
                </c:pt>
                <c:pt idx="176">
                  <c:v>0.08</c:v>
                </c:pt>
                <c:pt idx="177">
                  <c:v>0.08</c:v>
                </c:pt>
                <c:pt idx="178">
                  <c:v>0.07</c:v>
                </c:pt>
                <c:pt idx="179">
                  <c:v>0.07</c:v>
                </c:pt>
                <c:pt idx="180">
                  <c:v>0</c:v>
                </c:pt>
                <c:pt idx="181">
                  <c:v>0</c:v>
                </c:pt>
                <c:pt idx="182">
                  <c:v>0.04</c:v>
                </c:pt>
                <c:pt idx="183">
                  <c:v>0.04</c:v>
                </c:pt>
                <c:pt idx="184">
                  <c:v>0</c:v>
                </c:pt>
                <c:pt idx="185">
                  <c:v>0</c:v>
                </c:pt>
                <c:pt idx="186">
                  <c:v>0.02</c:v>
                </c:pt>
                <c:pt idx="187">
                  <c:v>0.02</c:v>
                </c:pt>
                <c:pt idx="188">
                  <c:v>0.01</c:v>
                </c:pt>
                <c:pt idx="189">
                  <c:v>0.01</c:v>
                </c:pt>
                <c:pt idx="190">
                  <c:v>0</c:v>
                </c:pt>
                <c:pt idx="191">
                  <c:v>0</c:v>
                </c:pt>
                <c:pt idx="192">
                  <c:v>0.03</c:v>
                </c:pt>
                <c:pt idx="193">
                  <c:v>0.03</c:v>
                </c:pt>
                <c:pt idx="194">
                  <c:v>-0.01</c:v>
                </c:pt>
                <c:pt idx="195">
                  <c:v>-0.01</c:v>
                </c:pt>
                <c:pt idx="198">
                  <c:v>0.08</c:v>
                </c:pt>
                <c:pt idx="199">
                  <c:v>0.08</c:v>
                </c:pt>
                <c:pt idx="200">
                  <c:v>0.07</c:v>
                </c:pt>
                <c:pt idx="201">
                  <c:v>0.07</c:v>
                </c:pt>
                <c:pt idx="202">
                  <c:v>0</c:v>
                </c:pt>
                <c:pt idx="203">
                  <c:v>0</c:v>
                </c:pt>
                <c:pt idx="204">
                  <c:v>0.03</c:v>
                </c:pt>
                <c:pt idx="205">
                  <c:v>0.03</c:v>
                </c:pt>
                <c:pt idx="206">
                  <c:v>-0.01</c:v>
                </c:pt>
                <c:pt idx="207">
                  <c:v>-0.01</c:v>
                </c:pt>
                <c:pt idx="208">
                  <c:v>0.01</c:v>
                </c:pt>
                <c:pt idx="209">
                  <c:v>0.01</c:v>
                </c:pt>
                <c:pt idx="210">
                  <c:v>0</c:v>
                </c:pt>
                <c:pt idx="211">
                  <c:v>0</c:v>
                </c:pt>
                <c:pt idx="212">
                  <c:v>-0.01</c:v>
                </c:pt>
                <c:pt idx="213">
                  <c:v>-0.01</c:v>
                </c:pt>
                <c:pt idx="214">
                  <c:v>0.02</c:v>
                </c:pt>
                <c:pt idx="215">
                  <c:v>0.02</c:v>
                </c:pt>
                <c:pt idx="216">
                  <c:v>-0.02</c:v>
                </c:pt>
                <c:pt idx="217">
                  <c:v>-0.02</c:v>
                </c:pt>
                <c:pt idx="220">
                  <c:v>0.06</c:v>
                </c:pt>
                <c:pt idx="221">
                  <c:v>0.06</c:v>
                </c:pt>
                <c:pt idx="222">
                  <c:v>0.06</c:v>
                </c:pt>
                <c:pt idx="223">
                  <c:v>0.06</c:v>
                </c:pt>
                <c:pt idx="224">
                  <c:v>-0.01</c:v>
                </c:pt>
                <c:pt idx="225">
                  <c:v>-0.01</c:v>
                </c:pt>
                <c:pt idx="226">
                  <c:v>0.02</c:v>
                </c:pt>
                <c:pt idx="227">
                  <c:v>0.02</c:v>
                </c:pt>
                <c:pt idx="228">
                  <c:v>-0.02</c:v>
                </c:pt>
                <c:pt idx="229">
                  <c:v>-0.02</c:v>
                </c:pt>
                <c:pt idx="230">
                  <c:v>-0.01</c:v>
                </c:pt>
                <c:pt idx="231">
                  <c:v>-0.01</c:v>
                </c:pt>
                <c:pt idx="232">
                  <c:v>-0.01</c:v>
                </c:pt>
                <c:pt idx="233">
                  <c:v>-0.01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-0.03</c:v>
                </c:pt>
                <c:pt idx="239">
                  <c:v>-0.03</c:v>
                </c:pt>
                <c:pt idx="242">
                  <c:v>0.05</c:v>
                </c:pt>
                <c:pt idx="243">
                  <c:v>0.05</c:v>
                </c:pt>
                <c:pt idx="244">
                  <c:v>0.04</c:v>
                </c:pt>
                <c:pt idx="245">
                  <c:v>0.04</c:v>
                </c:pt>
                <c:pt idx="246">
                  <c:v>-0.02</c:v>
                </c:pt>
                <c:pt idx="247">
                  <c:v>-0.02</c:v>
                </c:pt>
                <c:pt idx="248">
                  <c:v>0.01</c:v>
                </c:pt>
                <c:pt idx="249">
                  <c:v>0.01</c:v>
                </c:pt>
                <c:pt idx="250">
                  <c:v>-0.03</c:v>
                </c:pt>
                <c:pt idx="251">
                  <c:v>-0.03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-0.01</c:v>
                </c:pt>
                <c:pt idx="259">
                  <c:v>-0.01</c:v>
                </c:pt>
                <c:pt idx="260">
                  <c:v>-0.04</c:v>
                </c:pt>
                <c:pt idx="261">
                  <c:v>-0.04</c:v>
                </c:pt>
                <c:pt idx="264">
                  <c:v>0.03</c:v>
                </c:pt>
                <c:pt idx="265">
                  <c:v>0.03</c:v>
                </c:pt>
                <c:pt idx="266">
                  <c:v>0.03</c:v>
                </c:pt>
                <c:pt idx="267">
                  <c:v>0.03</c:v>
                </c:pt>
                <c:pt idx="268">
                  <c:v>-0.03</c:v>
                </c:pt>
                <c:pt idx="269">
                  <c:v>-0.03</c:v>
                </c:pt>
                <c:pt idx="270">
                  <c:v>0</c:v>
                </c:pt>
                <c:pt idx="271">
                  <c:v>0</c:v>
                </c:pt>
                <c:pt idx="272">
                  <c:v>-0.04</c:v>
                </c:pt>
                <c:pt idx="273">
                  <c:v>-0.04</c:v>
                </c:pt>
                <c:pt idx="274">
                  <c:v>-0.02</c:v>
                </c:pt>
                <c:pt idx="275">
                  <c:v>-0.02</c:v>
                </c:pt>
                <c:pt idx="276">
                  <c:v>-0.02</c:v>
                </c:pt>
                <c:pt idx="277">
                  <c:v>-0.02</c:v>
                </c:pt>
                <c:pt idx="278">
                  <c:v>-0.03</c:v>
                </c:pt>
                <c:pt idx="279">
                  <c:v>-0.03</c:v>
                </c:pt>
                <c:pt idx="280">
                  <c:v>-0.01</c:v>
                </c:pt>
                <c:pt idx="281">
                  <c:v>-0.01</c:v>
                </c:pt>
                <c:pt idx="282">
                  <c:v>-0.05</c:v>
                </c:pt>
                <c:pt idx="283">
                  <c:v>-0.05</c:v>
                </c:pt>
                <c:pt idx="286">
                  <c:v>0.02</c:v>
                </c:pt>
                <c:pt idx="287">
                  <c:v>0.02</c:v>
                </c:pt>
                <c:pt idx="288">
                  <c:v>0.02</c:v>
                </c:pt>
                <c:pt idx="289">
                  <c:v>0.02</c:v>
                </c:pt>
                <c:pt idx="290">
                  <c:v>-0.04</c:v>
                </c:pt>
                <c:pt idx="291">
                  <c:v>-0.04</c:v>
                </c:pt>
                <c:pt idx="292">
                  <c:v>-0.01</c:v>
                </c:pt>
                <c:pt idx="293">
                  <c:v>-0.01</c:v>
                </c:pt>
                <c:pt idx="294">
                  <c:v>-0.04</c:v>
                </c:pt>
                <c:pt idx="295">
                  <c:v>-0.04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-0.02</c:v>
                </c:pt>
                <c:pt idx="303">
                  <c:v>-0.02</c:v>
                </c:pt>
                <c:pt idx="304">
                  <c:v>-0.05</c:v>
                </c:pt>
                <c:pt idx="305">
                  <c:v>-0.05</c:v>
                </c:pt>
                <c:pt idx="308">
                  <c:v>0.01</c:v>
                </c:pt>
                <c:pt idx="309">
                  <c:v>0.01</c:v>
                </c:pt>
                <c:pt idx="310">
                  <c:v>0.01</c:v>
                </c:pt>
                <c:pt idx="311">
                  <c:v>0.01</c:v>
                </c:pt>
                <c:pt idx="312">
                  <c:v>-0.03</c:v>
                </c:pt>
                <c:pt idx="313">
                  <c:v>-0.03</c:v>
                </c:pt>
                <c:pt idx="314">
                  <c:v>-0.02</c:v>
                </c:pt>
                <c:pt idx="315">
                  <c:v>-0.02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-0.04</c:v>
                </c:pt>
                <c:pt idx="321">
                  <c:v>-0.04</c:v>
                </c:pt>
                <c:pt idx="322">
                  <c:v>-0.04</c:v>
                </c:pt>
                <c:pt idx="323">
                  <c:v>-0.04</c:v>
                </c:pt>
                <c:pt idx="324">
                  <c:v>-0.03</c:v>
                </c:pt>
                <c:pt idx="325">
                  <c:v>-0.03</c:v>
                </c:pt>
                <c:pt idx="326">
                  <c:v>-0.05</c:v>
                </c:pt>
                <c:pt idx="327">
                  <c:v>-0.05</c:v>
                </c:pt>
                <c:pt idx="330">
                  <c:v>-0.01</c:v>
                </c:pt>
                <c:pt idx="331">
                  <c:v>-0.01</c:v>
                </c:pt>
                <c:pt idx="332">
                  <c:v>-0.01</c:v>
                </c:pt>
                <c:pt idx="333">
                  <c:v>-0.01</c:v>
                </c:pt>
                <c:pt idx="334">
                  <c:v>-0.04</c:v>
                </c:pt>
                <c:pt idx="335">
                  <c:v>-0.04</c:v>
                </c:pt>
                <c:pt idx="336">
                  <c:v>-0.03</c:v>
                </c:pt>
                <c:pt idx="337">
                  <c:v>-0.03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-0.05</c:v>
                </c:pt>
                <c:pt idx="349">
                  <c:v>-0.05</c:v>
                </c:pt>
                <c:pt idx="352">
                  <c:v>-0.03</c:v>
                </c:pt>
                <c:pt idx="353">
                  <c:v>-0.03</c:v>
                </c:pt>
                <c:pt idx="354">
                  <c:v>-0.03</c:v>
                </c:pt>
                <c:pt idx="355">
                  <c:v>-0.03</c:v>
                </c:pt>
                <c:pt idx="356">
                  <c:v>-0.05</c:v>
                </c:pt>
                <c:pt idx="357">
                  <c:v>-0.05</c:v>
                </c:pt>
                <c:pt idx="358">
                  <c:v>-0.04</c:v>
                </c:pt>
                <c:pt idx="359">
                  <c:v>-0.04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-0.04</c:v>
                </c:pt>
                <c:pt idx="375">
                  <c:v>-0.04</c:v>
                </c:pt>
                <c:pt idx="376">
                  <c:v>-0.04</c:v>
                </c:pt>
                <c:pt idx="377">
                  <c:v>-0.04</c:v>
                </c:pt>
                <c:pt idx="378">
                  <c:v>-0.05</c:v>
                </c:pt>
                <c:pt idx="379">
                  <c:v>-0.05</c:v>
                </c:pt>
                <c:pt idx="380">
                  <c:v>-0.04</c:v>
                </c:pt>
                <c:pt idx="381">
                  <c:v>-0.04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-0.04</c:v>
                </c:pt>
                <c:pt idx="401">
                  <c:v>-0.04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-0.07</c:v>
                </c:pt>
                <c:pt idx="419">
                  <c:v>-0.07</c:v>
                </c:pt>
                <c:pt idx="420">
                  <c:v>-0.06</c:v>
                </c:pt>
                <c:pt idx="421">
                  <c:v>-0.06</c:v>
                </c:pt>
                <c:pt idx="422">
                  <c:v>-0.04</c:v>
                </c:pt>
                <c:pt idx="423">
                  <c:v>-0.04</c:v>
                </c:pt>
                <c:pt idx="424">
                  <c:v>-0.06</c:v>
                </c:pt>
                <c:pt idx="425">
                  <c:v>-0.06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-0.04</c:v>
                </c:pt>
                <c:pt idx="433">
                  <c:v>-0.04</c:v>
                </c:pt>
                <c:pt idx="434">
                  <c:v>-0.05</c:v>
                </c:pt>
                <c:pt idx="435">
                  <c:v>-0.05</c:v>
                </c:pt>
                <c:pt idx="436">
                  <c:v>-0.04</c:v>
                </c:pt>
                <c:pt idx="437">
                  <c:v>-0.04</c:v>
                </c:pt>
                <c:pt idx="440">
                  <c:v>-0.08</c:v>
                </c:pt>
                <c:pt idx="441">
                  <c:v>-0.08</c:v>
                </c:pt>
                <c:pt idx="442">
                  <c:v>-0.07</c:v>
                </c:pt>
                <c:pt idx="443">
                  <c:v>-0.07</c:v>
                </c:pt>
                <c:pt idx="444">
                  <c:v>-0.04</c:v>
                </c:pt>
                <c:pt idx="445">
                  <c:v>-0.04</c:v>
                </c:pt>
                <c:pt idx="446">
                  <c:v>-0.06</c:v>
                </c:pt>
                <c:pt idx="447">
                  <c:v>-0.06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-0.04</c:v>
                </c:pt>
                <c:pt idx="459">
                  <c:v>-0.04</c:v>
                </c:pt>
                <c:pt idx="462">
                  <c:v>-0.08</c:v>
                </c:pt>
                <c:pt idx="463">
                  <c:v>-0.08</c:v>
                </c:pt>
                <c:pt idx="464">
                  <c:v>-0.08</c:v>
                </c:pt>
                <c:pt idx="465">
                  <c:v>-0.08</c:v>
                </c:pt>
                <c:pt idx="466">
                  <c:v>-0.04</c:v>
                </c:pt>
                <c:pt idx="467">
                  <c:v>-0.04</c:v>
                </c:pt>
                <c:pt idx="468">
                  <c:v>-0.06</c:v>
                </c:pt>
                <c:pt idx="469">
                  <c:v>-0.06</c:v>
                </c:pt>
                <c:pt idx="470">
                  <c:v>-0.04</c:v>
                </c:pt>
                <c:pt idx="471">
                  <c:v>-0.04</c:v>
                </c:pt>
                <c:pt idx="472">
                  <c:v>-0.05</c:v>
                </c:pt>
                <c:pt idx="473">
                  <c:v>-0.05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-0.03</c:v>
                </c:pt>
                <c:pt idx="481">
                  <c:v>-0.03</c:v>
                </c:pt>
                <c:pt idx="484">
                  <c:v>Max Amplitude: 0.888545369633358</c:v>
                </c:pt>
                <c:pt idx="485">
                  <c:v>Iteration: 9.0</c:v>
                </c:pt>
              </c:strCache>
            </c:strRef>
          </c:cat>
          <c:val>
            <c:numRef>
              <c:f>Sheet3!$Q$1:$Q$486</c:f>
              <c:numCache>
                <c:formatCode>General</c:formatCod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4">
                  <c:v>0.05</c:v>
                </c:pt>
                <c:pt idx="45">
                  <c:v>0.05</c:v>
                </c:pt>
                <c:pt idx="46">
                  <c:v>0.05</c:v>
                </c:pt>
                <c:pt idx="47">
                  <c:v>0.05</c:v>
                </c:pt>
                <c:pt idx="48">
                  <c:v>0.05</c:v>
                </c:pt>
                <c:pt idx="49">
                  <c:v>0.05</c:v>
                </c:pt>
                <c:pt idx="50">
                  <c:v>0.05</c:v>
                </c:pt>
                <c:pt idx="51">
                  <c:v>0.05</c:v>
                </c:pt>
                <c:pt idx="52">
                  <c:v>0.05</c:v>
                </c:pt>
                <c:pt idx="53">
                  <c:v>0.05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0.05</c:v>
                </c:pt>
                <c:pt idx="63">
                  <c:v>0.05</c:v>
                </c:pt>
                <c:pt idx="66">
                  <c:v>0.06</c:v>
                </c:pt>
                <c:pt idx="67">
                  <c:v>0.06</c:v>
                </c:pt>
                <c:pt idx="68">
                  <c:v>0.05</c:v>
                </c:pt>
                <c:pt idx="69">
                  <c:v>0.05</c:v>
                </c:pt>
                <c:pt idx="70">
                  <c:v>0.05</c:v>
                </c:pt>
                <c:pt idx="71">
                  <c:v>0.05</c:v>
                </c:pt>
                <c:pt idx="72">
                  <c:v>0.06</c:v>
                </c:pt>
                <c:pt idx="73">
                  <c:v>0.06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0.05</c:v>
                </c:pt>
                <c:pt idx="79">
                  <c:v>0.05</c:v>
                </c:pt>
                <c:pt idx="80">
                  <c:v>0.04</c:v>
                </c:pt>
                <c:pt idx="81">
                  <c:v>0.04</c:v>
                </c:pt>
                <c:pt idx="82">
                  <c:v>0.05</c:v>
                </c:pt>
                <c:pt idx="83">
                  <c:v>0.05</c:v>
                </c:pt>
                <c:pt idx="84">
                  <c:v>0.05</c:v>
                </c:pt>
                <c:pt idx="85">
                  <c:v>0.05</c:v>
                </c:pt>
                <c:pt idx="88">
                  <c:v>0.05</c:v>
                </c:pt>
                <c:pt idx="89">
                  <c:v>0.05</c:v>
                </c:pt>
                <c:pt idx="90">
                  <c:v>0.05</c:v>
                </c:pt>
                <c:pt idx="91">
                  <c:v>0.05</c:v>
                </c:pt>
                <c:pt idx="92">
                  <c:v>0.04</c:v>
                </c:pt>
                <c:pt idx="93">
                  <c:v>0.04</c:v>
                </c:pt>
                <c:pt idx="94">
                  <c:v>0.05</c:v>
                </c:pt>
                <c:pt idx="95">
                  <c:v>0.05</c:v>
                </c:pt>
                <c:pt idx="96">
                  <c:v>0.04</c:v>
                </c:pt>
                <c:pt idx="97">
                  <c:v>0.04</c:v>
                </c:pt>
                <c:pt idx="98">
                  <c:v>0.05</c:v>
                </c:pt>
                <c:pt idx="99">
                  <c:v>0.05</c:v>
                </c:pt>
                <c:pt idx="100">
                  <c:v>0.04</c:v>
                </c:pt>
                <c:pt idx="101">
                  <c:v>0.04</c:v>
                </c:pt>
                <c:pt idx="102">
                  <c:v>0.04</c:v>
                </c:pt>
                <c:pt idx="103">
                  <c:v>0.04</c:v>
                </c:pt>
                <c:pt idx="104">
                  <c:v>0.05</c:v>
                </c:pt>
                <c:pt idx="105">
                  <c:v>0.05</c:v>
                </c:pt>
                <c:pt idx="106">
                  <c:v>0.04</c:v>
                </c:pt>
                <c:pt idx="107">
                  <c:v>0.04</c:v>
                </c:pt>
                <c:pt idx="110">
                  <c:v>0.05</c:v>
                </c:pt>
                <c:pt idx="111">
                  <c:v>0.05</c:v>
                </c:pt>
                <c:pt idx="112">
                  <c:v>0.04</c:v>
                </c:pt>
                <c:pt idx="113">
                  <c:v>0.04</c:v>
                </c:pt>
                <c:pt idx="114">
                  <c:v>0.04</c:v>
                </c:pt>
                <c:pt idx="115">
                  <c:v>0.04</c:v>
                </c:pt>
                <c:pt idx="116">
                  <c:v>0.04</c:v>
                </c:pt>
                <c:pt idx="117">
                  <c:v>0.04</c:v>
                </c:pt>
                <c:pt idx="118">
                  <c:v>0.03</c:v>
                </c:pt>
                <c:pt idx="119">
                  <c:v>0.03</c:v>
                </c:pt>
                <c:pt idx="120">
                  <c:v>0.03</c:v>
                </c:pt>
                <c:pt idx="121">
                  <c:v>0.03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0.04</c:v>
                </c:pt>
                <c:pt idx="127">
                  <c:v>0.04</c:v>
                </c:pt>
                <c:pt idx="128">
                  <c:v>0.03</c:v>
                </c:pt>
                <c:pt idx="129">
                  <c:v>0.03</c:v>
                </c:pt>
                <c:pt idx="132">
                  <c:v>0.04</c:v>
                </c:pt>
                <c:pt idx="133">
                  <c:v>0.04</c:v>
                </c:pt>
                <c:pt idx="134">
                  <c:v>0.04</c:v>
                </c:pt>
                <c:pt idx="135">
                  <c:v>0.04</c:v>
                </c:pt>
                <c:pt idx="136">
                  <c:v>0.03</c:v>
                </c:pt>
                <c:pt idx="137">
                  <c:v>0.03</c:v>
                </c:pt>
                <c:pt idx="138">
                  <c:v>0.03</c:v>
                </c:pt>
                <c:pt idx="139">
                  <c:v>0.03</c:v>
                </c:pt>
                <c:pt idx="140">
                  <c:v>0.02</c:v>
                </c:pt>
                <c:pt idx="141">
                  <c:v>0.02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0.03</c:v>
                </c:pt>
                <c:pt idx="149">
                  <c:v>0.03</c:v>
                </c:pt>
                <c:pt idx="150">
                  <c:v>0.03</c:v>
                </c:pt>
                <c:pt idx="151">
                  <c:v>0.03</c:v>
                </c:pt>
                <c:pt idx="154">
                  <c:v>0.03</c:v>
                </c:pt>
                <c:pt idx="155">
                  <c:v>0.03</c:v>
                </c:pt>
                <c:pt idx="156">
                  <c:v>0.03</c:v>
                </c:pt>
                <c:pt idx="157">
                  <c:v>0.03</c:v>
                </c:pt>
                <c:pt idx="158">
                  <c:v>0.02</c:v>
                </c:pt>
                <c:pt idx="159">
                  <c:v>0.02</c:v>
                </c:pt>
                <c:pt idx="160">
                  <c:v>0.03</c:v>
                </c:pt>
                <c:pt idx="161">
                  <c:v>0.03</c:v>
                </c:pt>
                <c:pt idx="162">
                  <c:v>0.01</c:v>
                </c:pt>
                <c:pt idx="163">
                  <c:v>0.01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0.02</c:v>
                </c:pt>
                <c:pt idx="169">
                  <c:v>0.02</c:v>
                </c:pt>
                <c:pt idx="170">
                  <c:v>0.03</c:v>
                </c:pt>
                <c:pt idx="171">
                  <c:v>0.03</c:v>
                </c:pt>
                <c:pt idx="172">
                  <c:v>0.02</c:v>
                </c:pt>
                <c:pt idx="173">
                  <c:v>0.02</c:v>
                </c:pt>
                <c:pt idx="176">
                  <c:v>0.03</c:v>
                </c:pt>
                <c:pt idx="177">
                  <c:v>0.03</c:v>
                </c:pt>
                <c:pt idx="178">
                  <c:v>0.02</c:v>
                </c:pt>
                <c:pt idx="179">
                  <c:v>0.02</c:v>
                </c:pt>
                <c:pt idx="180">
                  <c:v>0.01</c:v>
                </c:pt>
                <c:pt idx="181">
                  <c:v>0.01</c:v>
                </c:pt>
                <c:pt idx="182">
                  <c:v>0.02</c:v>
                </c:pt>
                <c:pt idx="183">
                  <c:v>0.02</c:v>
                </c:pt>
                <c:pt idx="184">
                  <c:v>0.01</c:v>
                </c:pt>
                <c:pt idx="185">
                  <c:v>0.01</c:v>
                </c:pt>
                <c:pt idx="186">
                  <c:v>0.02</c:v>
                </c:pt>
                <c:pt idx="187">
                  <c:v>0.02</c:v>
                </c:pt>
                <c:pt idx="188">
                  <c:v>0.01</c:v>
                </c:pt>
                <c:pt idx="189">
                  <c:v>0.01</c:v>
                </c:pt>
                <c:pt idx="190">
                  <c:v>0.01</c:v>
                </c:pt>
                <c:pt idx="191">
                  <c:v>0.01</c:v>
                </c:pt>
                <c:pt idx="192">
                  <c:v>0.03</c:v>
                </c:pt>
                <c:pt idx="193">
                  <c:v>0.03</c:v>
                </c:pt>
                <c:pt idx="194">
                  <c:v>0.01</c:v>
                </c:pt>
                <c:pt idx="195">
                  <c:v>0.01</c:v>
                </c:pt>
                <c:pt idx="198">
                  <c:v>0.02</c:v>
                </c:pt>
                <c:pt idx="199">
                  <c:v>0.02</c:v>
                </c:pt>
                <c:pt idx="200">
                  <c:v>0.01</c:v>
                </c:pt>
                <c:pt idx="201">
                  <c:v>0.01</c:v>
                </c:pt>
                <c:pt idx="202">
                  <c:v>0</c:v>
                </c:pt>
                <c:pt idx="203">
                  <c:v>0</c:v>
                </c:pt>
                <c:pt idx="204">
                  <c:v>0.01</c:v>
                </c:pt>
                <c:pt idx="205">
                  <c:v>0.01</c:v>
                </c:pt>
                <c:pt idx="206">
                  <c:v>-0.01</c:v>
                </c:pt>
                <c:pt idx="207">
                  <c:v>-0.01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-0.01</c:v>
                </c:pt>
                <c:pt idx="213">
                  <c:v>-0.01</c:v>
                </c:pt>
                <c:pt idx="214">
                  <c:v>0.01</c:v>
                </c:pt>
                <c:pt idx="215">
                  <c:v>0.01</c:v>
                </c:pt>
                <c:pt idx="216">
                  <c:v>0</c:v>
                </c:pt>
                <c:pt idx="217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-0.01</c:v>
                </c:pt>
                <c:pt idx="229">
                  <c:v>-0.01</c:v>
                </c:pt>
                <c:pt idx="230">
                  <c:v>-0.01</c:v>
                </c:pt>
                <c:pt idx="231">
                  <c:v>-0.01</c:v>
                </c:pt>
                <c:pt idx="232">
                  <c:v>-0.02</c:v>
                </c:pt>
                <c:pt idx="233">
                  <c:v>-0.02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-0.01</c:v>
                </c:pt>
                <c:pt idx="239">
                  <c:v>-0.01</c:v>
                </c:pt>
                <c:pt idx="242">
                  <c:v>-0.01</c:v>
                </c:pt>
                <c:pt idx="243">
                  <c:v>-0.01</c:v>
                </c:pt>
                <c:pt idx="244">
                  <c:v>-0.01</c:v>
                </c:pt>
                <c:pt idx="245">
                  <c:v>-0.01</c:v>
                </c:pt>
                <c:pt idx="246">
                  <c:v>-0.02</c:v>
                </c:pt>
                <c:pt idx="247">
                  <c:v>-0.02</c:v>
                </c:pt>
                <c:pt idx="248">
                  <c:v>-0.01</c:v>
                </c:pt>
                <c:pt idx="249">
                  <c:v>-0.01</c:v>
                </c:pt>
                <c:pt idx="250">
                  <c:v>-0.02</c:v>
                </c:pt>
                <c:pt idx="251">
                  <c:v>-0.02</c:v>
                </c:pt>
                <c:pt idx="252">
                  <c:v>-0.01</c:v>
                </c:pt>
                <c:pt idx="253">
                  <c:v>-0.01</c:v>
                </c:pt>
                <c:pt idx="254">
                  <c:v>-0.02</c:v>
                </c:pt>
                <c:pt idx="255">
                  <c:v>-0.02</c:v>
                </c:pt>
                <c:pt idx="256">
                  <c:v>-0.02</c:v>
                </c:pt>
                <c:pt idx="257">
                  <c:v>-0.02</c:v>
                </c:pt>
                <c:pt idx="258">
                  <c:v>-0.01</c:v>
                </c:pt>
                <c:pt idx="259">
                  <c:v>-0.01</c:v>
                </c:pt>
                <c:pt idx="260">
                  <c:v>-0.02</c:v>
                </c:pt>
                <c:pt idx="261">
                  <c:v>-0.02</c:v>
                </c:pt>
                <c:pt idx="264">
                  <c:v>-0.01</c:v>
                </c:pt>
                <c:pt idx="265">
                  <c:v>-0.01</c:v>
                </c:pt>
                <c:pt idx="266">
                  <c:v>-0.02</c:v>
                </c:pt>
                <c:pt idx="267">
                  <c:v>-0.02</c:v>
                </c:pt>
                <c:pt idx="268">
                  <c:v>-0.02</c:v>
                </c:pt>
                <c:pt idx="269">
                  <c:v>-0.02</c:v>
                </c:pt>
                <c:pt idx="270">
                  <c:v>-0.01</c:v>
                </c:pt>
                <c:pt idx="271">
                  <c:v>-0.01</c:v>
                </c:pt>
                <c:pt idx="272">
                  <c:v>-0.03</c:v>
                </c:pt>
                <c:pt idx="273">
                  <c:v>-0.03</c:v>
                </c:pt>
                <c:pt idx="274">
                  <c:v>-0.02</c:v>
                </c:pt>
                <c:pt idx="275">
                  <c:v>-0.02</c:v>
                </c:pt>
                <c:pt idx="276">
                  <c:v>-0.03</c:v>
                </c:pt>
                <c:pt idx="277">
                  <c:v>-0.03</c:v>
                </c:pt>
                <c:pt idx="278">
                  <c:v>-0.03</c:v>
                </c:pt>
                <c:pt idx="279">
                  <c:v>-0.03</c:v>
                </c:pt>
                <c:pt idx="280">
                  <c:v>-0.02</c:v>
                </c:pt>
                <c:pt idx="281">
                  <c:v>-0.02</c:v>
                </c:pt>
                <c:pt idx="282">
                  <c:v>-0.03</c:v>
                </c:pt>
                <c:pt idx="283">
                  <c:v>-0.03</c:v>
                </c:pt>
                <c:pt idx="286">
                  <c:v>-0.02</c:v>
                </c:pt>
                <c:pt idx="287">
                  <c:v>-0.02</c:v>
                </c:pt>
                <c:pt idx="288">
                  <c:v>-0.02</c:v>
                </c:pt>
                <c:pt idx="289">
                  <c:v>-0.02</c:v>
                </c:pt>
                <c:pt idx="290">
                  <c:v>-0.03</c:v>
                </c:pt>
                <c:pt idx="291">
                  <c:v>-0.03</c:v>
                </c:pt>
                <c:pt idx="292">
                  <c:v>-0.02</c:v>
                </c:pt>
                <c:pt idx="293">
                  <c:v>-0.02</c:v>
                </c:pt>
                <c:pt idx="294">
                  <c:v>-0.04</c:v>
                </c:pt>
                <c:pt idx="295">
                  <c:v>-0.04</c:v>
                </c:pt>
                <c:pt idx="296">
                  <c:v>-0.03</c:v>
                </c:pt>
                <c:pt idx="297">
                  <c:v>-0.03</c:v>
                </c:pt>
                <c:pt idx="298">
                  <c:v>-0.03</c:v>
                </c:pt>
                <c:pt idx="299">
                  <c:v>-0.03</c:v>
                </c:pt>
                <c:pt idx="300">
                  <c:v>-0.04</c:v>
                </c:pt>
                <c:pt idx="301">
                  <c:v>-0.04</c:v>
                </c:pt>
                <c:pt idx="302">
                  <c:v>-0.02</c:v>
                </c:pt>
                <c:pt idx="303">
                  <c:v>-0.02</c:v>
                </c:pt>
                <c:pt idx="304">
                  <c:v>-0.03</c:v>
                </c:pt>
                <c:pt idx="305">
                  <c:v>-0.03</c:v>
                </c:pt>
                <c:pt idx="308">
                  <c:v>-0.03</c:v>
                </c:pt>
                <c:pt idx="309">
                  <c:v>-0.03</c:v>
                </c:pt>
                <c:pt idx="310">
                  <c:v>-0.03</c:v>
                </c:pt>
                <c:pt idx="311">
                  <c:v>-0.03</c:v>
                </c:pt>
                <c:pt idx="312">
                  <c:v>-0.04</c:v>
                </c:pt>
                <c:pt idx="313">
                  <c:v>-0.04</c:v>
                </c:pt>
                <c:pt idx="314">
                  <c:v>-0.03</c:v>
                </c:pt>
                <c:pt idx="315">
                  <c:v>-0.03</c:v>
                </c:pt>
                <c:pt idx="316">
                  <c:v>-0.04</c:v>
                </c:pt>
                <c:pt idx="317">
                  <c:v>-0.04</c:v>
                </c:pt>
                <c:pt idx="318">
                  <c:v>-0.04</c:v>
                </c:pt>
                <c:pt idx="319">
                  <c:v>-0.04</c:v>
                </c:pt>
                <c:pt idx="320">
                  <c:v>-0.04</c:v>
                </c:pt>
                <c:pt idx="321">
                  <c:v>-0.04</c:v>
                </c:pt>
                <c:pt idx="322">
                  <c:v>-0.05</c:v>
                </c:pt>
                <c:pt idx="323">
                  <c:v>-0.05</c:v>
                </c:pt>
                <c:pt idx="324">
                  <c:v>-0.03</c:v>
                </c:pt>
                <c:pt idx="325">
                  <c:v>-0.03</c:v>
                </c:pt>
                <c:pt idx="326">
                  <c:v>-0.04</c:v>
                </c:pt>
                <c:pt idx="327">
                  <c:v>-0.04</c:v>
                </c:pt>
                <c:pt idx="330">
                  <c:v>-0.04</c:v>
                </c:pt>
                <c:pt idx="331">
                  <c:v>-0.04</c:v>
                </c:pt>
                <c:pt idx="332">
                  <c:v>-0.04</c:v>
                </c:pt>
                <c:pt idx="333">
                  <c:v>-0.04</c:v>
                </c:pt>
                <c:pt idx="334">
                  <c:v>-0.04</c:v>
                </c:pt>
                <c:pt idx="335">
                  <c:v>-0.04</c:v>
                </c:pt>
                <c:pt idx="336">
                  <c:v>-0.04</c:v>
                </c:pt>
                <c:pt idx="337">
                  <c:v>-0.04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-0.05</c:v>
                </c:pt>
                <c:pt idx="349">
                  <c:v>-0.05</c:v>
                </c:pt>
                <c:pt idx="352">
                  <c:v>-0.05</c:v>
                </c:pt>
                <c:pt idx="353">
                  <c:v>-0.05</c:v>
                </c:pt>
                <c:pt idx="354">
                  <c:v>-0.05</c:v>
                </c:pt>
                <c:pt idx="355">
                  <c:v>-0.05</c:v>
                </c:pt>
                <c:pt idx="356">
                  <c:v>-0.05</c:v>
                </c:pt>
                <c:pt idx="357">
                  <c:v>-0.05</c:v>
                </c:pt>
                <c:pt idx="358">
                  <c:v>-0.05</c:v>
                </c:pt>
                <c:pt idx="359">
                  <c:v>-0.05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-0.05</c:v>
                </c:pt>
                <c:pt idx="375">
                  <c:v>-0.05</c:v>
                </c:pt>
                <c:pt idx="376">
                  <c:v>-0.05</c:v>
                </c:pt>
                <c:pt idx="377">
                  <c:v>-0.05</c:v>
                </c:pt>
                <c:pt idx="378">
                  <c:v>-0.05</c:v>
                </c:pt>
                <c:pt idx="379">
                  <c:v>-0.05</c:v>
                </c:pt>
                <c:pt idx="380">
                  <c:v>-0.05</c:v>
                </c:pt>
                <c:pt idx="381">
                  <c:v>-0.05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-0.05</c:v>
                </c:pt>
                <c:pt idx="401">
                  <c:v>-0.05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-0.05</c:v>
                </c:pt>
                <c:pt idx="419">
                  <c:v>-0.05</c:v>
                </c:pt>
                <c:pt idx="420">
                  <c:v>-0.05</c:v>
                </c:pt>
                <c:pt idx="421">
                  <c:v>-0.05</c:v>
                </c:pt>
                <c:pt idx="422">
                  <c:v>-0.05</c:v>
                </c:pt>
                <c:pt idx="423">
                  <c:v>-0.05</c:v>
                </c:pt>
                <c:pt idx="424">
                  <c:v>-0.05</c:v>
                </c:pt>
                <c:pt idx="425">
                  <c:v>-0.05</c:v>
                </c:pt>
                <c:pt idx="426">
                  <c:v>-0.05</c:v>
                </c:pt>
                <c:pt idx="427">
                  <c:v>-0.05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-0.05</c:v>
                </c:pt>
                <c:pt idx="433">
                  <c:v>-0.05</c:v>
                </c:pt>
                <c:pt idx="434">
                  <c:v>-0.05</c:v>
                </c:pt>
                <c:pt idx="435">
                  <c:v>-0.05</c:v>
                </c:pt>
                <c:pt idx="436">
                  <c:v>-0.05</c:v>
                </c:pt>
                <c:pt idx="437">
                  <c:v>-0.05</c:v>
                </c:pt>
                <c:pt idx="440">
                  <c:v>-0.05</c:v>
                </c:pt>
                <c:pt idx="441">
                  <c:v>-0.05</c:v>
                </c:pt>
                <c:pt idx="442">
                  <c:v>-0.05</c:v>
                </c:pt>
                <c:pt idx="443">
                  <c:v>-0.05</c:v>
                </c:pt>
                <c:pt idx="444">
                  <c:v>-0.04</c:v>
                </c:pt>
                <c:pt idx="445">
                  <c:v>-0.04</c:v>
                </c:pt>
                <c:pt idx="446">
                  <c:v>-0.06</c:v>
                </c:pt>
                <c:pt idx="447">
                  <c:v>-0.06</c:v>
                </c:pt>
                <c:pt idx="448">
                  <c:v>-0.05</c:v>
                </c:pt>
                <c:pt idx="449">
                  <c:v>-0.05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-0.05</c:v>
                </c:pt>
                <c:pt idx="455">
                  <c:v>-0.05</c:v>
                </c:pt>
                <c:pt idx="456">
                  <c:v>-0.06</c:v>
                </c:pt>
                <c:pt idx="457">
                  <c:v>-0.06</c:v>
                </c:pt>
                <c:pt idx="458">
                  <c:v>-0.05</c:v>
                </c:pt>
                <c:pt idx="459">
                  <c:v>-0.05</c:v>
                </c:pt>
                <c:pt idx="462">
                  <c:v>-0.05</c:v>
                </c:pt>
                <c:pt idx="463">
                  <c:v>-0.05</c:v>
                </c:pt>
                <c:pt idx="464">
                  <c:v>-0.05</c:v>
                </c:pt>
                <c:pt idx="465">
                  <c:v>-0.05</c:v>
                </c:pt>
                <c:pt idx="466">
                  <c:v>-0.05</c:v>
                </c:pt>
                <c:pt idx="467">
                  <c:v>-0.05</c:v>
                </c:pt>
                <c:pt idx="468">
                  <c:v>-0.05</c:v>
                </c:pt>
                <c:pt idx="469">
                  <c:v>-0.05</c:v>
                </c:pt>
                <c:pt idx="470">
                  <c:v>-0.04</c:v>
                </c:pt>
                <c:pt idx="471">
                  <c:v>-0.04</c:v>
                </c:pt>
                <c:pt idx="472">
                  <c:v>-0.04</c:v>
                </c:pt>
                <c:pt idx="473">
                  <c:v>-0.04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-0.04</c:v>
                </c:pt>
                <c:pt idx="481">
                  <c:v>-0.04</c:v>
                </c:pt>
              </c:numCache>
            </c:numRef>
          </c:val>
        </c:ser>
        <c:ser>
          <c:idx val="16"/>
          <c:order val="16"/>
          <c:cat>
            <c:strRef>
              <c:f>Sheet3!$A$1:$A$486</c:f>
              <c:strCach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0.06</c:v>
                </c:pt>
                <c:pt idx="23">
                  <c:v>0.06</c:v>
                </c:pt>
                <c:pt idx="24">
                  <c:v>0.06</c:v>
                </c:pt>
                <c:pt idx="25">
                  <c:v>0.06</c:v>
                </c:pt>
                <c:pt idx="26">
                  <c:v>0.04</c:v>
                </c:pt>
                <c:pt idx="27">
                  <c:v>0.04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0.07</c:v>
                </c:pt>
                <c:pt idx="45">
                  <c:v>0.07</c:v>
                </c:pt>
                <c:pt idx="46">
                  <c:v>0.06</c:v>
                </c:pt>
                <c:pt idx="47">
                  <c:v>0.06</c:v>
                </c:pt>
                <c:pt idx="48">
                  <c:v>0.04</c:v>
                </c:pt>
                <c:pt idx="49">
                  <c:v>0.04</c:v>
                </c:pt>
                <c:pt idx="50">
                  <c:v>0.06</c:v>
                </c:pt>
                <c:pt idx="51">
                  <c:v>0.06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0.08</c:v>
                </c:pt>
                <c:pt idx="67">
                  <c:v>0.08</c:v>
                </c:pt>
                <c:pt idx="68">
                  <c:v>0.07</c:v>
                </c:pt>
                <c:pt idx="69">
                  <c:v>0.07</c:v>
                </c:pt>
                <c:pt idx="70">
                  <c:v>0.04</c:v>
                </c:pt>
                <c:pt idx="71">
                  <c:v>0.04</c:v>
                </c:pt>
                <c:pt idx="72">
                  <c:v>0.06</c:v>
                </c:pt>
                <c:pt idx="73">
                  <c:v>0.06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0.06</c:v>
                </c:pt>
                <c:pt idx="83">
                  <c:v>0.06</c:v>
                </c:pt>
                <c:pt idx="84">
                  <c:v>0.03</c:v>
                </c:pt>
                <c:pt idx="85">
                  <c:v>0.03</c:v>
                </c:pt>
                <c:pt idx="88">
                  <c:v>0.09</c:v>
                </c:pt>
                <c:pt idx="89">
                  <c:v>0.09</c:v>
                </c:pt>
                <c:pt idx="90">
                  <c:v>0.08</c:v>
                </c:pt>
                <c:pt idx="91">
                  <c:v>0.08</c:v>
                </c:pt>
                <c:pt idx="92">
                  <c:v>0.04</c:v>
                </c:pt>
                <c:pt idx="93">
                  <c:v>0.04</c:v>
                </c:pt>
                <c:pt idx="94">
                  <c:v>0.06</c:v>
                </c:pt>
                <c:pt idx="95">
                  <c:v>0.06</c:v>
                </c:pt>
                <c:pt idx="96">
                  <c:v>0.03</c:v>
                </c:pt>
                <c:pt idx="97">
                  <c:v>0.03</c:v>
                </c:pt>
                <c:pt idx="98">
                  <c:v>0.04</c:v>
                </c:pt>
                <c:pt idx="99">
                  <c:v>0.04</c:v>
                </c:pt>
                <c:pt idx="100">
                  <c:v>0.04</c:v>
                </c:pt>
                <c:pt idx="101">
                  <c:v>0.04</c:v>
                </c:pt>
                <c:pt idx="102">
                  <c:v>0.04</c:v>
                </c:pt>
                <c:pt idx="103">
                  <c:v>0.04</c:v>
                </c:pt>
                <c:pt idx="104">
                  <c:v>0.05</c:v>
                </c:pt>
                <c:pt idx="105">
                  <c:v>0.05</c:v>
                </c:pt>
                <c:pt idx="106">
                  <c:v>0.03</c:v>
                </c:pt>
                <c:pt idx="107">
                  <c:v>0.03</c:v>
                </c:pt>
                <c:pt idx="110">
                  <c:v>0.09</c:v>
                </c:pt>
                <c:pt idx="111">
                  <c:v>0.09</c:v>
                </c:pt>
                <c:pt idx="112">
                  <c:v>0.08</c:v>
                </c:pt>
                <c:pt idx="113">
                  <c:v>0.08</c:v>
                </c:pt>
                <c:pt idx="114">
                  <c:v>0.03</c:v>
                </c:pt>
                <c:pt idx="115">
                  <c:v>0.03</c:v>
                </c:pt>
                <c:pt idx="116">
                  <c:v>0.05</c:v>
                </c:pt>
                <c:pt idx="117">
                  <c:v>0.05</c:v>
                </c:pt>
                <c:pt idx="118">
                  <c:v>0.02</c:v>
                </c:pt>
                <c:pt idx="119">
                  <c:v>0.02</c:v>
                </c:pt>
                <c:pt idx="120">
                  <c:v>0.04</c:v>
                </c:pt>
                <c:pt idx="121">
                  <c:v>0.04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0.05</c:v>
                </c:pt>
                <c:pt idx="127">
                  <c:v>0.05</c:v>
                </c:pt>
                <c:pt idx="128">
                  <c:v>0.01</c:v>
                </c:pt>
                <c:pt idx="129">
                  <c:v>0.01</c:v>
                </c:pt>
                <c:pt idx="132">
                  <c:v>0.09</c:v>
                </c:pt>
                <c:pt idx="133">
                  <c:v>0.09</c:v>
                </c:pt>
                <c:pt idx="134">
                  <c:v>0.08</c:v>
                </c:pt>
                <c:pt idx="135">
                  <c:v>0.08</c:v>
                </c:pt>
                <c:pt idx="136">
                  <c:v>0.02</c:v>
                </c:pt>
                <c:pt idx="137">
                  <c:v>0.02</c:v>
                </c:pt>
                <c:pt idx="138">
                  <c:v>0.05</c:v>
                </c:pt>
                <c:pt idx="139">
                  <c:v>0.05</c:v>
                </c:pt>
                <c:pt idx="140">
                  <c:v>0.01</c:v>
                </c:pt>
                <c:pt idx="141">
                  <c:v>0.01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0.04</c:v>
                </c:pt>
                <c:pt idx="149">
                  <c:v>0.04</c:v>
                </c:pt>
                <c:pt idx="150">
                  <c:v>0</c:v>
                </c:pt>
                <c:pt idx="151">
                  <c:v>0</c:v>
                </c:pt>
                <c:pt idx="154">
                  <c:v>0.08</c:v>
                </c:pt>
                <c:pt idx="155">
                  <c:v>0.08</c:v>
                </c:pt>
                <c:pt idx="156">
                  <c:v>0.08</c:v>
                </c:pt>
                <c:pt idx="157">
                  <c:v>0.08</c:v>
                </c:pt>
                <c:pt idx="158">
                  <c:v>0.01</c:v>
                </c:pt>
                <c:pt idx="159">
                  <c:v>0.01</c:v>
                </c:pt>
                <c:pt idx="160">
                  <c:v>0.04</c:v>
                </c:pt>
                <c:pt idx="161">
                  <c:v>0.04</c:v>
                </c:pt>
                <c:pt idx="162">
                  <c:v>0</c:v>
                </c:pt>
                <c:pt idx="163">
                  <c:v>0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0.01</c:v>
                </c:pt>
                <c:pt idx="169">
                  <c:v>0.01</c:v>
                </c:pt>
                <c:pt idx="170">
                  <c:v>0.03</c:v>
                </c:pt>
                <c:pt idx="171">
                  <c:v>0.03</c:v>
                </c:pt>
                <c:pt idx="172">
                  <c:v>-0.01</c:v>
                </c:pt>
                <c:pt idx="173">
                  <c:v>-0.01</c:v>
                </c:pt>
                <c:pt idx="176">
                  <c:v>0.08</c:v>
                </c:pt>
                <c:pt idx="177">
                  <c:v>0.08</c:v>
                </c:pt>
                <c:pt idx="178">
                  <c:v>0.07</c:v>
                </c:pt>
                <c:pt idx="179">
                  <c:v>0.07</c:v>
                </c:pt>
                <c:pt idx="180">
                  <c:v>0</c:v>
                </c:pt>
                <c:pt idx="181">
                  <c:v>0</c:v>
                </c:pt>
                <c:pt idx="182">
                  <c:v>0.04</c:v>
                </c:pt>
                <c:pt idx="183">
                  <c:v>0.04</c:v>
                </c:pt>
                <c:pt idx="184">
                  <c:v>0</c:v>
                </c:pt>
                <c:pt idx="185">
                  <c:v>0</c:v>
                </c:pt>
                <c:pt idx="186">
                  <c:v>0.02</c:v>
                </c:pt>
                <c:pt idx="187">
                  <c:v>0.02</c:v>
                </c:pt>
                <c:pt idx="188">
                  <c:v>0.01</c:v>
                </c:pt>
                <c:pt idx="189">
                  <c:v>0.01</c:v>
                </c:pt>
                <c:pt idx="190">
                  <c:v>0</c:v>
                </c:pt>
                <c:pt idx="191">
                  <c:v>0</c:v>
                </c:pt>
                <c:pt idx="192">
                  <c:v>0.03</c:v>
                </c:pt>
                <c:pt idx="193">
                  <c:v>0.03</c:v>
                </c:pt>
                <c:pt idx="194">
                  <c:v>-0.01</c:v>
                </c:pt>
                <c:pt idx="195">
                  <c:v>-0.01</c:v>
                </c:pt>
                <c:pt idx="198">
                  <c:v>0.08</c:v>
                </c:pt>
                <c:pt idx="199">
                  <c:v>0.08</c:v>
                </c:pt>
                <c:pt idx="200">
                  <c:v>0.07</c:v>
                </c:pt>
                <c:pt idx="201">
                  <c:v>0.07</c:v>
                </c:pt>
                <c:pt idx="202">
                  <c:v>0</c:v>
                </c:pt>
                <c:pt idx="203">
                  <c:v>0</c:v>
                </c:pt>
                <c:pt idx="204">
                  <c:v>0.03</c:v>
                </c:pt>
                <c:pt idx="205">
                  <c:v>0.03</c:v>
                </c:pt>
                <c:pt idx="206">
                  <c:v>-0.01</c:v>
                </c:pt>
                <c:pt idx="207">
                  <c:v>-0.01</c:v>
                </c:pt>
                <c:pt idx="208">
                  <c:v>0.01</c:v>
                </c:pt>
                <c:pt idx="209">
                  <c:v>0.01</c:v>
                </c:pt>
                <c:pt idx="210">
                  <c:v>0</c:v>
                </c:pt>
                <c:pt idx="211">
                  <c:v>0</c:v>
                </c:pt>
                <c:pt idx="212">
                  <c:v>-0.01</c:v>
                </c:pt>
                <c:pt idx="213">
                  <c:v>-0.01</c:v>
                </c:pt>
                <c:pt idx="214">
                  <c:v>0.02</c:v>
                </c:pt>
                <c:pt idx="215">
                  <c:v>0.02</c:v>
                </c:pt>
                <c:pt idx="216">
                  <c:v>-0.02</c:v>
                </c:pt>
                <c:pt idx="217">
                  <c:v>-0.02</c:v>
                </c:pt>
                <c:pt idx="220">
                  <c:v>0.06</c:v>
                </c:pt>
                <c:pt idx="221">
                  <c:v>0.06</c:v>
                </c:pt>
                <c:pt idx="222">
                  <c:v>0.06</c:v>
                </c:pt>
                <c:pt idx="223">
                  <c:v>0.06</c:v>
                </c:pt>
                <c:pt idx="224">
                  <c:v>-0.01</c:v>
                </c:pt>
                <c:pt idx="225">
                  <c:v>-0.01</c:v>
                </c:pt>
                <c:pt idx="226">
                  <c:v>0.02</c:v>
                </c:pt>
                <c:pt idx="227">
                  <c:v>0.02</c:v>
                </c:pt>
                <c:pt idx="228">
                  <c:v>-0.02</c:v>
                </c:pt>
                <c:pt idx="229">
                  <c:v>-0.02</c:v>
                </c:pt>
                <c:pt idx="230">
                  <c:v>-0.01</c:v>
                </c:pt>
                <c:pt idx="231">
                  <c:v>-0.01</c:v>
                </c:pt>
                <c:pt idx="232">
                  <c:v>-0.01</c:v>
                </c:pt>
                <c:pt idx="233">
                  <c:v>-0.01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-0.03</c:v>
                </c:pt>
                <c:pt idx="239">
                  <c:v>-0.03</c:v>
                </c:pt>
                <c:pt idx="242">
                  <c:v>0.05</c:v>
                </c:pt>
                <c:pt idx="243">
                  <c:v>0.05</c:v>
                </c:pt>
                <c:pt idx="244">
                  <c:v>0.04</c:v>
                </c:pt>
                <c:pt idx="245">
                  <c:v>0.04</c:v>
                </c:pt>
                <c:pt idx="246">
                  <c:v>-0.02</c:v>
                </c:pt>
                <c:pt idx="247">
                  <c:v>-0.02</c:v>
                </c:pt>
                <c:pt idx="248">
                  <c:v>0.01</c:v>
                </c:pt>
                <c:pt idx="249">
                  <c:v>0.01</c:v>
                </c:pt>
                <c:pt idx="250">
                  <c:v>-0.03</c:v>
                </c:pt>
                <c:pt idx="251">
                  <c:v>-0.03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-0.01</c:v>
                </c:pt>
                <c:pt idx="259">
                  <c:v>-0.01</c:v>
                </c:pt>
                <c:pt idx="260">
                  <c:v>-0.04</c:v>
                </c:pt>
                <c:pt idx="261">
                  <c:v>-0.04</c:v>
                </c:pt>
                <c:pt idx="264">
                  <c:v>0.03</c:v>
                </c:pt>
                <c:pt idx="265">
                  <c:v>0.03</c:v>
                </c:pt>
                <c:pt idx="266">
                  <c:v>0.03</c:v>
                </c:pt>
                <c:pt idx="267">
                  <c:v>0.03</c:v>
                </c:pt>
                <c:pt idx="268">
                  <c:v>-0.03</c:v>
                </c:pt>
                <c:pt idx="269">
                  <c:v>-0.03</c:v>
                </c:pt>
                <c:pt idx="270">
                  <c:v>0</c:v>
                </c:pt>
                <c:pt idx="271">
                  <c:v>0</c:v>
                </c:pt>
                <c:pt idx="272">
                  <c:v>-0.04</c:v>
                </c:pt>
                <c:pt idx="273">
                  <c:v>-0.04</c:v>
                </c:pt>
                <c:pt idx="274">
                  <c:v>-0.02</c:v>
                </c:pt>
                <c:pt idx="275">
                  <c:v>-0.02</c:v>
                </c:pt>
                <c:pt idx="276">
                  <c:v>-0.02</c:v>
                </c:pt>
                <c:pt idx="277">
                  <c:v>-0.02</c:v>
                </c:pt>
                <c:pt idx="278">
                  <c:v>-0.03</c:v>
                </c:pt>
                <c:pt idx="279">
                  <c:v>-0.03</c:v>
                </c:pt>
                <c:pt idx="280">
                  <c:v>-0.01</c:v>
                </c:pt>
                <c:pt idx="281">
                  <c:v>-0.01</c:v>
                </c:pt>
                <c:pt idx="282">
                  <c:v>-0.05</c:v>
                </c:pt>
                <c:pt idx="283">
                  <c:v>-0.05</c:v>
                </c:pt>
                <c:pt idx="286">
                  <c:v>0.02</c:v>
                </c:pt>
                <c:pt idx="287">
                  <c:v>0.02</c:v>
                </c:pt>
                <c:pt idx="288">
                  <c:v>0.02</c:v>
                </c:pt>
                <c:pt idx="289">
                  <c:v>0.02</c:v>
                </c:pt>
                <c:pt idx="290">
                  <c:v>-0.04</c:v>
                </c:pt>
                <c:pt idx="291">
                  <c:v>-0.04</c:v>
                </c:pt>
                <c:pt idx="292">
                  <c:v>-0.01</c:v>
                </c:pt>
                <c:pt idx="293">
                  <c:v>-0.01</c:v>
                </c:pt>
                <c:pt idx="294">
                  <c:v>-0.04</c:v>
                </c:pt>
                <c:pt idx="295">
                  <c:v>-0.04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-0.02</c:v>
                </c:pt>
                <c:pt idx="303">
                  <c:v>-0.02</c:v>
                </c:pt>
                <c:pt idx="304">
                  <c:v>-0.05</c:v>
                </c:pt>
                <c:pt idx="305">
                  <c:v>-0.05</c:v>
                </c:pt>
                <c:pt idx="308">
                  <c:v>0.01</c:v>
                </c:pt>
                <c:pt idx="309">
                  <c:v>0.01</c:v>
                </c:pt>
                <c:pt idx="310">
                  <c:v>0.01</c:v>
                </c:pt>
                <c:pt idx="311">
                  <c:v>0.01</c:v>
                </c:pt>
                <c:pt idx="312">
                  <c:v>-0.03</c:v>
                </c:pt>
                <c:pt idx="313">
                  <c:v>-0.03</c:v>
                </c:pt>
                <c:pt idx="314">
                  <c:v>-0.02</c:v>
                </c:pt>
                <c:pt idx="315">
                  <c:v>-0.02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-0.04</c:v>
                </c:pt>
                <c:pt idx="321">
                  <c:v>-0.04</c:v>
                </c:pt>
                <c:pt idx="322">
                  <c:v>-0.04</c:v>
                </c:pt>
                <c:pt idx="323">
                  <c:v>-0.04</c:v>
                </c:pt>
                <c:pt idx="324">
                  <c:v>-0.03</c:v>
                </c:pt>
                <c:pt idx="325">
                  <c:v>-0.03</c:v>
                </c:pt>
                <c:pt idx="326">
                  <c:v>-0.05</c:v>
                </c:pt>
                <c:pt idx="327">
                  <c:v>-0.05</c:v>
                </c:pt>
                <c:pt idx="330">
                  <c:v>-0.01</c:v>
                </c:pt>
                <c:pt idx="331">
                  <c:v>-0.01</c:v>
                </c:pt>
                <c:pt idx="332">
                  <c:v>-0.01</c:v>
                </c:pt>
                <c:pt idx="333">
                  <c:v>-0.01</c:v>
                </c:pt>
                <c:pt idx="334">
                  <c:v>-0.04</c:v>
                </c:pt>
                <c:pt idx="335">
                  <c:v>-0.04</c:v>
                </c:pt>
                <c:pt idx="336">
                  <c:v>-0.03</c:v>
                </c:pt>
                <c:pt idx="337">
                  <c:v>-0.03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-0.05</c:v>
                </c:pt>
                <c:pt idx="349">
                  <c:v>-0.05</c:v>
                </c:pt>
                <c:pt idx="352">
                  <c:v>-0.03</c:v>
                </c:pt>
                <c:pt idx="353">
                  <c:v>-0.03</c:v>
                </c:pt>
                <c:pt idx="354">
                  <c:v>-0.03</c:v>
                </c:pt>
                <c:pt idx="355">
                  <c:v>-0.03</c:v>
                </c:pt>
                <c:pt idx="356">
                  <c:v>-0.05</c:v>
                </c:pt>
                <c:pt idx="357">
                  <c:v>-0.05</c:v>
                </c:pt>
                <c:pt idx="358">
                  <c:v>-0.04</c:v>
                </c:pt>
                <c:pt idx="359">
                  <c:v>-0.04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-0.04</c:v>
                </c:pt>
                <c:pt idx="375">
                  <c:v>-0.04</c:v>
                </c:pt>
                <c:pt idx="376">
                  <c:v>-0.04</c:v>
                </c:pt>
                <c:pt idx="377">
                  <c:v>-0.04</c:v>
                </c:pt>
                <c:pt idx="378">
                  <c:v>-0.05</c:v>
                </c:pt>
                <c:pt idx="379">
                  <c:v>-0.05</c:v>
                </c:pt>
                <c:pt idx="380">
                  <c:v>-0.04</c:v>
                </c:pt>
                <c:pt idx="381">
                  <c:v>-0.04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-0.04</c:v>
                </c:pt>
                <c:pt idx="401">
                  <c:v>-0.04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-0.07</c:v>
                </c:pt>
                <c:pt idx="419">
                  <c:v>-0.07</c:v>
                </c:pt>
                <c:pt idx="420">
                  <c:v>-0.06</c:v>
                </c:pt>
                <c:pt idx="421">
                  <c:v>-0.06</c:v>
                </c:pt>
                <c:pt idx="422">
                  <c:v>-0.04</c:v>
                </c:pt>
                <c:pt idx="423">
                  <c:v>-0.04</c:v>
                </c:pt>
                <c:pt idx="424">
                  <c:v>-0.06</c:v>
                </c:pt>
                <c:pt idx="425">
                  <c:v>-0.06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-0.04</c:v>
                </c:pt>
                <c:pt idx="433">
                  <c:v>-0.04</c:v>
                </c:pt>
                <c:pt idx="434">
                  <c:v>-0.05</c:v>
                </c:pt>
                <c:pt idx="435">
                  <c:v>-0.05</c:v>
                </c:pt>
                <c:pt idx="436">
                  <c:v>-0.04</c:v>
                </c:pt>
                <c:pt idx="437">
                  <c:v>-0.04</c:v>
                </c:pt>
                <c:pt idx="440">
                  <c:v>-0.08</c:v>
                </c:pt>
                <c:pt idx="441">
                  <c:v>-0.08</c:v>
                </c:pt>
                <c:pt idx="442">
                  <c:v>-0.07</c:v>
                </c:pt>
                <c:pt idx="443">
                  <c:v>-0.07</c:v>
                </c:pt>
                <c:pt idx="444">
                  <c:v>-0.04</c:v>
                </c:pt>
                <c:pt idx="445">
                  <c:v>-0.04</c:v>
                </c:pt>
                <c:pt idx="446">
                  <c:v>-0.06</c:v>
                </c:pt>
                <c:pt idx="447">
                  <c:v>-0.06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-0.04</c:v>
                </c:pt>
                <c:pt idx="459">
                  <c:v>-0.04</c:v>
                </c:pt>
                <c:pt idx="462">
                  <c:v>-0.08</c:v>
                </c:pt>
                <c:pt idx="463">
                  <c:v>-0.08</c:v>
                </c:pt>
                <c:pt idx="464">
                  <c:v>-0.08</c:v>
                </c:pt>
                <c:pt idx="465">
                  <c:v>-0.08</c:v>
                </c:pt>
                <c:pt idx="466">
                  <c:v>-0.04</c:v>
                </c:pt>
                <c:pt idx="467">
                  <c:v>-0.04</c:v>
                </c:pt>
                <c:pt idx="468">
                  <c:v>-0.06</c:v>
                </c:pt>
                <c:pt idx="469">
                  <c:v>-0.06</c:v>
                </c:pt>
                <c:pt idx="470">
                  <c:v>-0.04</c:v>
                </c:pt>
                <c:pt idx="471">
                  <c:v>-0.04</c:v>
                </c:pt>
                <c:pt idx="472">
                  <c:v>-0.05</c:v>
                </c:pt>
                <c:pt idx="473">
                  <c:v>-0.05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-0.03</c:v>
                </c:pt>
                <c:pt idx="481">
                  <c:v>-0.03</c:v>
                </c:pt>
                <c:pt idx="484">
                  <c:v>Max Amplitude: 0.888545369633358</c:v>
                </c:pt>
                <c:pt idx="485">
                  <c:v>Iteration: 9.0</c:v>
                </c:pt>
              </c:strCache>
            </c:strRef>
          </c:cat>
          <c:val>
            <c:numRef>
              <c:f>Sheet3!$R$1:$R$486</c:f>
              <c:numCache>
                <c:formatCode>General</c:formatCod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4">
                  <c:v>0.05</c:v>
                </c:pt>
                <c:pt idx="45">
                  <c:v>0.05</c:v>
                </c:pt>
                <c:pt idx="46">
                  <c:v>0.05</c:v>
                </c:pt>
                <c:pt idx="47">
                  <c:v>0.05</c:v>
                </c:pt>
                <c:pt idx="48">
                  <c:v>0.05</c:v>
                </c:pt>
                <c:pt idx="49">
                  <c:v>0.05</c:v>
                </c:pt>
                <c:pt idx="50">
                  <c:v>0.05</c:v>
                </c:pt>
                <c:pt idx="51">
                  <c:v>0.05</c:v>
                </c:pt>
                <c:pt idx="52">
                  <c:v>0.05</c:v>
                </c:pt>
                <c:pt idx="53">
                  <c:v>0.05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0.05</c:v>
                </c:pt>
                <c:pt idx="63">
                  <c:v>0.05</c:v>
                </c:pt>
                <c:pt idx="66">
                  <c:v>0.06</c:v>
                </c:pt>
                <c:pt idx="67">
                  <c:v>0.06</c:v>
                </c:pt>
                <c:pt idx="68">
                  <c:v>0.05</c:v>
                </c:pt>
                <c:pt idx="69">
                  <c:v>0.05</c:v>
                </c:pt>
                <c:pt idx="70">
                  <c:v>0.05</c:v>
                </c:pt>
                <c:pt idx="71">
                  <c:v>0.05</c:v>
                </c:pt>
                <c:pt idx="72">
                  <c:v>0.06</c:v>
                </c:pt>
                <c:pt idx="73">
                  <c:v>0.06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0.05</c:v>
                </c:pt>
                <c:pt idx="79">
                  <c:v>0.05</c:v>
                </c:pt>
                <c:pt idx="80">
                  <c:v>0.04</c:v>
                </c:pt>
                <c:pt idx="81">
                  <c:v>0.04</c:v>
                </c:pt>
                <c:pt idx="82">
                  <c:v>0.05</c:v>
                </c:pt>
                <c:pt idx="83">
                  <c:v>0.05</c:v>
                </c:pt>
                <c:pt idx="84">
                  <c:v>0.05</c:v>
                </c:pt>
                <c:pt idx="85">
                  <c:v>0.05</c:v>
                </c:pt>
                <c:pt idx="88">
                  <c:v>0.05</c:v>
                </c:pt>
                <c:pt idx="89">
                  <c:v>0.05</c:v>
                </c:pt>
                <c:pt idx="90">
                  <c:v>0.05</c:v>
                </c:pt>
                <c:pt idx="91">
                  <c:v>0.05</c:v>
                </c:pt>
                <c:pt idx="92">
                  <c:v>0.04</c:v>
                </c:pt>
                <c:pt idx="93">
                  <c:v>0.04</c:v>
                </c:pt>
                <c:pt idx="94">
                  <c:v>0.05</c:v>
                </c:pt>
                <c:pt idx="95">
                  <c:v>0.05</c:v>
                </c:pt>
                <c:pt idx="96">
                  <c:v>0.04</c:v>
                </c:pt>
                <c:pt idx="97">
                  <c:v>0.04</c:v>
                </c:pt>
                <c:pt idx="98">
                  <c:v>0.05</c:v>
                </c:pt>
                <c:pt idx="99">
                  <c:v>0.05</c:v>
                </c:pt>
                <c:pt idx="100">
                  <c:v>0.04</c:v>
                </c:pt>
                <c:pt idx="101">
                  <c:v>0.04</c:v>
                </c:pt>
                <c:pt idx="102">
                  <c:v>0.04</c:v>
                </c:pt>
                <c:pt idx="103">
                  <c:v>0.04</c:v>
                </c:pt>
                <c:pt idx="104">
                  <c:v>0.05</c:v>
                </c:pt>
                <c:pt idx="105">
                  <c:v>0.05</c:v>
                </c:pt>
                <c:pt idx="106">
                  <c:v>0.04</c:v>
                </c:pt>
                <c:pt idx="107">
                  <c:v>0.04</c:v>
                </c:pt>
                <c:pt idx="110">
                  <c:v>0.05</c:v>
                </c:pt>
                <c:pt idx="111">
                  <c:v>0.05</c:v>
                </c:pt>
                <c:pt idx="112">
                  <c:v>0.04</c:v>
                </c:pt>
                <c:pt idx="113">
                  <c:v>0.04</c:v>
                </c:pt>
                <c:pt idx="114">
                  <c:v>0.04</c:v>
                </c:pt>
                <c:pt idx="115">
                  <c:v>0.04</c:v>
                </c:pt>
                <c:pt idx="116">
                  <c:v>0.04</c:v>
                </c:pt>
                <c:pt idx="117">
                  <c:v>0.04</c:v>
                </c:pt>
                <c:pt idx="118">
                  <c:v>0.03</c:v>
                </c:pt>
                <c:pt idx="119">
                  <c:v>0.03</c:v>
                </c:pt>
                <c:pt idx="120">
                  <c:v>0.03</c:v>
                </c:pt>
                <c:pt idx="121">
                  <c:v>0.03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0.04</c:v>
                </c:pt>
                <c:pt idx="127">
                  <c:v>0.04</c:v>
                </c:pt>
                <c:pt idx="128">
                  <c:v>0.03</c:v>
                </c:pt>
                <c:pt idx="129">
                  <c:v>0.03</c:v>
                </c:pt>
                <c:pt idx="132">
                  <c:v>0.04</c:v>
                </c:pt>
                <c:pt idx="133">
                  <c:v>0.04</c:v>
                </c:pt>
                <c:pt idx="134">
                  <c:v>0.04</c:v>
                </c:pt>
                <c:pt idx="135">
                  <c:v>0.04</c:v>
                </c:pt>
                <c:pt idx="136">
                  <c:v>0.03</c:v>
                </c:pt>
                <c:pt idx="137">
                  <c:v>0.03</c:v>
                </c:pt>
                <c:pt idx="138">
                  <c:v>0.03</c:v>
                </c:pt>
                <c:pt idx="139">
                  <c:v>0.03</c:v>
                </c:pt>
                <c:pt idx="140">
                  <c:v>0.02</c:v>
                </c:pt>
                <c:pt idx="141">
                  <c:v>0.02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0.03</c:v>
                </c:pt>
                <c:pt idx="149">
                  <c:v>0.03</c:v>
                </c:pt>
                <c:pt idx="150">
                  <c:v>0.03</c:v>
                </c:pt>
                <c:pt idx="151">
                  <c:v>0.03</c:v>
                </c:pt>
                <c:pt idx="154">
                  <c:v>0.03</c:v>
                </c:pt>
                <c:pt idx="155">
                  <c:v>0.03</c:v>
                </c:pt>
                <c:pt idx="156">
                  <c:v>0.03</c:v>
                </c:pt>
                <c:pt idx="157">
                  <c:v>0.03</c:v>
                </c:pt>
                <c:pt idx="158">
                  <c:v>0.02</c:v>
                </c:pt>
                <c:pt idx="159">
                  <c:v>0.02</c:v>
                </c:pt>
                <c:pt idx="160">
                  <c:v>0.03</c:v>
                </c:pt>
                <c:pt idx="161">
                  <c:v>0.03</c:v>
                </c:pt>
                <c:pt idx="162">
                  <c:v>0.01</c:v>
                </c:pt>
                <c:pt idx="163">
                  <c:v>0.01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0.02</c:v>
                </c:pt>
                <c:pt idx="169">
                  <c:v>0.02</c:v>
                </c:pt>
                <c:pt idx="170">
                  <c:v>0.03</c:v>
                </c:pt>
                <c:pt idx="171">
                  <c:v>0.03</c:v>
                </c:pt>
                <c:pt idx="172">
                  <c:v>0.02</c:v>
                </c:pt>
                <c:pt idx="173">
                  <c:v>0.02</c:v>
                </c:pt>
                <c:pt idx="176">
                  <c:v>0.03</c:v>
                </c:pt>
                <c:pt idx="177">
                  <c:v>0.03</c:v>
                </c:pt>
                <c:pt idx="178">
                  <c:v>0.02</c:v>
                </c:pt>
                <c:pt idx="179">
                  <c:v>0.02</c:v>
                </c:pt>
                <c:pt idx="180">
                  <c:v>0.01</c:v>
                </c:pt>
                <c:pt idx="181">
                  <c:v>0.01</c:v>
                </c:pt>
                <c:pt idx="182">
                  <c:v>0.02</c:v>
                </c:pt>
                <c:pt idx="183">
                  <c:v>0.02</c:v>
                </c:pt>
                <c:pt idx="184">
                  <c:v>0.01</c:v>
                </c:pt>
                <c:pt idx="185">
                  <c:v>0.01</c:v>
                </c:pt>
                <c:pt idx="186">
                  <c:v>0.02</c:v>
                </c:pt>
                <c:pt idx="187">
                  <c:v>0.02</c:v>
                </c:pt>
                <c:pt idx="188">
                  <c:v>0.01</c:v>
                </c:pt>
                <c:pt idx="189">
                  <c:v>0.01</c:v>
                </c:pt>
                <c:pt idx="190">
                  <c:v>0.01</c:v>
                </c:pt>
                <c:pt idx="191">
                  <c:v>0.01</c:v>
                </c:pt>
                <c:pt idx="192">
                  <c:v>0.03</c:v>
                </c:pt>
                <c:pt idx="193">
                  <c:v>0.03</c:v>
                </c:pt>
                <c:pt idx="194">
                  <c:v>0.01</c:v>
                </c:pt>
                <c:pt idx="195">
                  <c:v>0.01</c:v>
                </c:pt>
                <c:pt idx="198">
                  <c:v>0.02</c:v>
                </c:pt>
                <c:pt idx="199">
                  <c:v>0.02</c:v>
                </c:pt>
                <c:pt idx="200">
                  <c:v>0.01</c:v>
                </c:pt>
                <c:pt idx="201">
                  <c:v>0.01</c:v>
                </c:pt>
                <c:pt idx="202">
                  <c:v>0</c:v>
                </c:pt>
                <c:pt idx="203">
                  <c:v>0</c:v>
                </c:pt>
                <c:pt idx="204">
                  <c:v>0.01</c:v>
                </c:pt>
                <c:pt idx="205">
                  <c:v>0.01</c:v>
                </c:pt>
                <c:pt idx="206">
                  <c:v>-0.01</c:v>
                </c:pt>
                <c:pt idx="207">
                  <c:v>-0.01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-0.01</c:v>
                </c:pt>
                <c:pt idx="213">
                  <c:v>-0.01</c:v>
                </c:pt>
                <c:pt idx="214">
                  <c:v>0.01</c:v>
                </c:pt>
                <c:pt idx="215">
                  <c:v>0.01</c:v>
                </c:pt>
                <c:pt idx="216">
                  <c:v>0</c:v>
                </c:pt>
                <c:pt idx="217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-0.01</c:v>
                </c:pt>
                <c:pt idx="229">
                  <c:v>-0.01</c:v>
                </c:pt>
                <c:pt idx="230">
                  <c:v>-0.01</c:v>
                </c:pt>
                <c:pt idx="231">
                  <c:v>-0.01</c:v>
                </c:pt>
                <c:pt idx="232">
                  <c:v>-0.02</c:v>
                </c:pt>
                <c:pt idx="233">
                  <c:v>-0.02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-0.01</c:v>
                </c:pt>
                <c:pt idx="239">
                  <c:v>-0.01</c:v>
                </c:pt>
                <c:pt idx="242">
                  <c:v>-0.01</c:v>
                </c:pt>
                <c:pt idx="243">
                  <c:v>-0.01</c:v>
                </c:pt>
                <c:pt idx="244">
                  <c:v>-0.01</c:v>
                </c:pt>
                <c:pt idx="245">
                  <c:v>-0.01</c:v>
                </c:pt>
                <c:pt idx="246">
                  <c:v>-0.02</c:v>
                </c:pt>
                <c:pt idx="247">
                  <c:v>-0.02</c:v>
                </c:pt>
                <c:pt idx="248">
                  <c:v>-0.01</c:v>
                </c:pt>
                <c:pt idx="249">
                  <c:v>-0.01</c:v>
                </c:pt>
                <c:pt idx="250">
                  <c:v>-0.02</c:v>
                </c:pt>
                <c:pt idx="251">
                  <c:v>-0.02</c:v>
                </c:pt>
                <c:pt idx="252">
                  <c:v>-0.01</c:v>
                </c:pt>
                <c:pt idx="253">
                  <c:v>-0.01</c:v>
                </c:pt>
                <c:pt idx="254">
                  <c:v>-0.02</c:v>
                </c:pt>
                <c:pt idx="255">
                  <c:v>-0.02</c:v>
                </c:pt>
                <c:pt idx="256">
                  <c:v>-0.02</c:v>
                </c:pt>
                <c:pt idx="257">
                  <c:v>-0.02</c:v>
                </c:pt>
                <c:pt idx="258">
                  <c:v>-0.01</c:v>
                </c:pt>
                <c:pt idx="259">
                  <c:v>-0.01</c:v>
                </c:pt>
                <c:pt idx="260">
                  <c:v>-0.02</c:v>
                </c:pt>
                <c:pt idx="261">
                  <c:v>-0.02</c:v>
                </c:pt>
                <c:pt idx="264">
                  <c:v>-0.01</c:v>
                </c:pt>
                <c:pt idx="265">
                  <c:v>-0.01</c:v>
                </c:pt>
                <c:pt idx="266">
                  <c:v>-0.02</c:v>
                </c:pt>
                <c:pt idx="267">
                  <c:v>-0.02</c:v>
                </c:pt>
                <c:pt idx="268">
                  <c:v>-0.02</c:v>
                </c:pt>
                <c:pt idx="269">
                  <c:v>-0.02</c:v>
                </c:pt>
                <c:pt idx="270">
                  <c:v>-0.01</c:v>
                </c:pt>
                <c:pt idx="271">
                  <c:v>-0.01</c:v>
                </c:pt>
                <c:pt idx="272">
                  <c:v>-0.03</c:v>
                </c:pt>
                <c:pt idx="273">
                  <c:v>-0.03</c:v>
                </c:pt>
                <c:pt idx="274">
                  <c:v>-0.02</c:v>
                </c:pt>
                <c:pt idx="275">
                  <c:v>-0.02</c:v>
                </c:pt>
                <c:pt idx="276">
                  <c:v>-0.03</c:v>
                </c:pt>
                <c:pt idx="277">
                  <c:v>-0.03</c:v>
                </c:pt>
                <c:pt idx="278">
                  <c:v>-0.03</c:v>
                </c:pt>
                <c:pt idx="279">
                  <c:v>-0.03</c:v>
                </c:pt>
                <c:pt idx="280">
                  <c:v>-0.02</c:v>
                </c:pt>
                <c:pt idx="281">
                  <c:v>-0.02</c:v>
                </c:pt>
                <c:pt idx="282">
                  <c:v>-0.03</c:v>
                </c:pt>
                <c:pt idx="283">
                  <c:v>-0.03</c:v>
                </c:pt>
                <c:pt idx="286">
                  <c:v>-0.02</c:v>
                </c:pt>
                <c:pt idx="287">
                  <c:v>-0.02</c:v>
                </c:pt>
                <c:pt idx="288">
                  <c:v>-0.02</c:v>
                </c:pt>
                <c:pt idx="289">
                  <c:v>-0.02</c:v>
                </c:pt>
                <c:pt idx="290">
                  <c:v>-0.03</c:v>
                </c:pt>
                <c:pt idx="291">
                  <c:v>-0.03</c:v>
                </c:pt>
                <c:pt idx="292">
                  <c:v>-0.02</c:v>
                </c:pt>
                <c:pt idx="293">
                  <c:v>-0.02</c:v>
                </c:pt>
                <c:pt idx="294">
                  <c:v>-0.04</c:v>
                </c:pt>
                <c:pt idx="295">
                  <c:v>-0.04</c:v>
                </c:pt>
                <c:pt idx="296">
                  <c:v>-0.03</c:v>
                </c:pt>
                <c:pt idx="297">
                  <c:v>-0.03</c:v>
                </c:pt>
                <c:pt idx="298">
                  <c:v>-0.03</c:v>
                </c:pt>
                <c:pt idx="299">
                  <c:v>-0.03</c:v>
                </c:pt>
                <c:pt idx="300">
                  <c:v>-0.04</c:v>
                </c:pt>
                <c:pt idx="301">
                  <c:v>-0.04</c:v>
                </c:pt>
                <c:pt idx="302">
                  <c:v>-0.02</c:v>
                </c:pt>
                <c:pt idx="303">
                  <c:v>-0.02</c:v>
                </c:pt>
                <c:pt idx="304">
                  <c:v>-0.03</c:v>
                </c:pt>
                <c:pt idx="305">
                  <c:v>-0.03</c:v>
                </c:pt>
                <c:pt idx="308">
                  <c:v>-0.03</c:v>
                </c:pt>
                <c:pt idx="309">
                  <c:v>-0.03</c:v>
                </c:pt>
                <c:pt idx="310">
                  <c:v>-0.03</c:v>
                </c:pt>
                <c:pt idx="311">
                  <c:v>-0.03</c:v>
                </c:pt>
                <c:pt idx="312">
                  <c:v>-0.04</c:v>
                </c:pt>
                <c:pt idx="313">
                  <c:v>-0.04</c:v>
                </c:pt>
                <c:pt idx="314">
                  <c:v>-0.03</c:v>
                </c:pt>
                <c:pt idx="315">
                  <c:v>-0.03</c:v>
                </c:pt>
                <c:pt idx="316">
                  <c:v>-0.04</c:v>
                </c:pt>
                <c:pt idx="317">
                  <c:v>-0.04</c:v>
                </c:pt>
                <c:pt idx="318">
                  <c:v>-0.04</c:v>
                </c:pt>
                <c:pt idx="319">
                  <c:v>-0.04</c:v>
                </c:pt>
                <c:pt idx="320">
                  <c:v>-0.04</c:v>
                </c:pt>
                <c:pt idx="321">
                  <c:v>-0.04</c:v>
                </c:pt>
                <c:pt idx="322">
                  <c:v>-0.05</c:v>
                </c:pt>
                <c:pt idx="323">
                  <c:v>-0.05</c:v>
                </c:pt>
                <c:pt idx="324">
                  <c:v>-0.03</c:v>
                </c:pt>
                <c:pt idx="325">
                  <c:v>-0.03</c:v>
                </c:pt>
                <c:pt idx="326">
                  <c:v>-0.04</c:v>
                </c:pt>
                <c:pt idx="327">
                  <c:v>-0.04</c:v>
                </c:pt>
                <c:pt idx="330">
                  <c:v>-0.04</c:v>
                </c:pt>
                <c:pt idx="331">
                  <c:v>-0.04</c:v>
                </c:pt>
                <c:pt idx="332">
                  <c:v>-0.04</c:v>
                </c:pt>
                <c:pt idx="333">
                  <c:v>-0.04</c:v>
                </c:pt>
                <c:pt idx="334">
                  <c:v>-0.04</c:v>
                </c:pt>
                <c:pt idx="335">
                  <c:v>-0.04</c:v>
                </c:pt>
                <c:pt idx="336">
                  <c:v>-0.04</c:v>
                </c:pt>
                <c:pt idx="337">
                  <c:v>-0.04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-0.05</c:v>
                </c:pt>
                <c:pt idx="349">
                  <c:v>-0.05</c:v>
                </c:pt>
                <c:pt idx="352">
                  <c:v>-0.05</c:v>
                </c:pt>
                <c:pt idx="353">
                  <c:v>-0.05</c:v>
                </c:pt>
                <c:pt idx="354">
                  <c:v>-0.05</c:v>
                </c:pt>
                <c:pt idx="355">
                  <c:v>-0.05</c:v>
                </c:pt>
                <c:pt idx="356">
                  <c:v>-0.05</c:v>
                </c:pt>
                <c:pt idx="357">
                  <c:v>-0.05</c:v>
                </c:pt>
                <c:pt idx="358">
                  <c:v>-0.05</c:v>
                </c:pt>
                <c:pt idx="359">
                  <c:v>-0.05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-0.05</c:v>
                </c:pt>
                <c:pt idx="375">
                  <c:v>-0.05</c:v>
                </c:pt>
                <c:pt idx="376">
                  <c:v>-0.05</c:v>
                </c:pt>
                <c:pt idx="377">
                  <c:v>-0.05</c:v>
                </c:pt>
                <c:pt idx="378">
                  <c:v>-0.05</c:v>
                </c:pt>
                <c:pt idx="379">
                  <c:v>-0.05</c:v>
                </c:pt>
                <c:pt idx="380">
                  <c:v>-0.05</c:v>
                </c:pt>
                <c:pt idx="381">
                  <c:v>-0.05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-0.05</c:v>
                </c:pt>
                <c:pt idx="401">
                  <c:v>-0.05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-0.05</c:v>
                </c:pt>
                <c:pt idx="419">
                  <c:v>-0.05</c:v>
                </c:pt>
                <c:pt idx="420">
                  <c:v>-0.05</c:v>
                </c:pt>
                <c:pt idx="421">
                  <c:v>-0.05</c:v>
                </c:pt>
                <c:pt idx="422">
                  <c:v>-0.05</c:v>
                </c:pt>
                <c:pt idx="423">
                  <c:v>-0.05</c:v>
                </c:pt>
                <c:pt idx="424">
                  <c:v>-0.05</c:v>
                </c:pt>
                <c:pt idx="425">
                  <c:v>-0.05</c:v>
                </c:pt>
                <c:pt idx="426">
                  <c:v>-0.05</c:v>
                </c:pt>
                <c:pt idx="427">
                  <c:v>-0.05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-0.05</c:v>
                </c:pt>
                <c:pt idx="433">
                  <c:v>-0.05</c:v>
                </c:pt>
                <c:pt idx="434">
                  <c:v>-0.05</c:v>
                </c:pt>
                <c:pt idx="435">
                  <c:v>-0.05</c:v>
                </c:pt>
                <c:pt idx="436">
                  <c:v>-0.05</c:v>
                </c:pt>
                <c:pt idx="437">
                  <c:v>-0.05</c:v>
                </c:pt>
                <c:pt idx="440">
                  <c:v>-0.05</c:v>
                </c:pt>
                <c:pt idx="441">
                  <c:v>-0.05</c:v>
                </c:pt>
                <c:pt idx="442">
                  <c:v>-0.05</c:v>
                </c:pt>
                <c:pt idx="443">
                  <c:v>-0.05</c:v>
                </c:pt>
                <c:pt idx="444">
                  <c:v>-0.04</c:v>
                </c:pt>
                <c:pt idx="445">
                  <c:v>-0.04</c:v>
                </c:pt>
                <c:pt idx="446">
                  <c:v>-0.06</c:v>
                </c:pt>
                <c:pt idx="447">
                  <c:v>-0.06</c:v>
                </c:pt>
                <c:pt idx="448">
                  <c:v>-0.05</c:v>
                </c:pt>
                <c:pt idx="449">
                  <c:v>-0.05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-0.05</c:v>
                </c:pt>
                <c:pt idx="455">
                  <c:v>-0.05</c:v>
                </c:pt>
                <c:pt idx="456">
                  <c:v>-0.06</c:v>
                </c:pt>
                <c:pt idx="457">
                  <c:v>-0.06</c:v>
                </c:pt>
                <c:pt idx="458">
                  <c:v>-0.05</c:v>
                </c:pt>
                <c:pt idx="459">
                  <c:v>-0.05</c:v>
                </c:pt>
                <c:pt idx="462">
                  <c:v>-0.05</c:v>
                </c:pt>
                <c:pt idx="463">
                  <c:v>-0.05</c:v>
                </c:pt>
                <c:pt idx="464">
                  <c:v>-0.05</c:v>
                </c:pt>
                <c:pt idx="465">
                  <c:v>-0.05</c:v>
                </c:pt>
                <c:pt idx="466">
                  <c:v>-0.05</c:v>
                </c:pt>
                <c:pt idx="467">
                  <c:v>-0.05</c:v>
                </c:pt>
                <c:pt idx="468">
                  <c:v>-0.05</c:v>
                </c:pt>
                <c:pt idx="469">
                  <c:v>-0.05</c:v>
                </c:pt>
                <c:pt idx="470">
                  <c:v>-0.04</c:v>
                </c:pt>
                <c:pt idx="471">
                  <c:v>-0.04</c:v>
                </c:pt>
                <c:pt idx="472">
                  <c:v>-0.04</c:v>
                </c:pt>
                <c:pt idx="473">
                  <c:v>-0.04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-0.04</c:v>
                </c:pt>
                <c:pt idx="481">
                  <c:v>-0.04</c:v>
                </c:pt>
              </c:numCache>
            </c:numRef>
          </c:val>
        </c:ser>
        <c:ser>
          <c:idx val="17"/>
          <c:order val="17"/>
          <c:cat>
            <c:strRef>
              <c:f>Sheet3!$A$1:$A$486</c:f>
              <c:strCach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0.06</c:v>
                </c:pt>
                <c:pt idx="23">
                  <c:v>0.06</c:v>
                </c:pt>
                <c:pt idx="24">
                  <c:v>0.06</c:v>
                </c:pt>
                <c:pt idx="25">
                  <c:v>0.06</c:v>
                </c:pt>
                <c:pt idx="26">
                  <c:v>0.04</c:v>
                </c:pt>
                <c:pt idx="27">
                  <c:v>0.04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0.07</c:v>
                </c:pt>
                <c:pt idx="45">
                  <c:v>0.07</c:v>
                </c:pt>
                <c:pt idx="46">
                  <c:v>0.06</c:v>
                </c:pt>
                <c:pt idx="47">
                  <c:v>0.06</c:v>
                </c:pt>
                <c:pt idx="48">
                  <c:v>0.04</c:v>
                </c:pt>
                <c:pt idx="49">
                  <c:v>0.04</c:v>
                </c:pt>
                <c:pt idx="50">
                  <c:v>0.06</c:v>
                </c:pt>
                <c:pt idx="51">
                  <c:v>0.06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0.08</c:v>
                </c:pt>
                <c:pt idx="67">
                  <c:v>0.08</c:v>
                </c:pt>
                <c:pt idx="68">
                  <c:v>0.07</c:v>
                </c:pt>
                <c:pt idx="69">
                  <c:v>0.07</c:v>
                </c:pt>
                <c:pt idx="70">
                  <c:v>0.04</c:v>
                </c:pt>
                <c:pt idx="71">
                  <c:v>0.04</c:v>
                </c:pt>
                <c:pt idx="72">
                  <c:v>0.06</c:v>
                </c:pt>
                <c:pt idx="73">
                  <c:v>0.06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0.06</c:v>
                </c:pt>
                <c:pt idx="83">
                  <c:v>0.06</c:v>
                </c:pt>
                <c:pt idx="84">
                  <c:v>0.03</c:v>
                </c:pt>
                <c:pt idx="85">
                  <c:v>0.03</c:v>
                </c:pt>
                <c:pt idx="88">
                  <c:v>0.09</c:v>
                </c:pt>
                <c:pt idx="89">
                  <c:v>0.09</c:v>
                </c:pt>
                <c:pt idx="90">
                  <c:v>0.08</c:v>
                </c:pt>
                <c:pt idx="91">
                  <c:v>0.08</c:v>
                </c:pt>
                <c:pt idx="92">
                  <c:v>0.04</c:v>
                </c:pt>
                <c:pt idx="93">
                  <c:v>0.04</c:v>
                </c:pt>
                <c:pt idx="94">
                  <c:v>0.06</c:v>
                </c:pt>
                <c:pt idx="95">
                  <c:v>0.06</c:v>
                </c:pt>
                <c:pt idx="96">
                  <c:v>0.03</c:v>
                </c:pt>
                <c:pt idx="97">
                  <c:v>0.03</c:v>
                </c:pt>
                <c:pt idx="98">
                  <c:v>0.04</c:v>
                </c:pt>
                <c:pt idx="99">
                  <c:v>0.04</c:v>
                </c:pt>
                <c:pt idx="100">
                  <c:v>0.04</c:v>
                </c:pt>
                <c:pt idx="101">
                  <c:v>0.04</c:v>
                </c:pt>
                <c:pt idx="102">
                  <c:v>0.04</c:v>
                </c:pt>
                <c:pt idx="103">
                  <c:v>0.04</c:v>
                </c:pt>
                <c:pt idx="104">
                  <c:v>0.05</c:v>
                </c:pt>
                <c:pt idx="105">
                  <c:v>0.05</c:v>
                </c:pt>
                <c:pt idx="106">
                  <c:v>0.03</c:v>
                </c:pt>
                <c:pt idx="107">
                  <c:v>0.03</c:v>
                </c:pt>
                <c:pt idx="110">
                  <c:v>0.09</c:v>
                </c:pt>
                <c:pt idx="111">
                  <c:v>0.09</c:v>
                </c:pt>
                <c:pt idx="112">
                  <c:v>0.08</c:v>
                </c:pt>
                <c:pt idx="113">
                  <c:v>0.08</c:v>
                </c:pt>
                <c:pt idx="114">
                  <c:v>0.03</c:v>
                </c:pt>
                <c:pt idx="115">
                  <c:v>0.03</c:v>
                </c:pt>
                <c:pt idx="116">
                  <c:v>0.05</c:v>
                </c:pt>
                <c:pt idx="117">
                  <c:v>0.05</c:v>
                </c:pt>
                <c:pt idx="118">
                  <c:v>0.02</c:v>
                </c:pt>
                <c:pt idx="119">
                  <c:v>0.02</c:v>
                </c:pt>
                <c:pt idx="120">
                  <c:v>0.04</c:v>
                </c:pt>
                <c:pt idx="121">
                  <c:v>0.04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0.05</c:v>
                </c:pt>
                <c:pt idx="127">
                  <c:v>0.05</c:v>
                </c:pt>
                <c:pt idx="128">
                  <c:v>0.01</c:v>
                </c:pt>
                <c:pt idx="129">
                  <c:v>0.01</c:v>
                </c:pt>
                <c:pt idx="132">
                  <c:v>0.09</c:v>
                </c:pt>
                <c:pt idx="133">
                  <c:v>0.09</c:v>
                </c:pt>
                <c:pt idx="134">
                  <c:v>0.08</c:v>
                </c:pt>
                <c:pt idx="135">
                  <c:v>0.08</c:v>
                </c:pt>
                <c:pt idx="136">
                  <c:v>0.02</c:v>
                </c:pt>
                <c:pt idx="137">
                  <c:v>0.02</c:v>
                </c:pt>
                <c:pt idx="138">
                  <c:v>0.05</c:v>
                </c:pt>
                <c:pt idx="139">
                  <c:v>0.05</c:v>
                </c:pt>
                <c:pt idx="140">
                  <c:v>0.01</c:v>
                </c:pt>
                <c:pt idx="141">
                  <c:v>0.01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0.04</c:v>
                </c:pt>
                <c:pt idx="149">
                  <c:v>0.04</c:v>
                </c:pt>
                <c:pt idx="150">
                  <c:v>0</c:v>
                </c:pt>
                <c:pt idx="151">
                  <c:v>0</c:v>
                </c:pt>
                <c:pt idx="154">
                  <c:v>0.08</c:v>
                </c:pt>
                <c:pt idx="155">
                  <c:v>0.08</c:v>
                </c:pt>
                <c:pt idx="156">
                  <c:v>0.08</c:v>
                </c:pt>
                <c:pt idx="157">
                  <c:v>0.08</c:v>
                </c:pt>
                <c:pt idx="158">
                  <c:v>0.01</c:v>
                </c:pt>
                <c:pt idx="159">
                  <c:v>0.01</c:v>
                </c:pt>
                <c:pt idx="160">
                  <c:v>0.04</c:v>
                </c:pt>
                <c:pt idx="161">
                  <c:v>0.04</c:v>
                </c:pt>
                <c:pt idx="162">
                  <c:v>0</c:v>
                </c:pt>
                <c:pt idx="163">
                  <c:v>0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0.01</c:v>
                </c:pt>
                <c:pt idx="169">
                  <c:v>0.01</c:v>
                </c:pt>
                <c:pt idx="170">
                  <c:v>0.03</c:v>
                </c:pt>
                <c:pt idx="171">
                  <c:v>0.03</c:v>
                </c:pt>
                <c:pt idx="172">
                  <c:v>-0.01</c:v>
                </c:pt>
                <c:pt idx="173">
                  <c:v>-0.01</c:v>
                </c:pt>
                <c:pt idx="176">
                  <c:v>0.08</c:v>
                </c:pt>
                <c:pt idx="177">
                  <c:v>0.08</c:v>
                </c:pt>
                <c:pt idx="178">
                  <c:v>0.07</c:v>
                </c:pt>
                <c:pt idx="179">
                  <c:v>0.07</c:v>
                </c:pt>
                <c:pt idx="180">
                  <c:v>0</c:v>
                </c:pt>
                <c:pt idx="181">
                  <c:v>0</c:v>
                </c:pt>
                <c:pt idx="182">
                  <c:v>0.04</c:v>
                </c:pt>
                <c:pt idx="183">
                  <c:v>0.04</c:v>
                </c:pt>
                <c:pt idx="184">
                  <c:v>0</c:v>
                </c:pt>
                <c:pt idx="185">
                  <c:v>0</c:v>
                </c:pt>
                <c:pt idx="186">
                  <c:v>0.02</c:v>
                </c:pt>
                <c:pt idx="187">
                  <c:v>0.02</c:v>
                </c:pt>
                <c:pt idx="188">
                  <c:v>0.01</c:v>
                </c:pt>
                <c:pt idx="189">
                  <c:v>0.01</c:v>
                </c:pt>
                <c:pt idx="190">
                  <c:v>0</c:v>
                </c:pt>
                <c:pt idx="191">
                  <c:v>0</c:v>
                </c:pt>
                <c:pt idx="192">
                  <c:v>0.03</c:v>
                </c:pt>
                <c:pt idx="193">
                  <c:v>0.03</c:v>
                </c:pt>
                <c:pt idx="194">
                  <c:v>-0.01</c:v>
                </c:pt>
                <c:pt idx="195">
                  <c:v>-0.01</c:v>
                </c:pt>
                <c:pt idx="198">
                  <c:v>0.08</c:v>
                </c:pt>
                <c:pt idx="199">
                  <c:v>0.08</c:v>
                </c:pt>
                <c:pt idx="200">
                  <c:v>0.07</c:v>
                </c:pt>
                <c:pt idx="201">
                  <c:v>0.07</c:v>
                </c:pt>
                <c:pt idx="202">
                  <c:v>0</c:v>
                </c:pt>
                <c:pt idx="203">
                  <c:v>0</c:v>
                </c:pt>
                <c:pt idx="204">
                  <c:v>0.03</c:v>
                </c:pt>
                <c:pt idx="205">
                  <c:v>0.03</c:v>
                </c:pt>
                <c:pt idx="206">
                  <c:v>-0.01</c:v>
                </c:pt>
                <c:pt idx="207">
                  <c:v>-0.01</c:v>
                </c:pt>
                <c:pt idx="208">
                  <c:v>0.01</c:v>
                </c:pt>
                <c:pt idx="209">
                  <c:v>0.01</c:v>
                </c:pt>
                <c:pt idx="210">
                  <c:v>0</c:v>
                </c:pt>
                <c:pt idx="211">
                  <c:v>0</c:v>
                </c:pt>
                <c:pt idx="212">
                  <c:v>-0.01</c:v>
                </c:pt>
                <c:pt idx="213">
                  <c:v>-0.01</c:v>
                </c:pt>
                <c:pt idx="214">
                  <c:v>0.02</c:v>
                </c:pt>
                <c:pt idx="215">
                  <c:v>0.02</c:v>
                </c:pt>
                <c:pt idx="216">
                  <c:v>-0.02</c:v>
                </c:pt>
                <c:pt idx="217">
                  <c:v>-0.02</c:v>
                </c:pt>
                <c:pt idx="220">
                  <c:v>0.06</c:v>
                </c:pt>
                <c:pt idx="221">
                  <c:v>0.06</c:v>
                </c:pt>
                <c:pt idx="222">
                  <c:v>0.06</c:v>
                </c:pt>
                <c:pt idx="223">
                  <c:v>0.06</c:v>
                </c:pt>
                <c:pt idx="224">
                  <c:v>-0.01</c:v>
                </c:pt>
                <c:pt idx="225">
                  <c:v>-0.01</c:v>
                </c:pt>
                <c:pt idx="226">
                  <c:v>0.02</c:v>
                </c:pt>
                <c:pt idx="227">
                  <c:v>0.02</c:v>
                </c:pt>
                <c:pt idx="228">
                  <c:v>-0.02</c:v>
                </c:pt>
                <c:pt idx="229">
                  <c:v>-0.02</c:v>
                </c:pt>
                <c:pt idx="230">
                  <c:v>-0.01</c:v>
                </c:pt>
                <c:pt idx="231">
                  <c:v>-0.01</c:v>
                </c:pt>
                <c:pt idx="232">
                  <c:v>-0.01</c:v>
                </c:pt>
                <c:pt idx="233">
                  <c:v>-0.01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-0.03</c:v>
                </c:pt>
                <c:pt idx="239">
                  <c:v>-0.03</c:v>
                </c:pt>
                <c:pt idx="242">
                  <c:v>0.05</c:v>
                </c:pt>
                <c:pt idx="243">
                  <c:v>0.05</c:v>
                </c:pt>
                <c:pt idx="244">
                  <c:v>0.04</c:v>
                </c:pt>
                <c:pt idx="245">
                  <c:v>0.04</c:v>
                </c:pt>
                <c:pt idx="246">
                  <c:v>-0.02</c:v>
                </c:pt>
                <c:pt idx="247">
                  <c:v>-0.02</c:v>
                </c:pt>
                <c:pt idx="248">
                  <c:v>0.01</c:v>
                </c:pt>
                <c:pt idx="249">
                  <c:v>0.01</c:v>
                </c:pt>
                <c:pt idx="250">
                  <c:v>-0.03</c:v>
                </c:pt>
                <c:pt idx="251">
                  <c:v>-0.03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-0.01</c:v>
                </c:pt>
                <c:pt idx="259">
                  <c:v>-0.01</c:v>
                </c:pt>
                <c:pt idx="260">
                  <c:v>-0.04</c:v>
                </c:pt>
                <c:pt idx="261">
                  <c:v>-0.04</c:v>
                </c:pt>
                <c:pt idx="264">
                  <c:v>0.03</c:v>
                </c:pt>
                <c:pt idx="265">
                  <c:v>0.03</c:v>
                </c:pt>
                <c:pt idx="266">
                  <c:v>0.03</c:v>
                </c:pt>
                <c:pt idx="267">
                  <c:v>0.03</c:v>
                </c:pt>
                <c:pt idx="268">
                  <c:v>-0.03</c:v>
                </c:pt>
                <c:pt idx="269">
                  <c:v>-0.03</c:v>
                </c:pt>
                <c:pt idx="270">
                  <c:v>0</c:v>
                </c:pt>
                <c:pt idx="271">
                  <c:v>0</c:v>
                </c:pt>
                <c:pt idx="272">
                  <c:v>-0.04</c:v>
                </c:pt>
                <c:pt idx="273">
                  <c:v>-0.04</c:v>
                </c:pt>
                <c:pt idx="274">
                  <c:v>-0.02</c:v>
                </c:pt>
                <c:pt idx="275">
                  <c:v>-0.02</c:v>
                </c:pt>
                <c:pt idx="276">
                  <c:v>-0.02</c:v>
                </c:pt>
                <c:pt idx="277">
                  <c:v>-0.02</c:v>
                </c:pt>
                <c:pt idx="278">
                  <c:v>-0.03</c:v>
                </c:pt>
                <c:pt idx="279">
                  <c:v>-0.03</c:v>
                </c:pt>
                <c:pt idx="280">
                  <c:v>-0.01</c:v>
                </c:pt>
                <c:pt idx="281">
                  <c:v>-0.01</c:v>
                </c:pt>
                <c:pt idx="282">
                  <c:v>-0.05</c:v>
                </c:pt>
                <c:pt idx="283">
                  <c:v>-0.05</c:v>
                </c:pt>
                <c:pt idx="286">
                  <c:v>0.02</c:v>
                </c:pt>
                <c:pt idx="287">
                  <c:v>0.02</c:v>
                </c:pt>
                <c:pt idx="288">
                  <c:v>0.02</c:v>
                </c:pt>
                <c:pt idx="289">
                  <c:v>0.02</c:v>
                </c:pt>
                <c:pt idx="290">
                  <c:v>-0.04</c:v>
                </c:pt>
                <c:pt idx="291">
                  <c:v>-0.04</c:v>
                </c:pt>
                <c:pt idx="292">
                  <c:v>-0.01</c:v>
                </c:pt>
                <c:pt idx="293">
                  <c:v>-0.01</c:v>
                </c:pt>
                <c:pt idx="294">
                  <c:v>-0.04</c:v>
                </c:pt>
                <c:pt idx="295">
                  <c:v>-0.04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-0.02</c:v>
                </c:pt>
                <c:pt idx="303">
                  <c:v>-0.02</c:v>
                </c:pt>
                <c:pt idx="304">
                  <c:v>-0.05</c:v>
                </c:pt>
                <c:pt idx="305">
                  <c:v>-0.05</c:v>
                </c:pt>
                <c:pt idx="308">
                  <c:v>0.01</c:v>
                </c:pt>
                <c:pt idx="309">
                  <c:v>0.01</c:v>
                </c:pt>
                <c:pt idx="310">
                  <c:v>0.01</c:v>
                </c:pt>
                <c:pt idx="311">
                  <c:v>0.01</c:v>
                </c:pt>
                <c:pt idx="312">
                  <c:v>-0.03</c:v>
                </c:pt>
                <c:pt idx="313">
                  <c:v>-0.03</c:v>
                </c:pt>
                <c:pt idx="314">
                  <c:v>-0.02</c:v>
                </c:pt>
                <c:pt idx="315">
                  <c:v>-0.02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-0.04</c:v>
                </c:pt>
                <c:pt idx="321">
                  <c:v>-0.04</c:v>
                </c:pt>
                <c:pt idx="322">
                  <c:v>-0.04</c:v>
                </c:pt>
                <c:pt idx="323">
                  <c:v>-0.04</c:v>
                </c:pt>
                <c:pt idx="324">
                  <c:v>-0.03</c:v>
                </c:pt>
                <c:pt idx="325">
                  <c:v>-0.03</c:v>
                </c:pt>
                <c:pt idx="326">
                  <c:v>-0.05</c:v>
                </c:pt>
                <c:pt idx="327">
                  <c:v>-0.05</c:v>
                </c:pt>
                <c:pt idx="330">
                  <c:v>-0.01</c:v>
                </c:pt>
                <c:pt idx="331">
                  <c:v>-0.01</c:v>
                </c:pt>
                <c:pt idx="332">
                  <c:v>-0.01</c:v>
                </c:pt>
                <c:pt idx="333">
                  <c:v>-0.01</c:v>
                </c:pt>
                <c:pt idx="334">
                  <c:v>-0.04</c:v>
                </c:pt>
                <c:pt idx="335">
                  <c:v>-0.04</c:v>
                </c:pt>
                <c:pt idx="336">
                  <c:v>-0.03</c:v>
                </c:pt>
                <c:pt idx="337">
                  <c:v>-0.03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-0.05</c:v>
                </c:pt>
                <c:pt idx="349">
                  <c:v>-0.05</c:v>
                </c:pt>
                <c:pt idx="352">
                  <c:v>-0.03</c:v>
                </c:pt>
                <c:pt idx="353">
                  <c:v>-0.03</c:v>
                </c:pt>
                <c:pt idx="354">
                  <c:v>-0.03</c:v>
                </c:pt>
                <c:pt idx="355">
                  <c:v>-0.03</c:v>
                </c:pt>
                <c:pt idx="356">
                  <c:v>-0.05</c:v>
                </c:pt>
                <c:pt idx="357">
                  <c:v>-0.05</c:v>
                </c:pt>
                <c:pt idx="358">
                  <c:v>-0.04</c:v>
                </c:pt>
                <c:pt idx="359">
                  <c:v>-0.04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-0.04</c:v>
                </c:pt>
                <c:pt idx="375">
                  <c:v>-0.04</c:v>
                </c:pt>
                <c:pt idx="376">
                  <c:v>-0.04</c:v>
                </c:pt>
                <c:pt idx="377">
                  <c:v>-0.04</c:v>
                </c:pt>
                <c:pt idx="378">
                  <c:v>-0.05</c:v>
                </c:pt>
                <c:pt idx="379">
                  <c:v>-0.05</c:v>
                </c:pt>
                <c:pt idx="380">
                  <c:v>-0.04</c:v>
                </c:pt>
                <c:pt idx="381">
                  <c:v>-0.04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-0.04</c:v>
                </c:pt>
                <c:pt idx="401">
                  <c:v>-0.04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-0.07</c:v>
                </c:pt>
                <c:pt idx="419">
                  <c:v>-0.07</c:v>
                </c:pt>
                <c:pt idx="420">
                  <c:v>-0.06</c:v>
                </c:pt>
                <c:pt idx="421">
                  <c:v>-0.06</c:v>
                </c:pt>
                <c:pt idx="422">
                  <c:v>-0.04</c:v>
                </c:pt>
                <c:pt idx="423">
                  <c:v>-0.04</c:v>
                </c:pt>
                <c:pt idx="424">
                  <c:v>-0.06</c:v>
                </c:pt>
                <c:pt idx="425">
                  <c:v>-0.06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-0.04</c:v>
                </c:pt>
                <c:pt idx="433">
                  <c:v>-0.04</c:v>
                </c:pt>
                <c:pt idx="434">
                  <c:v>-0.05</c:v>
                </c:pt>
                <c:pt idx="435">
                  <c:v>-0.05</c:v>
                </c:pt>
                <c:pt idx="436">
                  <c:v>-0.04</c:v>
                </c:pt>
                <c:pt idx="437">
                  <c:v>-0.04</c:v>
                </c:pt>
                <c:pt idx="440">
                  <c:v>-0.08</c:v>
                </c:pt>
                <c:pt idx="441">
                  <c:v>-0.08</c:v>
                </c:pt>
                <c:pt idx="442">
                  <c:v>-0.07</c:v>
                </c:pt>
                <c:pt idx="443">
                  <c:v>-0.07</c:v>
                </c:pt>
                <c:pt idx="444">
                  <c:v>-0.04</c:v>
                </c:pt>
                <c:pt idx="445">
                  <c:v>-0.04</c:v>
                </c:pt>
                <c:pt idx="446">
                  <c:v>-0.06</c:v>
                </c:pt>
                <c:pt idx="447">
                  <c:v>-0.06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-0.04</c:v>
                </c:pt>
                <c:pt idx="459">
                  <c:v>-0.04</c:v>
                </c:pt>
                <c:pt idx="462">
                  <c:v>-0.08</c:v>
                </c:pt>
                <c:pt idx="463">
                  <c:v>-0.08</c:v>
                </c:pt>
                <c:pt idx="464">
                  <c:v>-0.08</c:v>
                </c:pt>
                <c:pt idx="465">
                  <c:v>-0.08</c:v>
                </c:pt>
                <c:pt idx="466">
                  <c:v>-0.04</c:v>
                </c:pt>
                <c:pt idx="467">
                  <c:v>-0.04</c:v>
                </c:pt>
                <c:pt idx="468">
                  <c:v>-0.06</c:v>
                </c:pt>
                <c:pt idx="469">
                  <c:v>-0.06</c:v>
                </c:pt>
                <c:pt idx="470">
                  <c:v>-0.04</c:v>
                </c:pt>
                <c:pt idx="471">
                  <c:v>-0.04</c:v>
                </c:pt>
                <c:pt idx="472">
                  <c:v>-0.05</c:v>
                </c:pt>
                <c:pt idx="473">
                  <c:v>-0.05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-0.03</c:v>
                </c:pt>
                <c:pt idx="481">
                  <c:v>-0.03</c:v>
                </c:pt>
                <c:pt idx="484">
                  <c:v>Max Amplitude: 0.888545369633358</c:v>
                </c:pt>
                <c:pt idx="485">
                  <c:v>Iteration: 9.0</c:v>
                </c:pt>
              </c:strCache>
            </c:strRef>
          </c:cat>
          <c:val>
            <c:numRef>
              <c:f>Sheet3!$S$1:$S$486</c:f>
              <c:numCache>
                <c:formatCode>General</c:formatCod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0.04</c:v>
                </c:pt>
                <c:pt idx="23">
                  <c:v>0.04</c:v>
                </c:pt>
                <c:pt idx="24">
                  <c:v>0.04</c:v>
                </c:pt>
                <c:pt idx="25">
                  <c:v>0.04</c:v>
                </c:pt>
                <c:pt idx="26">
                  <c:v>0.04</c:v>
                </c:pt>
                <c:pt idx="27">
                  <c:v>0.04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0.03</c:v>
                </c:pt>
                <c:pt idx="45">
                  <c:v>0.03</c:v>
                </c:pt>
                <c:pt idx="46">
                  <c:v>0.03</c:v>
                </c:pt>
                <c:pt idx="47">
                  <c:v>0.03</c:v>
                </c:pt>
                <c:pt idx="48">
                  <c:v>0.03</c:v>
                </c:pt>
                <c:pt idx="49">
                  <c:v>0.03</c:v>
                </c:pt>
                <c:pt idx="50">
                  <c:v>0.04</c:v>
                </c:pt>
                <c:pt idx="51">
                  <c:v>0.04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0.03</c:v>
                </c:pt>
                <c:pt idx="67">
                  <c:v>0.03</c:v>
                </c:pt>
                <c:pt idx="68">
                  <c:v>0.02</c:v>
                </c:pt>
                <c:pt idx="69">
                  <c:v>0.02</c:v>
                </c:pt>
                <c:pt idx="70">
                  <c:v>0.02</c:v>
                </c:pt>
                <c:pt idx="71">
                  <c:v>0.02</c:v>
                </c:pt>
                <c:pt idx="72">
                  <c:v>0.04</c:v>
                </c:pt>
                <c:pt idx="73">
                  <c:v>0.04</c:v>
                </c:pt>
                <c:pt idx="74">
                  <c:v>0.03</c:v>
                </c:pt>
                <c:pt idx="75">
                  <c:v>0.03</c:v>
                </c:pt>
                <c:pt idx="76">
                  <c:v>0.04</c:v>
                </c:pt>
                <c:pt idx="77">
                  <c:v>0.04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0.05</c:v>
                </c:pt>
                <c:pt idx="83">
                  <c:v>0.05</c:v>
                </c:pt>
                <c:pt idx="84">
                  <c:v>0.02</c:v>
                </c:pt>
                <c:pt idx="85">
                  <c:v>0.02</c:v>
                </c:pt>
                <c:pt idx="88">
                  <c:v>0.03</c:v>
                </c:pt>
                <c:pt idx="89">
                  <c:v>0.03</c:v>
                </c:pt>
                <c:pt idx="90">
                  <c:v>0.02</c:v>
                </c:pt>
                <c:pt idx="91">
                  <c:v>0.02</c:v>
                </c:pt>
                <c:pt idx="92">
                  <c:v>0.01</c:v>
                </c:pt>
                <c:pt idx="93">
                  <c:v>0.01</c:v>
                </c:pt>
                <c:pt idx="94">
                  <c:v>0.04</c:v>
                </c:pt>
                <c:pt idx="95">
                  <c:v>0.04</c:v>
                </c:pt>
                <c:pt idx="96">
                  <c:v>0.02</c:v>
                </c:pt>
                <c:pt idx="97">
                  <c:v>0.02</c:v>
                </c:pt>
                <c:pt idx="98">
                  <c:v>0.04</c:v>
                </c:pt>
                <c:pt idx="99">
                  <c:v>0.04</c:v>
                </c:pt>
                <c:pt idx="100">
                  <c:v>0.03</c:v>
                </c:pt>
                <c:pt idx="101">
                  <c:v>0.03</c:v>
                </c:pt>
                <c:pt idx="102">
                  <c:v>0.03</c:v>
                </c:pt>
                <c:pt idx="103">
                  <c:v>0.03</c:v>
                </c:pt>
                <c:pt idx="104">
                  <c:v>0.04</c:v>
                </c:pt>
                <c:pt idx="105">
                  <c:v>0.04</c:v>
                </c:pt>
                <c:pt idx="106">
                  <c:v>0.01</c:v>
                </c:pt>
                <c:pt idx="107">
                  <c:v>0.01</c:v>
                </c:pt>
                <c:pt idx="110">
                  <c:v>0.01</c:v>
                </c:pt>
                <c:pt idx="111">
                  <c:v>0.01</c:v>
                </c:pt>
                <c:pt idx="112">
                  <c:v>0.01</c:v>
                </c:pt>
                <c:pt idx="113">
                  <c:v>0.01</c:v>
                </c:pt>
                <c:pt idx="114">
                  <c:v>0</c:v>
                </c:pt>
                <c:pt idx="115">
                  <c:v>0</c:v>
                </c:pt>
                <c:pt idx="116">
                  <c:v>0.03</c:v>
                </c:pt>
                <c:pt idx="117">
                  <c:v>0.03</c:v>
                </c:pt>
                <c:pt idx="118">
                  <c:v>0.02</c:v>
                </c:pt>
                <c:pt idx="119">
                  <c:v>0.02</c:v>
                </c:pt>
                <c:pt idx="120">
                  <c:v>0.03</c:v>
                </c:pt>
                <c:pt idx="121">
                  <c:v>0.03</c:v>
                </c:pt>
                <c:pt idx="122">
                  <c:v>0.03</c:v>
                </c:pt>
                <c:pt idx="123">
                  <c:v>0.03</c:v>
                </c:pt>
                <c:pt idx="124">
                  <c:v>0.02</c:v>
                </c:pt>
                <c:pt idx="125">
                  <c:v>0.02</c:v>
                </c:pt>
                <c:pt idx="126">
                  <c:v>0.03</c:v>
                </c:pt>
                <c:pt idx="127">
                  <c:v>0.03</c:v>
                </c:pt>
                <c:pt idx="128">
                  <c:v>0</c:v>
                </c:pt>
                <c:pt idx="129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-0.01</c:v>
                </c:pt>
                <c:pt idx="137">
                  <c:v>-0.01</c:v>
                </c:pt>
                <c:pt idx="138">
                  <c:v>0.02</c:v>
                </c:pt>
                <c:pt idx="139">
                  <c:v>0.02</c:v>
                </c:pt>
                <c:pt idx="140">
                  <c:v>0.01</c:v>
                </c:pt>
                <c:pt idx="141">
                  <c:v>0.01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0.03</c:v>
                </c:pt>
                <c:pt idx="149">
                  <c:v>0.03</c:v>
                </c:pt>
                <c:pt idx="150">
                  <c:v>0</c:v>
                </c:pt>
                <c:pt idx="151">
                  <c:v>0</c:v>
                </c:pt>
                <c:pt idx="154">
                  <c:v>-0.01</c:v>
                </c:pt>
                <c:pt idx="155">
                  <c:v>-0.01</c:v>
                </c:pt>
                <c:pt idx="156">
                  <c:v>-0.01</c:v>
                </c:pt>
                <c:pt idx="157">
                  <c:v>-0.01</c:v>
                </c:pt>
                <c:pt idx="158">
                  <c:v>-0.02</c:v>
                </c:pt>
                <c:pt idx="159">
                  <c:v>-0.02</c:v>
                </c:pt>
                <c:pt idx="160">
                  <c:v>0.01</c:v>
                </c:pt>
                <c:pt idx="161">
                  <c:v>0.01</c:v>
                </c:pt>
                <c:pt idx="162">
                  <c:v>-0.01</c:v>
                </c:pt>
                <c:pt idx="163">
                  <c:v>-0.01</c:v>
                </c:pt>
                <c:pt idx="164">
                  <c:v>0.01</c:v>
                </c:pt>
                <c:pt idx="165">
                  <c:v>0.01</c:v>
                </c:pt>
                <c:pt idx="166">
                  <c:v>0.01</c:v>
                </c:pt>
                <c:pt idx="167">
                  <c:v>0.01</c:v>
                </c:pt>
                <c:pt idx="168">
                  <c:v>0.01</c:v>
                </c:pt>
                <c:pt idx="169">
                  <c:v>0.01</c:v>
                </c:pt>
                <c:pt idx="170">
                  <c:v>0.02</c:v>
                </c:pt>
                <c:pt idx="171">
                  <c:v>0.02</c:v>
                </c:pt>
                <c:pt idx="172">
                  <c:v>-0.02</c:v>
                </c:pt>
                <c:pt idx="173">
                  <c:v>-0.02</c:v>
                </c:pt>
                <c:pt idx="176">
                  <c:v>-0.01</c:v>
                </c:pt>
                <c:pt idx="177">
                  <c:v>-0.01</c:v>
                </c:pt>
                <c:pt idx="178">
                  <c:v>-0.02</c:v>
                </c:pt>
                <c:pt idx="179">
                  <c:v>-0.02</c:v>
                </c:pt>
                <c:pt idx="180">
                  <c:v>-0.03</c:v>
                </c:pt>
                <c:pt idx="181">
                  <c:v>-0.03</c:v>
                </c:pt>
                <c:pt idx="182">
                  <c:v>0.01</c:v>
                </c:pt>
                <c:pt idx="183">
                  <c:v>0.01</c:v>
                </c:pt>
                <c:pt idx="184">
                  <c:v>-0.01</c:v>
                </c:pt>
                <c:pt idx="185">
                  <c:v>-0.01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-0.01</c:v>
                </c:pt>
                <c:pt idx="191">
                  <c:v>-0.01</c:v>
                </c:pt>
                <c:pt idx="192">
                  <c:v>0.01</c:v>
                </c:pt>
                <c:pt idx="193">
                  <c:v>0.01</c:v>
                </c:pt>
                <c:pt idx="194">
                  <c:v>-0.03</c:v>
                </c:pt>
                <c:pt idx="195">
                  <c:v>-0.03</c:v>
                </c:pt>
                <c:pt idx="198">
                  <c:v>-0.02</c:v>
                </c:pt>
                <c:pt idx="199">
                  <c:v>-0.02</c:v>
                </c:pt>
                <c:pt idx="200">
                  <c:v>-0.03</c:v>
                </c:pt>
                <c:pt idx="201">
                  <c:v>-0.03</c:v>
                </c:pt>
                <c:pt idx="202">
                  <c:v>-0.04</c:v>
                </c:pt>
                <c:pt idx="203">
                  <c:v>-0.04</c:v>
                </c:pt>
                <c:pt idx="204">
                  <c:v>0</c:v>
                </c:pt>
                <c:pt idx="205">
                  <c:v>0</c:v>
                </c:pt>
                <c:pt idx="206">
                  <c:v>-0.02</c:v>
                </c:pt>
                <c:pt idx="207">
                  <c:v>-0.02</c:v>
                </c:pt>
                <c:pt idx="208">
                  <c:v>0</c:v>
                </c:pt>
                <c:pt idx="209">
                  <c:v>0</c:v>
                </c:pt>
                <c:pt idx="210">
                  <c:v>-0.01</c:v>
                </c:pt>
                <c:pt idx="211">
                  <c:v>-0.01</c:v>
                </c:pt>
                <c:pt idx="212">
                  <c:v>-0.02</c:v>
                </c:pt>
                <c:pt idx="213">
                  <c:v>-0.02</c:v>
                </c:pt>
                <c:pt idx="214">
                  <c:v>0</c:v>
                </c:pt>
                <c:pt idx="215">
                  <c:v>0</c:v>
                </c:pt>
                <c:pt idx="216">
                  <c:v>-0.04</c:v>
                </c:pt>
                <c:pt idx="217">
                  <c:v>-0.04</c:v>
                </c:pt>
                <c:pt idx="220">
                  <c:v>-0.03</c:v>
                </c:pt>
                <c:pt idx="221">
                  <c:v>-0.03</c:v>
                </c:pt>
                <c:pt idx="222">
                  <c:v>-0.04</c:v>
                </c:pt>
                <c:pt idx="223">
                  <c:v>-0.04</c:v>
                </c:pt>
                <c:pt idx="224">
                  <c:v>-0.04</c:v>
                </c:pt>
                <c:pt idx="225">
                  <c:v>-0.04</c:v>
                </c:pt>
                <c:pt idx="226">
                  <c:v>-0.01</c:v>
                </c:pt>
                <c:pt idx="227">
                  <c:v>-0.01</c:v>
                </c:pt>
                <c:pt idx="228">
                  <c:v>-0.03</c:v>
                </c:pt>
                <c:pt idx="229">
                  <c:v>-0.03</c:v>
                </c:pt>
                <c:pt idx="230">
                  <c:v>-0.01</c:v>
                </c:pt>
                <c:pt idx="231">
                  <c:v>-0.01</c:v>
                </c:pt>
                <c:pt idx="232">
                  <c:v>-0.02</c:v>
                </c:pt>
                <c:pt idx="233">
                  <c:v>-0.02</c:v>
                </c:pt>
                <c:pt idx="234">
                  <c:v>-0.02</c:v>
                </c:pt>
                <c:pt idx="235">
                  <c:v>-0.02</c:v>
                </c:pt>
                <c:pt idx="236">
                  <c:v>-0.01</c:v>
                </c:pt>
                <c:pt idx="237">
                  <c:v>-0.01</c:v>
                </c:pt>
                <c:pt idx="238">
                  <c:v>-0.04</c:v>
                </c:pt>
                <c:pt idx="239">
                  <c:v>-0.04</c:v>
                </c:pt>
                <c:pt idx="242">
                  <c:v>-0.04</c:v>
                </c:pt>
                <c:pt idx="243">
                  <c:v>-0.04</c:v>
                </c:pt>
                <c:pt idx="244">
                  <c:v>-0.04</c:v>
                </c:pt>
                <c:pt idx="245">
                  <c:v>-0.04</c:v>
                </c:pt>
                <c:pt idx="246">
                  <c:v>-0.05</c:v>
                </c:pt>
                <c:pt idx="247">
                  <c:v>-0.05</c:v>
                </c:pt>
                <c:pt idx="248">
                  <c:v>-0.02</c:v>
                </c:pt>
                <c:pt idx="249">
                  <c:v>-0.02</c:v>
                </c:pt>
                <c:pt idx="250">
                  <c:v>-0.03</c:v>
                </c:pt>
                <c:pt idx="251">
                  <c:v>-0.03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-0.02</c:v>
                </c:pt>
                <c:pt idx="259">
                  <c:v>-0.02</c:v>
                </c:pt>
                <c:pt idx="260">
                  <c:v>-0.05</c:v>
                </c:pt>
                <c:pt idx="261">
                  <c:v>-0.05</c:v>
                </c:pt>
                <c:pt idx="264">
                  <c:v>-0.05</c:v>
                </c:pt>
                <c:pt idx="265">
                  <c:v>-0.05</c:v>
                </c:pt>
                <c:pt idx="266">
                  <c:v>-0.05</c:v>
                </c:pt>
                <c:pt idx="267">
                  <c:v>-0.05</c:v>
                </c:pt>
                <c:pt idx="268">
                  <c:v>-0.06</c:v>
                </c:pt>
                <c:pt idx="269">
                  <c:v>-0.06</c:v>
                </c:pt>
                <c:pt idx="270">
                  <c:v>-0.03</c:v>
                </c:pt>
                <c:pt idx="271">
                  <c:v>-0.03</c:v>
                </c:pt>
                <c:pt idx="272">
                  <c:v>-0.05</c:v>
                </c:pt>
                <c:pt idx="273">
                  <c:v>-0.05</c:v>
                </c:pt>
                <c:pt idx="274">
                  <c:v>-0.03</c:v>
                </c:pt>
                <c:pt idx="275">
                  <c:v>-0.03</c:v>
                </c:pt>
                <c:pt idx="276">
                  <c:v>-0.03</c:v>
                </c:pt>
                <c:pt idx="277">
                  <c:v>-0.03</c:v>
                </c:pt>
                <c:pt idx="278">
                  <c:v>-0.04</c:v>
                </c:pt>
                <c:pt idx="279">
                  <c:v>-0.04</c:v>
                </c:pt>
                <c:pt idx="280">
                  <c:v>-0.03</c:v>
                </c:pt>
                <c:pt idx="281">
                  <c:v>-0.03</c:v>
                </c:pt>
                <c:pt idx="282">
                  <c:v>-0.06</c:v>
                </c:pt>
                <c:pt idx="283">
                  <c:v>-0.06</c:v>
                </c:pt>
                <c:pt idx="286">
                  <c:v>-0.05</c:v>
                </c:pt>
                <c:pt idx="287">
                  <c:v>-0.05</c:v>
                </c:pt>
                <c:pt idx="288">
                  <c:v>-0.06</c:v>
                </c:pt>
                <c:pt idx="289">
                  <c:v>-0.06</c:v>
                </c:pt>
                <c:pt idx="290">
                  <c:v>-0.06</c:v>
                </c:pt>
                <c:pt idx="291">
                  <c:v>-0.06</c:v>
                </c:pt>
                <c:pt idx="292">
                  <c:v>-0.04</c:v>
                </c:pt>
                <c:pt idx="293">
                  <c:v>-0.04</c:v>
                </c:pt>
                <c:pt idx="294">
                  <c:v>-0.05</c:v>
                </c:pt>
                <c:pt idx="295">
                  <c:v>-0.05</c:v>
                </c:pt>
                <c:pt idx="296">
                  <c:v>-0.04</c:v>
                </c:pt>
                <c:pt idx="297">
                  <c:v>-0.04</c:v>
                </c:pt>
                <c:pt idx="298">
                  <c:v>-0.04</c:v>
                </c:pt>
                <c:pt idx="299">
                  <c:v>-0.04</c:v>
                </c:pt>
                <c:pt idx="300">
                  <c:v>-0.05</c:v>
                </c:pt>
                <c:pt idx="301">
                  <c:v>-0.05</c:v>
                </c:pt>
                <c:pt idx="302">
                  <c:v>-0.03</c:v>
                </c:pt>
                <c:pt idx="303">
                  <c:v>-0.03</c:v>
                </c:pt>
                <c:pt idx="304">
                  <c:v>-0.06</c:v>
                </c:pt>
                <c:pt idx="305">
                  <c:v>-0.06</c:v>
                </c:pt>
                <c:pt idx="308">
                  <c:v>-0.05</c:v>
                </c:pt>
                <c:pt idx="309">
                  <c:v>-0.05</c:v>
                </c:pt>
                <c:pt idx="310">
                  <c:v>-0.05</c:v>
                </c:pt>
                <c:pt idx="311">
                  <c:v>-0.05</c:v>
                </c:pt>
                <c:pt idx="312">
                  <c:v>-0.06</c:v>
                </c:pt>
                <c:pt idx="313">
                  <c:v>-0.06</c:v>
                </c:pt>
                <c:pt idx="314">
                  <c:v>-0.04</c:v>
                </c:pt>
                <c:pt idx="315">
                  <c:v>-0.04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-0.05</c:v>
                </c:pt>
                <c:pt idx="321">
                  <c:v>-0.05</c:v>
                </c:pt>
                <c:pt idx="322">
                  <c:v>-0.05</c:v>
                </c:pt>
                <c:pt idx="323">
                  <c:v>-0.05</c:v>
                </c:pt>
                <c:pt idx="324">
                  <c:v>-0.04</c:v>
                </c:pt>
                <c:pt idx="325">
                  <c:v>-0.04</c:v>
                </c:pt>
                <c:pt idx="326">
                  <c:v>-0.06</c:v>
                </c:pt>
                <c:pt idx="327">
                  <c:v>-0.06</c:v>
                </c:pt>
                <c:pt idx="330">
                  <c:v>-0.05</c:v>
                </c:pt>
                <c:pt idx="331">
                  <c:v>-0.05</c:v>
                </c:pt>
                <c:pt idx="332">
                  <c:v>-0.05</c:v>
                </c:pt>
                <c:pt idx="333">
                  <c:v>-0.05</c:v>
                </c:pt>
                <c:pt idx="334">
                  <c:v>-0.05</c:v>
                </c:pt>
                <c:pt idx="335">
                  <c:v>-0.05</c:v>
                </c:pt>
                <c:pt idx="336">
                  <c:v>-0.04</c:v>
                </c:pt>
                <c:pt idx="337">
                  <c:v>-0.04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-0.05</c:v>
                </c:pt>
                <c:pt idx="347">
                  <c:v>-0.05</c:v>
                </c:pt>
                <c:pt idx="348">
                  <c:v>-0.05</c:v>
                </c:pt>
                <c:pt idx="349">
                  <c:v>-0.05</c:v>
                </c:pt>
                <c:pt idx="352">
                  <c:v>-0.05</c:v>
                </c:pt>
                <c:pt idx="353">
                  <c:v>-0.05</c:v>
                </c:pt>
                <c:pt idx="354">
                  <c:v>-0.05</c:v>
                </c:pt>
                <c:pt idx="355">
                  <c:v>-0.05</c:v>
                </c:pt>
                <c:pt idx="356">
                  <c:v>-0.06</c:v>
                </c:pt>
                <c:pt idx="357">
                  <c:v>-0.06</c:v>
                </c:pt>
                <c:pt idx="358">
                  <c:v>-0.05</c:v>
                </c:pt>
                <c:pt idx="359">
                  <c:v>-0.05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-0.05</c:v>
                </c:pt>
                <c:pt idx="375">
                  <c:v>-0.05</c:v>
                </c:pt>
                <c:pt idx="376">
                  <c:v>-0.05</c:v>
                </c:pt>
                <c:pt idx="377">
                  <c:v>-0.05</c:v>
                </c:pt>
                <c:pt idx="378">
                  <c:v>-0.05</c:v>
                </c:pt>
                <c:pt idx="379">
                  <c:v>-0.05</c:v>
                </c:pt>
                <c:pt idx="380">
                  <c:v>-0.05</c:v>
                </c:pt>
                <c:pt idx="381">
                  <c:v>-0.05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-0.04</c:v>
                </c:pt>
                <c:pt idx="399">
                  <c:v>-0.04</c:v>
                </c:pt>
                <c:pt idx="400">
                  <c:v>-0.04</c:v>
                </c:pt>
                <c:pt idx="401">
                  <c:v>-0.04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-0.04</c:v>
                </c:pt>
                <c:pt idx="419">
                  <c:v>-0.04</c:v>
                </c:pt>
                <c:pt idx="420">
                  <c:v>-0.03</c:v>
                </c:pt>
                <c:pt idx="421">
                  <c:v>-0.03</c:v>
                </c:pt>
                <c:pt idx="422">
                  <c:v>-0.03</c:v>
                </c:pt>
                <c:pt idx="423">
                  <c:v>-0.03</c:v>
                </c:pt>
                <c:pt idx="424">
                  <c:v>-0.05</c:v>
                </c:pt>
                <c:pt idx="425">
                  <c:v>-0.05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-0.05</c:v>
                </c:pt>
                <c:pt idx="433">
                  <c:v>-0.05</c:v>
                </c:pt>
                <c:pt idx="434">
                  <c:v>-0.05</c:v>
                </c:pt>
                <c:pt idx="435">
                  <c:v>-0.05</c:v>
                </c:pt>
                <c:pt idx="436">
                  <c:v>-0.03</c:v>
                </c:pt>
                <c:pt idx="437">
                  <c:v>-0.03</c:v>
                </c:pt>
                <c:pt idx="440">
                  <c:v>-0.04</c:v>
                </c:pt>
                <c:pt idx="441">
                  <c:v>-0.04</c:v>
                </c:pt>
                <c:pt idx="442">
                  <c:v>-0.03</c:v>
                </c:pt>
                <c:pt idx="443">
                  <c:v>-0.03</c:v>
                </c:pt>
                <c:pt idx="444">
                  <c:v>-0.02</c:v>
                </c:pt>
                <c:pt idx="445">
                  <c:v>-0.02</c:v>
                </c:pt>
                <c:pt idx="446">
                  <c:v>-0.04</c:v>
                </c:pt>
                <c:pt idx="447">
                  <c:v>-0.04</c:v>
                </c:pt>
                <c:pt idx="448">
                  <c:v>-0.03</c:v>
                </c:pt>
                <c:pt idx="449">
                  <c:v>-0.03</c:v>
                </c:pt>
                <c:pt idx="450">
                  <c:v>-0.04</c:v>
                </c:pt>
                <c:pt idx="451">
                  <c:v>-0.04</c:v>
                </c:pt>
                <c:pt idx="452">
                  <c:v>-0.04</c:v>
                </c:pt>
                <c:pt idx="453">
                  <c:v>-0.04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-0.03</c:v>
                </c:pt>
                <c:pt idx="459">
                  <c:v>-0.03</c:v>
                </c:pt>
                <c:pt idx="462">
                  <c:v>-0.03</c:v>
                </c:pt>
                <c:pt idx="463">
                  <c:v>-0.03</c:v>
                </c:pt>
                <c:pt idx="464">
                  <c:v>-0.02</c:v>
                </c:pt>
                <c:pt idx="465">
                  <c:v>-0.02</c:v>
                </c:pt>
                <c:pt idx="466">
                  <c:v>-0.02</c:v>
                </c:pt>
                <c:pt idx="467">
                  <c:v>-0.02</c:v>
                </c:pt>
                <c:pt idx="468">
                  <c:v>-0.04</c:v>
                </c:pt>
                <c:pt idx="469">
                  <c:v>-0.04</c:v>
                </c:pt>
                <c:pt idx="470">
                  <c:v>-0.03</c:v>
                </c:pt>
                <c:pt idx="471">
                  <c:v>-0.03</c:v>
                </c:pt>
                <c:pt idx="472">
                  <c:v>-0.04</c:v>
                </c:pt>
                <c:pt idx="473">
                  <c:v>-0.04</c:v>
                </c:pt>
                <c:pt idx="474">
                  <c:v>-0.04</c:v>
                </c:pt>
                <c:pt idx="475">
                  <c:v>-0.04</c:v>
                </c:pt>
                <c:pt idx="476">
                  <c:v>-0.03</c:v>
                </c:pt>
                <c:pt idx="477">
                  <c:v>-0.03</c:v>
                </c:pt>
                <c:pt idx="478">
                  <c:v>-0.04</c:v>
                </c:pt>
                <c:pt idx="479">
                  <c:v>-0.04</c:v>
                </c:pt>
                <c:pt idx="480">
                  <c:v>-0.01</c:v>
                </c:pt>
                <c:pt idx="481">
                  <c:v>-0.01</c:v>
                </c:pt>
              </c:numCache>
            </c:numRef>
          </c:val>
        </c:ser>
        <c:ser>
          <c:idx val="18"/>
          <c:order val="18"/>
          <c:cat>
            <c:strRef>
              <c:f>Sheet3!$A$1:$A$486</c:f>
              <c:strCach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0.06</c:v>
                </c:pt>
                <c:pt idx="23">
                  <c:v>0.06</c:v>
                </c:pt>
                <c:pt idx="24">
                  <c:v>0.06</c:v>
                </c:pt>
                <c:pt idx="25">
                  <c:v>0.06</c:v>
                </c:pt>
                <c:pt idx="26">
                  <c:v>0.04</c:v>
                </c:pt>
                <c:pt idx="27">
                  <c:v>0.04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0.07</c:v>
                </c:pt>
                <c:pt idx="45">
                  <c:v>0.07</c:v>
                </c:pt>
                <c:pt idx="46">
                  <c:v>0.06</c:v>
                </c:pt>
                <c:pt idx="47">
                  <c:v>0.06</c:v>
                </c:pt>
                <c:pt idx="48">
                  <c:v>0.04</c:v>
                </c:pt>
                <c:pt idx="49">
                  <c:v>0.04</c:v>
                </c:pt>
                <c:pt idx="50">
                  <c:v>0.06</c:v>
                </c:pt>
                <c:pt idx="51">
                  <c:v>0.06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0.08</c:v>
                </c:pt>
                <c:pt idx="67">
                  <c:v>0.08</c:v>
                </c:pt>
                <c:pt idx="68">
                  <c:v>0.07</c:v>
                </c:pt>
                <c:pt idx="69">
                  <c:v>0.07</c:v>
                </c:pt>
                <c:pt idx="70">
                  <c:v>0.04</c:v>
                </c:pt>
                <c:pt idx="71">
                  <c:v>0.04</c:v>
                </c:pt>
                <c:pt idx="72">
                  <c:v>0.06</c:v>
                </c:pt>
                <c:pt idx="73">
                  <c:v>0.06</c:v>
                </c:pt>
                <c:pt idx="74">
                  <c:v>0.04</c:v>
                </c:pt>
                <c:pt idx="75">
                  <c:v>0.04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0.06</c:v>
                </c:pt>
                <c:pt idx="83">
                  <c:v>0.06</c:v>
                </c:pt>
                <c:pt idx="84">
                  <c:v>0.03</c:v>
                </c:pt>
                <c:pt idx="85">
                  <c:v>0.03</c:v>
                </c:pt>
                <c:pt idx="88">
                  <c:v>0.09</c:v>
                </c:pt>
                <c:pt idx="89">
                  <c:v>0.09</c:v>
                </c:pt>
                <c:pt idx="90">
                  <c:v>0.08</c:v>
                </c:pt>
                <c:pt idx="91">
                  <c:v>0.08</c:v>
                </c:pt>
                <c:pt idx="92">
                  <c:v>0.04</c:v>
                </c:pt>
                <c:pt idx="93">
                  <c:v>0.04</c:v>
                </c:pt>
                <c:pt idx="94">
                  <c:v>0.06</c:v>
                </c:pt>
                <c:pt idx="95">
                  <c:v>0.06</c:v>
                </c:pt>
                <c:pt idx="96">
                  <c:v>0.03</c:v>
                </c:pt>
                <c:pt idx="97">
                  <c:v>0.03</c:v>
                </c:pt>
                <c:pt idx="98">
                  <c:v>0.04</c:v>
                </c:pt>
                <c:pt idx="99">
                  <c:v>0.04</c:v>
                </c:pt>
                <c:pt idx="100">
                  <c:v>0.04</c:v>
                </c:pt>
                <c:pt idx="101">
                  <c:v>0.04</c:v>
                </c:pt>
                <c:pt idx="102">
                  <c:v>0.04</c:v>
                </c:pt>
                <c:pt idx="103">
                  <c:v>0.04</c:v>
                </c:pt>
                <c:pt idx="104">
                  <c:v>0.05</c:v>
                </c:pt>
                <c:pt idx="105">
                  <c:v>0.05</c:v>
                </c:pt>
                <c:pt idx="106">
                  <c:v>0.03</c:v>
                </c:pt>
                <c:pt idx="107">
                  <c:v>0.03</c:v>
                </c:pt>
                <c:pt idx="110">
                  <c:v>0.09</c:v>
                </c:pt>
                <c:pt idx="111">
                  <c:v>0.09</c:v>
                </c:pt>
                <c:pt idx="112">
                  <c:v>0.08</c:v>
                </c:pt>
                <c:pt idx="113">
                  <c:v>0.08</c:v>
                </c:pt>
                <c:pt idx="114">
                  <c:v>0.03</c:v>
                </c:pt>
                <c:pt idx="115">
                  <c:v>0.03</c:v>
                </c:pt>
                <c:pt idx="116">
                  <c:v>0.05</c:v>
                </c:pt>
                <c:pt idx="117">
                  <c:v>0.05</c:v>
                </c:pt>
                <c:pt idx="118">
                  <c:v>0.02</c:v>
                </c:pt>
                <c:pt idx="119">
                  <c:v>0.02</c:v>
                </c:pt>
                <c:pt idx="120">
                  <c:v>0.04</c:v>
                </c:pt>
                <c:pt idx="121">
                  <c:v>0.04</c:v>
                </c:pt>
                <c:pt idx="122">
                  <c:v>0.03</c:v>
                </c:pt>
                <c:pt idx="123">
                  <c:v>0.03</c:v>
                </c:pt>
                <c:pt idx="124">
                  <c:v>0.03</c:v>
                </c:pt>
                <c:pt idx="125">
                  <c:v>0.03</c:v>
                </c:pt>
                <c:pt idx="126">
                  <c:v>0.05</c:v>
                </c:pt>
                <c:pt idx="127">
                  <c:v>0.05</c:v>
                </c:pt>
                <c:pt idx="128">
                  <c:v>0.01</c:v>
                </c:pt>
                <c:pt idx="129">
                  <c:v>0.01</c:v>
                </c:pt>
                <c:pt idx="132">
                  <c:v>0.09</c:v>
                </c:pt>
                <c:pt idx="133">
                  <c:v>0.09</c:v>
                </c:pt>
                <c:pt idx="134">
                  <c:v>0.08</c:v>
                </c:pt>
                <c:pt idx="135">
                  <c:v>0.08</c:v>
                </c:pt>
                <c:pt idx="136">
                  <c:v>0.02</c:v>
                </c:pt>
                <c:pt idx="137">
                  <c:v>0.02</c:v>
                </c:pt>
                <c:pt idx="138">
                  <c:v>0.05</c:v>
                </c:pt>
                <c:pt idx="139">
                  <c:v>0.05</c:v>
                </c:pt>
                <c:pt idx="140">
                  <c:v>0.01</c:v>
                </c:pt>
                <c:pt idx="141">
                  <c:v>0.01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0.04</c:v>
                </c:pt>
                <c:pt idx="149">
                  <c:v>0.04</c:v>
                </c:pt>
                <c:pt idx="150">
                  <c:v>0</c:v>
                </c:pt>
                <c:pt idx="151">
                  <c:v>0</c:v>
                </c:pt>
                <c:pt idx="154">
                  <c:v>0.08</c:v>
                </c:pt>
                <c:pt idx="155">
                  <c:v>0.08</c:v>
                </c:pt>
                <c:pt idx="156">
                  <c:v>0.08</c:v>
                </c:pt>
                <c:pt idx="157">
                  <c:v>0.08</c:v>
                </c:pt>
                <c:pt idx="158">
                  <c:v>0.01</c:v>
                </c:pt>
                <c:pt idx="159">
                  <c:v>0.01</c:v>
                </c:pt>
                <c:pt idx="160">
                  <c:v>0.04</c:v>
                </c:pt>
                <c:pt idx="161">
                  <c:v>0.04</c:v>
                </c:pt>
                <c:pt idx="162">
                  <c:v>0</c:v>
                </c:pt>
                <c:pt idx="163">
                  <c:v>0</c:v>
                </c:pt>
                <c:pt idx="164">
                  <c:v>0.02</c:v>
                </c:pt>
                <c:pt idx="165">
                  <c:v>0.02</c:v>
                </c:pt>
                <c:pt idx="166">
                  <c:v>0.02</c:v>
                </c:pt>
                <c:pt idx="167">
                  <c:v>0.02</c:v>
                </c:pt>
                <c:pt idx="168">
                  <c:v>0.01</c:v>
                </c:pt>
                <c:pt idx="169">
                  <c:v>0.01</c:v>
                </c:pt>
                <c:pt idx="170">
                  <c:v>0.03</c:v>
                </c:pt>
                <c:pt idx="171">
                  <c:v>0.03</c:v>
                </c:pt>
                <c:pt idx="172">
                  <c:v>-0.01</c:v>
                </c:pt>
                <c:pt idx="173">
                  <c:v>-0.01</c:v>
                </c:pt>
                <c:pt idx="176">
                  <c:v>0.08</c:v>
                </c:pt>
                <c:pt idx="177">
                  <c:v>0.08</c:v>
                </c:pt>
                <c:pt idx="178">
                  <c:v>0.07</c:v>
                </c:pt>
                <c:pt idx="179">
                  <c:v>0.07</c:v>
                </c:pt>
                <c:pt idx="180">
                  <c:v>0</c:v>
                </c:pt>
                <c:pt idx="181">
                  <c:v>0</c:v>
                </c:pt>
                <c:pt idx="182">
                  <c:v>0.04</c:v>
                </c:pt>
                <c:pt idx="183">
                  <c:v>0.04</c:v>
                </c:pt>
                <c:pt idx="184">
                  <c:v>0</c:v>
                </c:pt>
                <c:pt idx="185">
                  <c:v>0</c:v>
                </c:pt>
                <c:pt idx="186">
                  <c:v>0.02</c:v>
                </c:pt>
                <c:pt idx="187">
                  <c:v>0.02</c:v>
                </c:pt>
                <c:pt idx="188">
                  <c:v>0.01</c:v>
                </c:pt>
                <c:pt idx="189">
                  <c:v>0.01</c:v>
                </c:pt>
                <c:pt idx="190">
                  <c:v>0</c:v>
                </c:pt>
                <c:pt idx="191">
                  <c:v>0</c:v>
                </c:pt>
                <c:pt idx="192">
                  <c:v>0.03</c:v>
                </c:pt>
                <c:pt idx="193">
                  <c:v>0.03</c:v>
                </c:pt>
                <c:pt idx="194">
                  <c:v>-0.01</c:v>
                </c:pt>
                <c:pt idx="195">
                  <c:v>-0.01</c:v>
                </c:pt>
                <c:pt idx="198">
                  <c:v>0.08</c:v>
                </c:pt>
                <c:pt idx="199">
                  <c:v>0.08</c:v>
                </c:pt>
                <c:pt idx="200">
                  <c:v>0.07</c:v>
                </c:pt>
                <c:pt idx="201">
                  <c:v>0.07</c:v>
                </c:pt>
                <c:pt idx="202">
                  <c:v>0</c:v>
                </c:pt>
                <c:pt idx="203">
                  <c:v>0</c:v>
                </c:pt>
                <c:pt idx="204">
                  <c:v>0.03</c:v>
                </c:pt>
                <c:pt idx="205">
                  <c:v>0.03</c:v>
                </c:pt>
                <c:pt idx="206">
                  <c:v>-0.01</c:v>
                </c:pt>
                <c:pt idx="207">
                  <c:v>-0.01</c:v>
                </c:pt>
                <c:pt idx="208">
                  <c:v>0.01</c:v>
                </c:pt>
                <c:pt idx="209">
                  <c:v>0.01</c:v>
                </c:pt>
                <c:pt idx="210">
                  <c:v>0</c:v>
                </c:pt>
                <c:pt idx="211">
                  <c:v>0</c:v>
                </c:pt>
                <c:pt idx="212">
                  <c:v>-0.01</c:v>
                </c:pt>
                <c:pt idx="213">
                  <c:v>-0.01</c:v>
                </c:pt>
                <c:pt idx="214">
                  <c:v>0.02</c:v>
                </c:pt>
                <c:pt idx="215">
                  <c:v>0.02</c:v>
                </c:pt>
                <c:pt idx="216">
                  <c:v>-0.02</c:v>
                </c:pt>
                <c:pt idx="217">
                  <c:v>-0.02</c:v>
                </c:pt>
                <c:pt idx="220">
                  <c:v>0.06</c:v>
                </c:pt>
                <c:pt idx="221">
                  <c:v>0.06</c:v>
                </c:pt>
                <c:pt idx="222">
                  <c:v>0.06</c:v>
                </c:pt>
                <c:pt idx="223">
                  <c:v>0.06</c:v>
                </c:pt>
                <c:pt idx="224">
                  <c:v>-0.01</c:v>
                </c:pt>
                <c:pt idx="225">
                  <c:v>-0.01</c:v>
                </c:pt>
                <c:pt idx="226">
                  <c:v>0.02</c:v>
                </c:pt>
                <c:pt idx="227">
                  <c:v>0.02</c:v>
                </c:pt>
                <c:pt idx="228">
                  <c:v>-0.02</c:v>
                </c:pt>
                <c:pt idx="229">
                  <c:v>-0.02</c:v>
                </c:pt>
                <c:pt idx="230">
                  <c:v>-0.01</c:v>
                </c:pt>
                <c:pt idx="231">
                  <c:v>-0.01</c:v>
                </c:pt>
                <c:pt idx="232">
                  <c:v>-0.01</c:v>
                </c:pt>
                <c:pt idx="233">
                  <c:v>-0.01</c:v>
                </c:pt>
                <c:pt idx="234">
                  <c:v>-0.02</c:v>
                </c:pt>
                <c:pt idx="235">
                  <c:v>-0.02</c:v>
                </c:pt>
                <c:pt idx="236">
                  <c:v>0</c:v>
                </c:pt>
                <c:pt idx="237">
                  <c:v>0</c:v>
                </c:pt>
                <c:pt idx="238">
                  <c:v>-0.03</c:v>
                </c:pt>
                <c:pt idx="239">
                  <c:v>-0.03</c:v>
                </c:pt>
                <c:pt idx="242">
                  <c:v>0.05</c:v>
                </c:pt>
                <c:pt idx="243">
                  <c:v>0.05</c:v>
                </c:pt>
                <c:pt idx="244">
                  <c:v>0.04</c:v>
                </c:pt>
                <c:pt idx="245">
                  <c:v>0.04</c:v>
                </c:pt>
                <c:pt idx="246">
                  <c:v>-0.02</c:v>
                </c:pt>
                <c:pt idx="247">
                  <c:v>-0.02</c:v>
                </c:pt>
                <c:pt idx="248">
                  <c:v>0.01</c:v>
                </c:pt>
                <c:pt idx="249">
                  <c:v>0.01</c:v>
                </c:pt>
                <c:pt idx="250">
                  <c:v>-0.03</c:v>
                </c:pt>
                <c:pt idx="251">
                  <c:v>-0.03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-0.01</c:v>
                </c:pt>
                <c:pt idx="259">
                  <c:v>-0.01</c:v>
                </c:pt>
                <c:pt idx="260">
                  <c:v>-0.04</c:v>
                </c:pt>
                <c:pt idx="261">
                  <c:v>-0.04</c:v>
                </c:pt>
                <c:pt idx="264">
                  <c:v>0.03</c:v>
                </c:pt>
                <c:pt idx="265">
                  <c:v>0.03</c:v>
                </c:pt>
                <c:pt idx="266">
                  <c:v>0.03</c:v>
                </c:pt>
                <c:pt idx="267">
                  <c:v>0.03</c:v>
                </c:pt>
                <c:pt idx="268">
                  <c:v>-0.03</c:v>
                </c:pt>
                <c:pt idx="269">
                  <c:v>-0.03</c:v>
                </c:pt>
                <c:pt idx="270">
                  <c:v>0</c:v>
                </c:pt>
                <c:pt idx="271">
                  <c:v>0</c:v>
                </c:pt>
                <c:pt idx="272">
                  <c:v>-0.04</c:v>
                </c:pt>
                <c:pt idx="273">
                  <c:v>-0.04</c:v>
                </c:pt>
                <c:pt idx="274">
                  <c:v>-0.02</c:v>
                </c:pt>
                <c:pt idx="275">
                  <c:v>-0.02</c:v>
                </c:pt>
                <c:pt idx="276">
                  <c:v>-0.02</c:v>
                </c:pt>
                <c:pt idx="277">
                  <c:v>-0.02</c:v>
                </c:pt>
                <c:pt idx="278">
                  <c:v>-0.03</c:v>
                </c:pt>
                <c:pt idx="279">
                  <c:v>-0.03</c:v>
                </c:pt>
                <c:pt idx="280">
                  <c:v>-0.01</c:v>
                </c:pt>
                <c:pt idx="281">
                  <c:v>-0.01</c:v>
                </c:pt>
                <c:pt idx="282">
                  <c:v>-0.05</c:v>
                </c:pt>
                <c:pt idx="283">
                  <c:v>-0.05</c:v>
                </c:pt>
                <c:pt idx="286">
                  <c:v>0.02</c:v>
                </c:pt>
                <c:pt idx="287">
                  <c:v>0.02</c:v>
                </c:pt>
                <c:pt idx="288">
                  <c:v>0.02</c:v>
                </c:pt>
                <c:pt idx="289">
                  <c:v>0.02</c:v>
                </c:pt>
                <c:pt idx="290">
                  <c:v>-0.04</c:v>
                </c:pt>
                <c:pt idx="291">
                  <c:v>-0.04</c:v>
                </c:pt>
                <c:pt idx="292">
                  <c:v>-0.01</c:v>
                </c:pt>
                <c:pt idx="293">
                  <c:v>-0.01</c:v>
                </c:pt>
                <c:pt idx="294">
                  <c:v>-0.04</c:v>
                </c:pt>
                <c:pt idx="295">
                  <c:v>-0.04</c:v>
                </c:pt>
                <c:pt idx="296">
                  <c:v>-0.03</c:v>
                </c:pt>
                <c:pt idx="297">
                  <c:v>-0.03</c:v>
                </c:pt>
                <c:pt idx="298">
                  <c:v>-0.04</c:v>
                </c:pt>
                <c:pt idx="299">
                  <c:v>-0.04</c:v>
                </c:pt>
                <c:pt idx="300">
                  <c:v>-0.04</c:v>
                </c:pt>
                <c:pt idx="301">
                  <c:v>-0.04</c:v>
                </c:pt>
                <c:pt idx="302">
                  <c:v>-0.02</c:v>
                </c:pt>
                <c:pt idx="303">
                  <c:v>-0.02</c:v>
                </c:pt>
                <c:pt idx="304">
                  <c:v>-0.05</c:v>
                </c:pt>
                <c:pt idx="305">
                  <c:v>-0.05</c:v>
                </c:pt>
                <c:pt idx="308">
                  <c:v>0.01</c:v>
                </c:pt>
                <c:pt idx="309">
                  <c:v>0.01</c:v>
                </c:pt>
                <c:pt idx="310">
                  <c:v>0.01</c:v>
                </c:pt>
                <c:pt idx="311">
                  <c:v>0.01</c:v>
                </c:pt>
                <c:pt idx="312">
                  <c:v>-0.03</c:v>
                </c:pt>
                <c:pt idx="313">
                  <c:v>-0.03</c:v>
                </c:pt>
                <c:pt idx="314">
                  <c:v>-0.02</c:v>
                </c:pt>
                <c:pt idx="315">
                  <c:v>-0.02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-0.04</c:v>
                </c:pt>
                <c:pt idx="321">
                  <c:v>-0.04</c:v>
                </c:pt>
                <c:pt idx="322">
                  <c:v>-0.04</c:v>
                </c:pt>
                <c:pt idx="323">
                  <c:v>-0.04</c:v>
                </c:pt>
                <c:pt idx="324">
                  <c:v>-0.03</c:v>
                </c:pt>
                <c:pt idx="325">
                  <c:v>-0.03</c:v>
                </c:pt>
                <c:pt idx="326">
                  <c:v>-0.05</c:v>
                </c:pt>
                <c:pt idx="327">
                  <c:v>-0.05</c:v>
                </c:pt>
                <c:pt idx="330">
                  <c:v>-0.01</c:v>
                </c:pt>
                <c:pt idx="331">
                  <c:v>-0.01</c:v>
                </c:pt>
                <c:pt idx="332">
                  <c:v>-0.01</c:v>
                </c:pt>
                <c:pt idx="333">
                  <c:v>-0.01</c:v>
                </c:pt>
                <c:pt idx="334">
                  <c:v>-0.04</c:v>
                </c:pt>
                <c:pt idx="335">
                  <c:v>-0.04</c:v>
                </c:pt>
                <c:pt idx="336">
                  <c:v>-0.03</c:v>
                </c:pt>
                <c:pt idx="337">
                  <c:v>-0.03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-0.04</c:v>
                </c:pt>
                <c:pt idx="347">
                  <c:v>-0.04</c:v>
                </c:pt>
                <c:pt idx="348">
                  <c:v>-0.05</c:v>
                </c:pt>
                <c:pt idx="349">
                  <c:v>-0.05</c:v>
                </c:pt>
                <c:pt idx="352">
                  <c:v>-0.03</c:v>
                </c:pt>
                <c:pt idx="353">
                  <c:v>-0.03</c:v>
                </c:pt>
                <c:pt idx="354">
                  <c:v>-0.03</c:v>
                </c:pt>
                <c:pt idx="355">
                  <c:v>-0.03</c:v>
                </c:pt>
                <c:pt idx="356">
                  <c:v>-0.05</c:v>
                </c:pt>
                <c:pt idx="357">
                  <c:v>-0.05</c:v>
                </c:pt>
                <c:pt idx="358">
                  <c:v>-0.04</c:v>
                </c:pt>
                <c:pt idx="359">
                  <c:v>-0.04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-0.04</c:v>
                </c:pt>
                <c:pt idx="375">
                  <c:v>-0.04</c:v>
                </c:pt>
                <c:pt idx="376">
                  <c:v>-0.04</c:v>
                </c:pt>
                <c:pt idx="377">
                  <c:v>-0.04</c:v>
                </c:pt>
                <c:pt idx="378">
                  <c:v>-0.05</c:v>
                </c:pt>
                <c:pt idx="379">
                  <c:v>-0.05</c:v>
                </c:pt>
                <c:pt idx="380">
                  <c:v>-0.04</c:v>
                </c:pt>
                <c:pt idx="381">
                  <c:v>-0.04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-0.05</c:v>
                </c:pt>
                <c:pt idx="399">
                  <c:v>-0.05</c:v>
                </c:pt>
                <c:pt idx="400">
                  <c:v>-0.04</c:v>
                </c:pt>
                <c:pt idx="401">
                  <c:v>-0.04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-0.07</c:v>
                </c:pt>
                <c:pt idx="419">
                  <c:v>-0.07</c:v>
                </c:pt>
                <c:pt idx="420">
                  <c:v>-0.06</c:v>
                </c:pt>
                <c:pt idx="421">
                  <c:v>-0.06</c:v>
                </c:pt>
                <c:pt idx="422">
                  <c:v>-0.04</c:v>
                </c:pt>
                <c:pt idx="423">
                  <c:v>-0.04</c:v>
                </c:pt>
                <c:pt idx="424">
                  <c:v>-0.06</c:v>
                </c:pt>
                <c:pt idx="425">
                  <c:v>-0.06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-0.04</c:v>
                </c:pt>
                <c:pt idx="433">
                  <c:v>-0.04</c:v>
                </c:pt>
                <c:pt idx="434">
                  <c:v>-0.05</c:v>
                </c:pt>
                <c:pt idx="435">
                  <c:v>-0.05</c:v>
                </c:pt>
                <c:pt idx="436">
                  <c:v>-0.04</c:v>
                </c:pt>
                <c:pt idx="437">
                  <c:v>-0.04</c:v>
                </c:pt>
                <c:pt idx="440">
                  <c:v>-0.08</c:v>
                </c:pt>
                <c:pt idx="441">
                  <c:v>-0.08</c:v>
                </c:pt>
                <c:pt idx="442">
                  <c:v>-0.07</c:v>
                </c:pt>
                <c:pt idx="443">
                  <c:v>-0.07</c:v>
                </c:pt>
                <c:pt idx="444">
                  <c:v>-0.04</c:v>
                </c:pt>
                <c:pt idx="445">
                  <c:v>-0.04</c:v>
                </c:pt>
                <c:pt idx="446">
                  <c:v>-0.06</c:v>
                </c:pt>
                <c:pt idx="447">
                  <c:v>-0.06</c:v>
                </c:pt>
                <c:pt idx="448">
                  <c:v>-0.04</c:v>
                </c:pt>
                <c:pt idx="449">
                  <c:v>-0.04</c:v>
                </c:pt>
                <c:pt idx="450">
                  <c:v>-0.05</c:v>
                </c:pt>
                <c:pt idx="451">
                  <c:v>-0.05</c:v>
                </c:pt>
                <c:pt idx="452">
                  <c:v>-0.05</c:v>
                </c:pt>
                <c:pt idx="453">
                  <c:v>-0.05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-0.04</c:v>
                </c:pt>
                <c:pt idx="459">
                  <c:v>-0.04</c:v>
                </c:pt>
                <c:pt idx="462">
                  <c:v>-0.08</c:v>
                </c:pt>
                <c:pt idx="463">
                  <c:v>-0.08</c:v>
                </c:pt>
                <c:pt idx="464">
                  <c:v>-0.08</c:v>
                </c:pt>
                <c:pt idx="465">
                  <c:v>-0.08</c:v>
                </c:pt>
                <c:pt idx="466">
                  <c:v>-0.04</c:v>
                </c:pt>
                <c:pt idx="467">
                  <c:v>-0.04</c:v>
                </c:pt>
                <c:pt idx="468">
                  <c:v>-0.06</c:v>
                </c:pt>
                <c:pt idx="469">
                  <c:v>-0.06</c:v>
                </c:pt>
                <c:pt idx="470">
                  <c:v>-0.04</c:v>
                </c:pt>
                <c:pt idx="471">
                  <c:v>-0.04</c:v>
                </c:pt>
                <c:pt idx="472">
                  <c:v>-0.05</c:v>
                </c:pt>
                <c:pt idx="473">
                  <c:v>-0.05</c:v>
                </c:pt>
                <c:pt idx="474">
                  <c:v>-0.04</c:v>
                </c:pt>
                <c:pt idx="475">
                  <c:v>-0.04</c:v>
                </c:pt>
                <c:pt idx="476">
                  <c:v>-0.04</c:v>
                </c:pt>
                <c:pt idx="477">
                  <c:v>-0.04</c:v>
                </c:pt>
                <c:pt idx="478">
                  <c:v>-0.05</c:v>
                </c:pt>
                <c:pt idx="479">
                  <c:v>-0.05</c:v>
                </c:pt>
                <c:pt idx="480">
                  <c:v>-0.03</c:v>
                </c:pt>
                <c:pt idx="481">
                  <c:v>-0.03</c:v>
                </c:pt>
                <c:pt idx="484">
                  <c:v>Max Amplitude: 0.888545369633358</c:v>
                </c:pt>
                <c:pt idx="485">
                  <c:v>Iteration: 9.0</c:v>
                </c:pt>
              </c:strCache>
            </c:strRef>
          </c:cat>
          <c:val>
            <c:numRef>
              <c:f>Sheet3!$T$1:$T$486</c:f>
              <c:numCache>
                <c:formatCode>General</c:formatCode>
                <c:ptCount val="486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0.04</c:v>
                </c:pt>
                <c:pt idx="23">
                  <c:v>0.04</c:v>
                </c:pt>
                <c:pt idx="24">
                  <c:v>0.04</c:v>
                </c:pt>
                <c:pt idx="25">
                  <c:v>0.04</c:v>
                </c:pt>
                <c:pt idx="26">
                  <c:v>0.04</c:v>
                </c:pt>
                <c:pt idx="27">
                  <c:v>0.04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0.03</c:v>
                </c:pt>
                <c:pt idx="45">
                  <c:v>0.03</c:v>
                </c:pt>
                <c:pt idx="46">
                  <c:v>0.03</c:v>
                </c:pt>
                <c:pt idx="47">
                  <c:v>0.03</c:v>
                </c:pt>
                <c:pt idx="48">
                  <c:v>0.03</c:v>
                </c:pt>
                <c:pt idx="49">
                  <c:v>0.03</c:v>
                </c:pt>
                <c:pt idx="50">
                  <c:v>0.04</c:v>
                </c:pt>
                <c:pt idx="51">
                  <c:v>0.04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0.03</c:v>
                </c:pt>
                <c:pt idx="67">
                  <c:v>0.03</c:v>
                </c:pt>
                <c:pt idx="68">
                  <c:v>0.02</c:v>
                </c:pt>
                <c:pt idx="69">
                  <c:v>0.02</c:v>
                </c:pt>
                <c:pt idx="70">
                  <c:v>0.02</c:v>
                </c:pt>
                <c:pt idx="71">
                  <c:v>0.02</c:v>
                </c:pt>
                <c:pt idx="72">
                  <c:v>0.04</c:v>
                </c:pt>
                <c:pt idx="73">
                  <c:v>0.04</c:v>
                </c:pt>
                <c:pt idx="74">
                  <c:v>0.03</c:v>
                </c:pt>
                <c:pt idx="75">
                  <c:v>0.03</c:v>
                </c:pt>
                <c:pt idx="76">
                  <c:v>0.04</c:v>
                </c:pt>
                <c:pt idx="77">
                  <c:v>0.04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0.05</c:v>
                </c:pt>
                <c:pt idx="83">
                  <c:v>0.05</c:v>
                </c:pt>
                <c:pt idx="84">
                  <c:v>0.02</c:v>
                </c:pt>
                <c:pt idx="85">
                  <c:v>0.02</c:v>
                </c:pt>
                <c:pt idx="88">
                  <c:v>0.03</c:v>
                </c:pt>
                <c:pt idx="89">
                  <c:v>0.03</c:v>
                </c:pt>
                <c:pt idx="90">
                  <c:v>0.02</c:v>
                </c:pt>
                <c:pt idx="91">
                  <c:v>0.02</c:v>
                </c:pt>
                <c:pt idx="92">
                  <c:v>0.01</c:v>
                </c:pt>
                <c:pt idx="93">
                  <c:v>0.01</c:v>
                </c:pt>
                <c:pt idx="94">
                  <c:v>0.04</c:v>
                </c:pt>
                <c:pt idx="95">
                  <c:v>0.04</c:v>
                </c:pt>
                <c:pt idx="96">
                  <c:v>0.02</c:v>
                </c:pt>
                <c:pt idx="97">
                  <c:v>0.02</c:v>
                </c:pt>
                <c:pt idx="98">
                  <c:v>0.04</c:v>
                </c:pt>
                <c:pt idx="99">
                  <c:v>0.04</c:v>
                </c:pt>
                <c:pt idx="100">
                  <c:v>0.03</c:v>
                </c:pt>
                <c:pt idx="101">
                  <c:v>0.03</c:v>
                </c:pt>
                <c:pt idx="102">
                  <c:v>0.03</c:v>
                </c:pt>
                <c:pt idx="103">
                  <c:v>0.03</c:v>
                </c:pt>
                <c:pt idx="104">
                  <c:v>0.04</c:v>
                </c:pt>
                <c:pt idx="105">
                  <c:v>0.04</c:v>
                </c:pt>
                <c:pt idx="106">
                  <c:v>0.01</c:v>
                </c:pt>
                <c:pt idx="107">
                  <c:v>0.01</c:v>
                </c:pt>
                <c:pt idx="110">
                  <c:v>0.01</c:v>
                </c:pt>
                <c:pt idx="111">
                  <c:v>0.01</c:v>
                </c:pt>
                <c:pt idx="112">
                  <c:v>0.01</c:v>
                </c:pt>
                <c:pt idx="113">
                  <c:v>0.01</c:v>
                </c:pt>
                <c:pt idx="114">
                  <c:v>0</c:v>
                </c:pt>
                <c:pt idx="115">
                  <c:v>0</c:v>
                </c:pt>
                <c:pt idx="116">
                  <c:v>0.03</c:v>
                </c:pt>
                <c:pt idx="117">
                  <c:v>0.03</c:v>
                </c:pt>
                <c:pt idx="118">
                  <c:v>0.02</c:v>
                </c:pt>
                <c:pt idx="119">
                  <c:v>0.02</c:v>
                </c:pt>
                <c:pt idx="120">
                  <c:v>0.03</c:v>
                </c:pt>
                <c:pt idx="121">
                  <c:v>0.03</c:v>
                </c:pt>
                <c:pt idx="122">
                  <c:v>0.03</c:v>
                </c:pt>
                <c:pt idx="123">
                  <c:v>0.03</c:v>
                </c:pt>
                <c:pt idx="124">
                  <c:v>0.02</c:v>
                </c:pt>
                <c:pt idx="125">
                  <c:v>0.02</c:v>
                </c:pt>
                <c:pt idx="126">
                  <c:v>0.03</c:v>
                </c:pt>
                <c:pt idx="127">
                  <c:v>0.03</c:v>
                </c:pt>
                <c:pt idx="128">
                  <c:v>0</c:v>
                </c:pt>
                <c:pt idx="129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-0.01</c:v>
                </c:pt>
                <c:pt idx="137">
                  <c:v>-0.01</c:v>
                </c:pt>
                <c:pt idx="138">
                  <c:v>0.02</c:v>
                </c:pt>
                <c:pt idx="139">
                  <c:v>0.02</c:v>
                </c:pt>
                <c:pt idx="140">
                  <c:v>0.01</c:v>
                </c:pt>
                <c:pt idx="141">
                  <c:v>0.01</c:v>
                </c:pt>
                <c:pt idx="142">
                  <c:v>0.03</c:v>
                </c:pt>
                <c:pt idx="143">
                  <c:v>0.03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0.03</c:v>
                </c:pt>
                <c:pt idx="149">
                  <c:v>0.03</c:v>
                </c:pt>
                <c:pt idx="150">
                  <c:v>0</c:v>
                </c:pt>
                <c:pt idx="151">
                  <c:v>0</c:v>
                </c:pt>
                <c:pt idx="154">
                  <c:v>-0.01</c:v>
                </c:pt>
                <c:pt idx="155">
                  <c:v>-0.01</c:v>
                </c:pt>
                <c:pt idx="156">
                  <c:v>-0.01</c:v>
                </c:pt>
                <c:pt idx="157">
                  <c:v>-0.01</c:v>
                </c:pt>
                <c:pt idx="158">
                  <c:v>-0.02</c:v>
                </c:pt>
                <c:pt idx="159">
                  <c:v>-0.02</c:v>
                </c:pt>
                <c:pt idx="160">
                  <c:v>0.01</c:v>
                </c:pt>
                <c:pt idx="161">
                  <c:v>0.01</c:v>
                </c:pt>
                <c:pt idx="162">
                  <c:v>-0.01</c:v>
                </c:pt>
                <c:pt idx="163">
                  <c:v>-0.01</c:v>
                </c:pt>
                <c:pt idx="164">
                  <c:v>0.01</c:v>
                </c:pt>
                <c:pt idx="165">
                  <c:v>0.01</c:v>
                </c:pt>
                <c:pt idx="166">
                  <c:v>0.01</c:v>
                </c:pt>
                <c:pt idx="167">
                  <c:v>0.01</c:v>
                </c:pt>
                <c:pt idx="168">
                  <c:v>0.01</c:v>
                </c:pt>
                <c:pt idx="169">
                  <c:v>0.01</c:v>
                </c:pt>
                <c:pt idx="170">
                  <c:v>0.02</c:v>
                </c:pt>
                <c:pt idx="171">
                  <c:v>0.02</c:v>
                </c:pt>
                <c:pt idx="172">
                  <c:v>-0.02</c:v>
                </c:pt>
                <c:pt idx="173">
                  <c:v>-0.02</c:v>
                </c:pt>
                <c:pt idx="176">
                  <c:v>-0.01</c:v>
                </c:pt>
                <c:pt idx="177">
                  <c:v>-0.01</c:v>
                </c:pt>
                <c:pt idx="178">
                  <c:v>-0.02</c:v>
                </c:pt>
                <c:pt idx="179">
                  <c:v>-0.02</c:v>
                </c:pt>
                <c:pt idx="180">
                  <c:v>-0.03</c:v>
                </c:pt>
                <c:pt idx="181">
                  <c:v>-0.03</c:v>
                </c:pt>
                <c:pt idx="182">
                  <c:v>0.01</c:v>
                </c:pt>
                <c:pt idx="183">
                  <c:v>0.01</c:v>
                </c:pt>
                <c:pt idx="184">
                  <c:v>-0.01</c:v>
                </c:pt>
                <c:pt idx="185">
                  <c:v>-0.01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-0.01</c:v>
                </c:pt>
                <c:pt idx="191">
                  <c:v>-0.01</c:v>
                </c:pt>
                <c:pt idx="192">
                  <c:v>0.01</c:v>
                </c:pt>
                <c:pt idx="193">
                  <c:v>0.01</c:v>
                </c:pt>
                <c:pt idx="194">
                  <c:v>-0.03</c:v>
                </c:pt>
                <c:pt idx="195">
                  <c:v>-0.03</c:v>
                </c:pt>
                <c:pt idx="198">
                  <c:v>-0.02</c:v>
                </c:pt>
                <c:pt idx="199">
                  <c:v>-0.02</c:v>
                </c:pt>
                <c:pt idx="200">
                  <c:v>-0.03</c:v>
                </c:pt>
                <c:pt idx="201">
                  <c:v>-0.03</c:v>
                </c:pt>
                <c:pt idx="202">
                  <c:v>-0.04</c:v>
                </c:pt>
                <c:pt idx="203">
                  <c:v>-0.04</c:v>
                </c:pt>
                <c:pt idx="204">
                  <c:v>0</c:v>
                </c:pt>
                <c:pt idx="205">
                  <c:v>0</c:v>
                </c:pt>
                <c:pt idx="206">
                  <c:v>-0.02</c:v>
                </c:pt>
                <c:pt idx="207">
                  <c:v>-0.02</c:v>
                </c:pt>
                <c:pt idx="208">
                  <c:v>0</c:v>
                </c:pt>
                <c:pt idx="209">
                  <c:v>0</c:v>
                </c:pt>
                <c:pt idx="210">
                  <c:v>-0.01</c:v>
                </c:pt>
                <c:pt idx="211">
                  <c:v>-0.01</c:v>
                </c:pt>
                <c:pt idx="212">
                  <c:v>-0.02</c:v>
                </c:pt>
                <c:pt idx="213">
                  <c:v>-0.02</c:v>
                </c:pt>
                <c:pt idx="214">
                  <c:v>0</c:v>
                </c:pt>
                <c:pt idx="215">
                  <c:v>0</c:v>
                </c:pt>
                <c:pt idx="216">
                  <c:v>-0.04</c:v>
                </c:pt>
                <c:pt idx="217">
                  <c:v>-0.04</c:v>
                </c:pt>
                <c:pt idx="220">
                  <c:v>-0.03</c:v>
                </c:pt>
                <c:pt idx="221">
                  <c:v>-0.03</c:v>
                </c:pt>
                <c:pt idx="222">
                  <c:v>-0.04</c:v>
                </c:pt>
                <c:pt idx="223">
                  <c:v>-0.04</c:v>
                </c:pt>
                <c:pt idx="224">
                  <c:v>-0.04</c:v>
                </c:pt>
                <c:pt idx="225">
                  <c:v>-0.04</c:v>
                </c:pt>
                <c:pt idx="226">
                  <c:v>-0.01</c:v>
                </c:pt>
                <c:pt idx="227">
                  <c:v>-0.01</c:v>
                </c:pt>
                <c:pt idx="228">
                  <c:v>-0.03</c:v>
                </c:pt>
                <c:pt idx="229">
                  <c:v>-0.03</c:v>
                </c:pt>
                <c:pt idx="230">
                  <c:v>-0.01</c:v>
                </c:pt>
                <c:pt idx="231">
                  <c:v>-0.01</c:v>
                </c:pt>
                <c:pt idx="232">
                  <c:v>-0.02</c:v>
                </c:pt>
                <c:pt idx="233">
                  <c:v>-0.02</c:v>
                </c:pt>
                <c:pt idx="234">
                  <c:v>-0.02</c:v>
                </c:pt>
                <c:pt idx="235">
                  <c:v>-0.02</c:v>
                </c:pt>
                <c:pt idx="236">
                  <c:v>-0.01</c:v>
                </c:pt>
                <c:pt idx="237">
                  <c:v>-0.01</c:v>
                </c:pt>
                <c:pt idx="238">
                  <c:v>-0.04</c:v>
                </c:pt>
                <c:pt idx="239">
                  <c:v>-0.04</c:v>
                </c:pt>
                <c:pt idx="242">
                  <c:v>-0.04</c:v>
                </c:pt>
                <c:pt idx="243">
                  <c:v>-0.04</c:v>
                </c:pt>
                <c:pt idx="244">
                  <c:v>-0.04</c:v>
                </c:pt>
                <c:pt idx="245">
                  <c:v>-0.04</c:v>
                </c:pt>
                <c:pt idx="246">
                  <c:v>-0.05</c:v>
                </c:pt>
                <c:pt idx="247">
                  <c:v>-0.05</c:v>
                </c:pt>
                <c:pt idx="248">
                  <c:v>-0.02</c:v>
                </c:pt>
                <c:pt idx="249">
                  <c:v>-0.02</c:v>
                </c:pt>
                <c:pt idx="250">
                  <c:v>-0.03</c:v>
                </c:pt>
                <c:pt idx="251">
                  <c:v>-0.03</c:v>
                </c:pt>
                <c:pt idx="252">
                  <c:v>-0.02</c:v>
                </c:pt>
                <c:pt idx="253">
                  <c:v>-0.02</c:v>
                </c:pt>
                <c:pt idx="254">
                  <c:v>-0.02</c:v>
                </c:pt>
                <c:pt idx="255">
                  <c:v>-0.02</c:v>
                </c:pt>
                <c:pt idx="256">
                  <c:v>-0.03</c:v>
                </c:pt>
                <c:pt idx="257">
                  <c:v>-0.03</c:v>
                </c:pt>
                <c:pt idx="258">
                  <c:v>-0.02</c:v>
                </c:pt>
                <c:pt idx="259">
                  <c:v>-0.02</c:v>
                </c:pt>
                <c:pt idx="260">
                  <c:v>-0.05</c:v>
                </c:pt>
                <c:pt idx="261">
                  <c:v>-0.05</c:v>
                </c:pt>
                <c:pt idx="264">
                  <c:v>-0.05</c:v>
                </c:pt>
                <c:pt idx="265">
                  <c:v>-0.05</c:v>
                </c:pt>
                <c:pt idx="266">
                  <c:v>-0.05</c:v>
                </c:pt>
                <c:pt idx="267">
                  <c:v>-0.05</c:v>
                </c:pt>
                <c:pt idx="268">
                  <c:v>-0.06</c:v>
                </c:pt>
                <c:pt idx="269">
                  <c:v>-0.06</c:v>
                </c:pt>
                <c:pt idx="270">
                  <c:v>-0.03</c:v>
                </c:pt>
                <c:pt idx="271">
                  <c:v>-0.03</c:v>
                </c:pt>
                <c:pt idx="272">
                  <c:v>-0.05</c:v>
                </c:pt>
                <c:pt idx="273">
                  <c:v>-0.05</c:v>
                </c:pt>
                <c:pt idx="274">
                  <c:v>-0.03</c:v>
                </c:pt>
                <c:pt idx="275">
                  <c:v>-0.03</c:v>
                </c:pt>
                <c:pt idx="276">
                  <c:v>-0.03</c:v>
                </c:pt>
                <c:pt idx="277">
                  <c:v>-0.03</c:v>
                </c:pt>
                <c:pt idx="278">
                  <c:v>-0.04</c:v>
                </c:pt>
                <c:pt idx="279">
                  <c:v>-0.04</c:v>
                </c:pt>
                <c:pt idx="280">
                  <c:v>-0.03</c:v>
                </c:pt>
                <c:pt idx="281">
                  <c:v>-0.03</c:v>
                </c:pt>
                <c:pt idx="282">
                  <c:v>-0.06</c:v>
                </c:pt>
                <c:pt idx="283">
                  <c:v>-0.06</c:v>
                </c:pt>
                <c:pt idx="286">
                  <c:v>-0.05</c:v>
                </c:pt>
                <c:pt idx="287">
                  <c:v>-0.05</c:v>
                </c:pt>
                <c:pt idx="288">
                  <c:v>-0.06</c:v>
                </c:pt>
                <c:pt idx="289">
                  <c:v>-0.06</c:v>
                </c:pt>
                <c:pt idx="290">
                  <c:v>-0.06</c:v>
                </c:pt>
                <c:pt idx="291">
                  <c:v>-0.06</c:v>
                </c:pt>
                <c:pt idx="292">
                  <c:v>-0.04</c:v>
                </c:pt>
                <c:pt idx="293">
                  <c:v>-0.04</c:v>
                </c:pt>
                <c:pt idx="294">
                  <c:v>-0.05</c:v>
                </c:pt>
                <c:pt idx="295">
                  <c:v>-0.05</c:v>
                </c:pt>
                <c:pt idx="296">
                  <c:v>-0.04</c:v>
                </c:pt>
                <c:pt idx="297">
                  <c:v>-0.04</c:v>
                </c:pt>
                <c:pt idx="298">
                  <c:v>-0.04</c:v>
                </c:pt>
                <c:pt idx="299">
                  <c:v>-0.04</c:v>
                </c:pt>
                <c:pt idx="300">
                  <c:v>-0.05</c:v>
                </c:pt>
                <c:pt idx="301">
                  <c:v>-0.05</c:v>
                </c:pt>
                <c:pt idx="302">
                  <c:v>-0.03</c:v>
                </c:pt>
                <c:pt idx="303">
                  <c:v>-0.03</c:v>
                </c:pt>
                <c:pt idx="304">
                  <c:v>-0.06</c:v>
                </c:pt>
                <c:pt idx="305">
                  <c:v>-0.06</c:v>
                </c:pt>
                <c:pt idx="308">
                  <c:v>-0.05</c:v>
                </c:pt>
                <c:pt idx="309">
                  <c:v>-0.05</c:v>
                </c:pt>
                <c:pt idx="310">
                  <c:v>-0.05</c:v>
                </c:pt>
                <c:pt idx="311">
                  <c:v>-0.05</c:v>
                </c:pt>
                <c:pt idx="312">
                  <c:v>-0.06</c:v>
                </c:pt>
                <c:pt idx="313">
                  <c:v>-0.06</c:v>
                </c:pt>
                <c:pt idx="314">
                  <c:v>-0.04</c:v>
                </c:pt>
                <c:pt idx="315">
                  <c:v>-0.04</c:v>
                </c:pt>
                <c:pt idx="316">
                  <c:v>-0.05</c:v>
                </c:pt>
                <c:pt idx="317">
                  <c:v>-0.05</c:v>
                </c:pt>
                <c:pt idx="318">
                  <c:v>-0.04</c:v>
                </c:pt>
                <c:pt idx="319">
                  <c:v>-0.04</c:v>
                </c:pt>
                <c:pt idx="320">
                  <c:v>-0.05</c:v>
                </c:pt>
                <c:pt idx="321">
                  <c:v>-0.05</c:v>
                </c:pt>
                <c:pt idx="322">
                  <c:v>-0.05</c:v>
                </c:pt>
                <c:pt idx="323">
                  <c:v>-0.05</c:v>
                </c:pt>
                <c:pt idx="324">
                  <c:v>-0.04</c:v>
                </c:pt>
                <c:pt idx="325">
                  <c:v>-0.04</c:v>
                </c:pt>
                <c:pt idx="326">
                  <c:v>-0.06</c:v>
                </c:pt>
                <c:pt idx="327">
                  <c:v>-0.06</c:v>
                </c:pt>
                <c:pt idx="330">
                  <c:v>-0.05</c:v>
                </c:pt>
                <c:pt idx="331">
                  <c:v>-0.05</c:v>
                </c:pt>
                <c:pt idx="332">
                  <c:v>-0.05</c:v>
                </c:pt>
                <c:pt idx="333">
                  <c:v>-0.05</c:v>
                </c:pt>
                <c:pt idx="334">
                  <c:v>-0.05</c:v>
                </c:pt>
                <c:pt idx="335">
                  <c:v>-0.05</c:v>
                </c:pt>
                <c:pt idx="336">
                  <c:v>-0.04</c:v>
                </c:pt>
                <c:pt idx="337">
                  <c:v>-0.04</c:v>
                </c:pt>
                <c:pt idx="338">
                  <c:v>-0.05</c:v>
                </c:pt>
                <c:pt idx="339">
                  <c:v>-0.05</c:v>
                </c:pt>
                <c:pt idx="340">
                  <c:v>-0.05</c:v>
                </c:pt>
                <c:pt idx="341">
                  <c:v>-0.05</c:v>
                </c:pt>
                <c:pt idx="342">
                  <c:v>-0.05</c:v>
                </c:pt>
                <c:pt idx="343">
                  <c:v>-0.05</c:v>
                </c:pt>
                <c:pt idx="344">
                  <c:v>-0.05</c:v>
                </c:pt>
                <c:pt idx="345">
                  <c:v>-0.05</c:v>
                </c:pt>
                <c:pt idx="346">
                  <c:v>-0.05</c:v>
                </c:pt>
                <c:pt idx="347">
                  <c:v>-0.05</c:v>
                </c:pt>
                <c:pt idx="348">
                  <c:v>-0.05</c:v>
                </c:pt>
                <c:pt idx="349">
                  <c:v>-0.05</c:v>
                </c:pt>
                <c:pt idx="352">
                  <c:v>-0.05</c:v>
                </c:pt>
                <c:pt idx="353">
                  <c:v>-0.05</c:v>
                </c:pt>
                <c:pt idx="354">
                  <c:v>-0.05</c:v>
                </c:pt>
                <c:pt idx="355">
                  <c:v>-0.05</c:v>
                </c:pt>
                <c:pt idx="356">
                  <c:v>-0.06</c:v>
                </c:pt>
                <c:pt idx="357">
                  <c:v>-0.06</c:v>
                </c:pt>
                <c:pt idx="358">
                  <c:v>-0.05</c:v>
                </c:pt>
                <c:pt idx="359">
                  <c:v>-0.05</c:v>
                </c:pt>
                <c:pt idx="360">
                  <c:v>-0.05</c:v>
                </c:pt>
                <c:pt idx="361">
                  <c:v>-0.05</c:v>
                </c:pt>
                <c:pt idx="362">
                  <c:v>-0.05</c:v>
                </c:pt>
                <c:pt idx="363">
                  <c:v>-0.05</c:v>
                </c:pt>
                <c:pt idx="364">
                  <c:v>-0.05</c:v>
                </c:pt>
                <c:pt idx="365">
                  <c:v>-0.05</c:v>
                </c:pt>
                <c:pt idx="366">
                  <c:v>-0.05</c:v>
                </c:pt>
                <c:pt idx="367">
                  <c:v>-0.05</c:v>
                </c:pt>
                <c:pt idx="368">
                  <c:v>-0.05</c:v>
                </c:pt>
                <c:pt idx="369">
                  <c:v>-0.05</c:v>
                </c:pt>
                <c:pt idx="370">
                  <c:v>-0.05</c:v>
                </c:pt>
                <c:pt idx="371">
                  <c:v>-0.05</c:v>
                </c:pt>
                <c:pt idx="374">
                  <c:v>-0.05</c:v>
                </c:pt>
                <c:pt idx="375">
                  <c:v>-0.05</c:v>
                </c:pt>
                <c:pt idx="376">
                  <c:v>-0.05</c:v>
                </c:pt>
                <c:pt idx="377">
                  <c:v>-0.05</c:v>
                </c:pt>
                <c:pt idx="378">
                  <c:v>-0.05</c:v>
                </c:pt>
                <c:pt idx="379">
                  <c:v>-0.05</c:v>
                </c:pt>
                <c:pt idx="380">
                  <c:v>-0.05</c:v>
                </c:pt>
                <c:pt idx="381">
                  <c:v>-0.05</c:v>
                </c:pt>
                <c:pt idx="382">
                  <c:v>-0.05</c:v>
                </c:pt>
                <c:pt idx="383">
                  <c:v>-0.05</c:v>
                </c:pt>
                <c:pt idx="384">
                  <c:v>-0.05</c:v>
                </c:pt>
                <c:pt idx="385">
                  <c:v>-0.05</c:v>
                </c:pt>
                <c:pt idx="386">
                  <c:v>-0.05</c:v>
                </c:pt>
                <c:pt idx="387">
                  <c:v>-0.05</c:v>
                </c:pt>
                <c:pt idx="388">
                  <c:v>-0.05</c:v>
                </c:pt>
                <c:pt idx="389">
                  <c:v>-0.05</c:v>
                </c:pt>
                <c:pt idx="390">
                  <c:v>-0.05</c:v>
                </c:pt>
                <c:pt idx="391">
                  <c:v>-0.05</c:v>
                </c:pt>
                <c:pt idx="392">
                  <c:v>-0.05</c:v>
                </c:pt>
                <c:pt idx="393">
                  <c:v>-0.05</c:v>
                </c:pt>
                <c:pt idx="396">
                  <c:v>-0.05</c:v>
                </c:pt>
                <c:pt idx="397">
                  <c:v>-0.05</c:v>
                </c:pt>
                <c:pt idx="398">
                  <c:v>-0.04</c:v>
                </c:pt>
                <c:pt idx="399">
                  <c:v>-0.04</c:v>
                </c:pt>
                <c:pt idx="400">
                  <c:v>-0.04</c:v>
                </c:pt>
                <c:pt idx="401">
                  <c:v>-0.04</c:v>
                </c:pt>
                <c:pt idx="402">
                  <c:v>-0.05</c:v>
                </c:pt>
                <c:pt idx="403">
                  <c:v>-0.05</c:v>
                </c:pt>
                <c:pt idx="404">
                  <c:v>-0.05</c:v>
                </c:pt>
                <c:pt idx="405">
                  <c:v>-0.05</c:v>
                </c:pt>
                <c:pt idx="406">
                  <c:v>-0.05</c:v>
                </c:pt>
                <c:pt idx="407">
                  <c:v>-0.05</c:v>
                </c:pt>
                <c:pt idx="408">
                  <c:v>-0.05</c:v>
                </c:pt>
                <c:pt idx="409">
                  <c:v>-0.05</c:v>
                </c:pt>
                <c:pt idx="410">
                  <c:v>-0.05</c:v>
                </c:pt>
                <c:pt idx="411">
                  <c:v>-0.05</c:v>
                </c:pt>
                <c:pt idx="412">
                  <c:v>-0.05</c:v>
                </c:pt>
                <c:pt idx="413">
                  <c:v>-0.05</c:v>
                </c:pt>
                <c:pt idx="414">
                  <c:v>-0.05</c:v>
                </c:pt>
                <c:pt idx="415">
                  <c:v>-0.05</c:v>
                </c:pt>
                <c:pt idx="418">
                  <c:v>-0.04</c:v>
                </c:pt>
                <c:pt idx="419">
                  <c:v>-0.04</c:v>
                </c:pt>
                <c:pt idx="420">
                  <c:v>-0.03</c:v>
                </c:pt>
                <c:pt idx="421">
                  <c:v>-0.03</c:v>
                </c:pt>
                <c:pt idx="422">
                  <c:v>-0.03</c:v>
                </c:pt>
                <c:pt idx="423">
                  <c:v>-0.03</c:v>
                </c:pt>
                <c:pt idx="424">
                  <c:v>-0.05</c:v>
                </c:pt>
                <c:pt idx="425">
                  <c:v>-0.05</c:v>
                </c:pt>
                <c:pt idx="426">
                  <c:v>-0.04</c:v>
                </c:pt>
                <c:pt idx="427">
                  <c:v>-0.04</c:v>
                </c:pt>
                <c:pt idx="428">
                  <c:v>-0.05</c:v>
                </c:pt>
                <c:pt idx="429">
                  <c:v>-0.05</c:v>
                </c:pt>
                <c:pt idx="430">
                  <c:v>-0.05</c:v>
                </c:pt>
                <c:pt idx="431">
                  <c:v>-0.05</c:v>
                </c:pt>
                <c:pt idx="432">
                  <c:v>-0.05</c:v>
                </c:pt>
                <c:pt idx="433">
                  <c:v>-0.05</c:v>
                </c:pt>
                <c:pt idx="434">
                  <c:v>-0.05</c:v>
                </c:pt>
                <c:pt idx="435">
                  <c:v>-0.05</c:v>
                </c:pt>
                <c:pt idx="436">
                  <c:v>-0.03</c:v>
                </c:pt>
                <c:pt idx="437">
                  <c:v>-0.03</c:v>
                </c:pt>
                <c:pt idx="440">
                  <c:v>-0.04</c:v>
                </c:pt>
                <c:pt idx="441">
                  <c:v>-0.04</c:v>
                </c:pt>
                <c:pt idx="442">
                  <c:v>-0.03</c:v>
                </c:pt>
                <c:pt idx="443">
                  <c:v>-0.03</c:v>
                </c:pt>
                <c:pt idx="444">
                  <c:v>-0.02</c:v>
                </c:pt>
                <c:pt idx="445">
                  <c:v>-0.02</c:v>
                </c:pt>
                <c:pt idx="446">
                  <c:v>-0.04</c:v>
                </c:pt>
                <c:pt idx="447">
                  <c:v>-0.04</c:v>
                </c:pt>
                <c:pt idx="448">
                  <c:v>-0.03</c:v>
                </c:pt>
                <c:pt idx="449">
                  <c:v>-0.03</c:v>
                </c:pt>
                <c:pt idx="450">
                  <c:v>-0.04</c:v>
                </c:pt>
                <c:pt idx="451">
                  <c:v>-0.04</c:v>
                </c:pt>
                <c:pt idx="452">
                  <c:v>-0.04</c:v>
                </c:pt>
                <c:pt idx="453">
                  <c:v>-0.04</c:v>
                </c:pt>
                <c:pt idx="454">
                  <c:v>-0.04</c:v>
                </c:pt>
                <c:pt idx="455">
                  <c:v>-0.04</c:v>
                </c:pt>
                <c:pt idx="456">
                  <c:v>-0.05</c:v>
                </c:pt>
                <c:pt idx="457">
                  <c:v>-0.05</c:v>
                </c:pt>
                <c:pt idx="458">
                  <c:v>-0.03</c:v>
                </c:pt>
                <c:pt idx="459">
                  <c:v>-0.03</c:v>
                </c:pt>
                <c:pt idx="462">
                  <c:v>-0.03</c:v>
                </c:pt>
                <c:pt idx="463">
                  <c:v>-0.03</c:v>
                </c:pt>
                <c:pt idx="464">
                  <c:v>-0.02</c:v>
                </c:pt>
                <c:pt idx="465">
                  <c:v>-0.02</c:v>
                </c:pt>
                <c:pt idx="466">
                  <c:v>-0.02</c:v>
                </c:pt>
                <c:pt idx="467">
                  <c:v>-0.02</c:v>
                </c:pt>
                <c:pt idx="468">
                  <c:v>-0.04</c:v>
                </c:pt>
                <c:pt idx="469">
                  <c:v>-0.04</c:v>
                </c:pt>
                <c:pt idx="470">
                  <c:v>-0.03</c:v>
                </c:pt>
                <c:pt idx="471">
                  <c:v>-0.03</c:v>
                </c:pt>
                <c:pt idx="472">
                  <c:v>-0.04</c:v>
                </c:pt>
                <c:pt idx="473">
                  <c:v>-0.04</c:v>
                </c:pt>
                <c:pt idx="474">
                  <c:v>-0.04</c:v>
                </c:pt>
                <c:pt idx="475">
                  <c:v>-0.04</c:v>
                </c:pt>
                <c:pt idx="476">
                  <c:v>-0.03</c:v>
                </c:pt>
                <c:pt idx="477">
                  <c:v>-0.03</c:v>
                </c:pt>
                <c:pt idx="478">
                  <c:v>-0.04</c:v>
                </c:pt>
                <c:pt idx="479">
                  <c:v>-0.04</c:v>
                </c:pt>
                <c:pt idx="480">
                  <c:v>-0.01</c:v>
                </c:pt>
                <c:pt idx="481">
                  <c:v>-0.01</c:v>
                </c:pt>
              </c:numCache>
            </c:numRef>
          </c:val>
        </c:ser>
        <c:bandFmts/>
        <c:axId val="39864192"/>
        <c:axId val="39865728"/>
        <c:axId val="39849024"/>
      </c:surface3DChart>
      <c:catAx>
        <c:axId val="39864192"/>
        <c:scaling>
          <c:orientation val="minMax"/>
        </c:scaling>
        <c:delete val="1"/>
        <c:axPos val="b"/>
        <c:majorTickMark val="out"/>
        <c:minorTickMark val="none"/>
        <c:tickLblPos val="nextTo"/>
        <c:crossAx val="39865728"/>
        <c:crosses val="autoZero"/>
        <c:auto val="1"/>
        <c:lblAlgn val="ctr"/>
        <c:lblOffset val="100"/>
        <c:noMultiLvlLbl val="0"/>
      </c:catAx>
      <c:valAx>
        <c:axId val="39865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864192"/>
        <c:crosses val="autoZero"/>
        <c:crossBetween val="midCat"/>
      </c:valAx>
      <c:serAx>
        <c:axId val="39849024"/>
        <c:scaling>
          <c:orientation val="minMax"/>
        </c:scaling>
        <c:delete val="1"/>
        <c:axPos val="b"/>
        <c:majorTickMark val="out"/>
        <c:minorTickMark val="none"/>
        <c:tickLblPos val="nextTo"/>
        <c:crossAx val="39865728"/>
        <c:crosses val="autoZero"/>
      </c:serAx>
    </c:plotArea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surface3DChart>
        <c:wireframe val="0"/>
        <c:ser>
          <c:idx val="0"/>
          <c:order val="0"/>
          <c:val>
            <c:numRef>
              <c:f>Sheet4!$A$1:$A$465</c:f>
              <c:numCache>
                <c:formatCode>General</c:formatCode>
                <c:ptCount val="46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0">
                  <c:v>0.05</c:v>
                </c:pt>
                <c:pt idx="21">
                  <c:v>0.05</c:v>
                </c:pt>
                <c:pt idx="22">
                  <c:v>0.05</c:v>
                </c:pt>
                <c:pt idx="25">
                  <c:v>4.9500000000000002E-2</c:v>
                </c:pt>
                <c:pt idx="26">
                  <c:v>4.9500000000000002E-2</c:v>
                </c:pt>
                <c:pt idx="27">
                  <c:v>4.9500000000000002E-2</c:v>
                </c:pt>
                <c:pt idx="28">
                  <c:v>0.14949999999999999</c:v>
                </c:pt>
                <c:pt idx="29">
                  <c:v>4.9500000000000002E-2</c:v>
                </c:pt>
                <c:pt idx="30">
                  <c:v>4.9500000000000002E-2</c:v>
                </c:pt>
                <c:pt idx="31">
                  <c:v>4.9500000000000002E-2</c:v>
                </c:pt>
                <c:pt idx="32">
                  <c:v>4.9500000000000002E-2</c:v>
                </c:pt>
                <c:pt idx="33">
                  <c:v>4.9500000000000002E-2</c:v>
                </c:pt>
                <c:pt idx="34">
                  <c:v>4.9500000000000002E-2</c:v>
                </c:pt>
                <c:pt idx="35">
                  <c:v>4.9500000000000002E-2</c:v>
                </c:pt>
                <c:pt idx="36">
                  <c:v>4.9500000000000002E-2</c:v>
                </c:pt>
                <c:pt idx="37">
                  <c:v>4.9500000000000002E-2</c:v>
                </c:pt>
                <c:pt idx="38">
                  <c:v>4.9500000000000002E-2</c:v>
                </c:pt>
                <c:pt idx="39">
                  <c:v>4.9500000000000002E-2</c:v>
                </c:pt>
                <c:pt idx="40">
                  <c:v>4.9500000000000002E-2</c:v>
                </c:pt>
                <c:pt idx="41">
                  <c:v>4.9500000000000002E-2</c:v>
                </c:pt>
                <c:pt idx="42">
                  <c:v>4.9500000000000002E-2</c:v>
                </c:pt>
                <c:pt idx="43">
                  <c:v>4.9500000000000002E-2</c:v>
                </c:pt>
                <c:pt idx="44">
                  <c:v>4.9500000000000002E-2</c:v>
                </c:pt>
                <c:pt idx="47">
                  <c:v>4.8500000000000001E-2</c:v>
                </c:pt>
                <c:pt idx="48">
                  <c:v>4.8500000000000001E-2</c:v>
                </c:pt>
                <c:pt idx="49">
                  <c:v>4.8500000000000001E-2</c:v>
                </c:pt>
                <c:pt idx="50">
                  <c:v>0.2475</c:v>
                </c:pt>
                <c:pt idx="51">
                  <c:v>4.8500000000000001E-2</c:v>
                </c:pt>
                <c:pt idx="52">
                  <c:v>4.8500000000000001E-2</c:v>
                </c:pt>
                <c:pt idx="53">
                  <c:v>4.8500000000000001E-2</c:v>
                </c:pt>
                <c:pt idx="54">
                  <c:v>4.8500000000000001E-2</c:v>
                </c:pt>
                <c:pt idx="55">
                  <c:v>4.8500000000000001E-2</c:v>
                </c:pt>
                <c:pt idx="56">
                  <c:v>4.8500000000000001E-2</c:v>
                </c:pt>
                <c:pt idx="57">
                  <c:v>4.8500000000000001E-2</c:v>
                </c:pt>
                <c:pt idx="58">
                  <c:v>4.8500000000000001E-2</c:v>
                </c:pt>
                <c:pt idx="59">
                  <c:v>4.8500000000000001E-2</c:v>
                </c:pt>
                <c:pt idx="60">
                  <c:v>4.8500000000000001E-2</c:v>
                </c:pt>
                <c:pt idx="61">
                  <c:v>4.8500000000000001E-2</c:v>
                </c:pt>
                <c:pt idx="62">
                  <c:v>4.8500000000000001E-2</c:v>
                </c:pt>
                <c:pt idx="63">
                  <c:v>4.8500000000000001E-2</c:v>
                </c:pt>
                <c:pt idx="64">
                  <c:v>4.8500000000000001E-2</c:v>
                </c:pt>
                <c:pt idx="65">
                  <c:v>4.8500000000000001E-2</c:v>
                </c:pt>
                <c:pt idx="66">
                  <c:v>4.8500000000000001E-2</c:v>
                </c:pt>
                <c:pt idx="69">
                  <c:v>4.7E-2</c:v>
                </c:pt>
                <c:pt idx="70">
                  <c:v>4.7E-2</c:v>
                </c:pt>
                <c:pt idx="71">
                  <c:v>4.7E-2</c:v>
                </c:pt>
                <c:pt idx="72">
                  <c:v>0.34300000000000003</c:v>
                </c:pt>
                <c:pt idx="73">
                  <c:v>4.7E-2</c:v>
                </c:pt>
                <c:pt idx="74">
                  <c:v>4.7E-2</c:v>
                </c:pt>
                <c:pt idx="75">
                  <c:v>4.7E-2</c:v>
                </c:pt>
                <c:pt idx="76">
                  <c:v>4.7E-2</c:v>
                </c:pt>
                <c:pt idx="77">
                  <c:v>4.7E-2</c:v>
                </c:pt>
                <c:pt idx="78">
                  <c:v>4.7E-2</c:v>
                </c:pt>
                <c:pt idx="79">
                  <c:v>4.7E-2</c:v>
                </c:pt>
                <c:pt idx="80">
                  <c:v>4.7E-2</c:v>
                </c:pt>
                <c:pt idx="81">
                  <c:v>4.7E-2</c:v>
                </c:pt>
                <c:pt idx="82">
                  <c:v>4.7E-2</c:v>
                </c:pt>
                <c:pt idx="83">
                  <c:v>4.7E-2</c:v>
                </c:pt>
                <c:pt idx="84">
                  <c:v>4.7E-2</c:v>
                </c:pt>
                <c:pt idx="85">
                  <c:v>4.7E-2</c:v>
                </c:pt>
                <c:pt idx="86">
                  <c:v>4.7E-2</c:v>
                </c:pt>
                <c:pt idx="87">
                  <c:v>4.7E-2</c:v>
                </c:pt>
                <c:pt idx="88">
                  <c:v>4.7E-2</c:v>
                </c:pt>
                <c:pt idx="91">
                  <c:v>4.5100000000000001E-2</c:v>
                </c:pt>
                <c:pt idx="92">
                  <c:v>4.5100000000000001E-2</c:v>
                </c:pt>
                <c:pt idx="93">
                  <c:v>4.5100000000000001E-2</c:v>
                </c:pt>
                <c:pt idx="94">
                  <c:v>0.43509999999999999</c:v>
                </c:pt>
                <c:pt idx="95">
                  <c:v>4.5100000000000001E-2</c:v>
                </c:pt>
                <c:pt idx="96">
                  <c:v>4.5100000000000001E-2</c:v>
                </c:pt>
                <c:pt idx="97">
                  <c:v>4.5100000000000001E-2</c:v>
                </c:pt>
                <c:pt idx="98">
                  <c:v>4.5100000000000001E-2</c:v>
                </c:pt>
                <c:pt idx="99">
                  <c:v>4.5100000000000001E-2</c:v>
                </c:pt>
                <c:pt idx="100">
                  <c:v>4.5100000000000001E-2</c:v>
                </c:pt>
                <c:pt idx="101">
                  <c:v>4.5100000000000001E-2</c:v>
                </c:pt>
                <c:pt idx="102">
                  <c:v>4.5100000000000001E-2</c:v>
                </c:pt>
                <c:pt idx="103">
                  <c:v>4.5100000000000001E-2</c:v>
                </c:pt>
                <c:pt idx="104">
                  <c:v>4.5100000000000001E-2</c:v>
                </c:pt>
                <c:pt idx="105">
                  <c:v>4.5100000000000001E-2</c:v>
                </c:pt>
                <c:pt idx="106">
                  <c:v>4.5100000000000001E-2</c:v>
                </c:pt>
                <c:pt idx="107">
                  <c:v>4.5100000000000001E-2</c:v>
                </c:pt>
                <c:pt idx="108">
                  <c:v>4.5100000000000001E-2</c:v>
                </c:pt>
                <c:pt idx="109">
                  <c:v>4.5100000000000001E-2</c:v>
                </c:pt>
                <c:pt idx="110">
                  <c:v>4.5100000000000001E-2</c:v>
                </c:pt>
                <c:pt idx="113">
                  <c:v>4.2700000000000002E-2</c:v>
                </c:pt>
                <c:pt idx="114">
                  <c:v>4.2700000000000002E-2</c:v>
                </c:pt>
                <c:pt idx="115">
                  <c:v>4.2700000000000002E-2</c:v>
                </c:pt>
                <c:pt idx="116">
                  <c:v>0.52290000000000003</c:v>
                </c:pt>
                <c:pt idx="117">
                  <c:v>4.2700000000000002E-2</c:v>
                </c:pt>
                <c:pt idx="118">
                  <c:v>4.2700000000000002E-2</c:v>
                </c:pt>
                <c:pt idx="119">
                  <c:v>4.2700000000000002E-2</c:v>
                </c:pt>
                <c:pt idx="120">
                  <c:v>4.2700000000000002E-2</c:v>
                </c:pt>
                <c:pt idx="121">
                  <c:v>4.2700000000000002E-2</c:v>
                </c:pt>
                <c:pt idx="122">
                  <c:v>4.2700000000000002E-2</c:v>
                </c:pt>
                <c:pt idx="123">
                  <c:v>4.2700000000000002E-2</c:v>
                </c:pt>
                <c:pt idx="124">
                  <c:v>4.2700000000000002E-2</c:v>
                </c:pt>
                <c:pt idx="125">
                  <c:v>4.2700000000000002E-2</c:v>
                </c:pt>
                <c:pt idx="126">
                  <c:v>4.2700000000000002E-2</c:v>
                </c:pt>
                <c:pt idx="127">
                  <c:v>4.2700000000000002E-2</c:v>
                </c:pt>
                <c:pt idx="128">
                  <c:v>4.2700000000000002E-2</c:v>
                </c:pt>
                <c:pt idx="129">
                  <c:v>4.2700000000000002E-2</c:v>
                </c:pt>
                <c:pt idx="130">
                  <c:v>4.2700000000000002E-2</c:v>
                </c:pt>
                <c:pt idx="131">
                  <c:v>4.2700000000000002E-2</c:v>
                </c:pt>
                <c:pt idx="132">
                  <c:v>4.2700000000000002E-2</c:v>
                </c:pt>
                <c:pt idx="135">
                  <c:v>3.9800000000000002E-2</c:v>
                </c:pt>
                <c:pt idx="136">
                  <c:v>3.9800000000000002E-2</c:v>
                </c:pt>
                <c:pt idx="137">
                  <c:v>3.9800000000000002E-2</c:v>
                </c:pt>
                <c:pt idx="138">
                  <c:v>0.60540000000000005</c:v>
                </c:pt>
                <c:pt idx="139">
                  <c:v>3.9800000000000002E-2</c:v>
                </c:pt>
                <c:pt idx="140">
                  <c:v>3.9800000000000002E-2</c:v>
                </c:pt>
                <c:pt idx="141">
                  <c:v>3.9800000000000002E-2</c:v>
                </c:pt>
                <c:pt idx="142">
                  <c:v>3.9800000000000002E-2</c:v>
                </c:pt>
                <c:pt idx="143">
                  <c:v>3.9800000000000002E-2</c:v>
                </c:pt>
                <c:pt idx="144">
                  <c:v>3.9800000000000002E-2</c:v>
                </c:pt>
                <c:pt idx="145">
                  <c:v>3.9800000000000002E-2</c:v>
                </c:pt>
                <c:pt idx="146">
                  <c:v>3.9800000000000002E-2</c:v>
                </c:pt>
                <c:pt idx="147">
                  <c:v>3.9800000000000002E-2</c:v>
                </c:pt>
                <c:pt idx="148">
                  <c:v>3.9800000000000002E-2</c:v>
                </c:pt>
                <c:pt idx="149">
                  <c:v>3.9800000000000002E-2</c:v>
                </c:pt>
                <c:pt idx="150">
                  <c:v>3.9800000000000002E-2</c:v>
                </c:pt>
                <c:pt idx="151">
                  <c:v>3.9800000000000002E-2</c:v>
                </c:pt>
                <c:pt idx="152">
                  <c:v>3.9800000000000002E-2</c:v>
                </c:pt>
                <c:pt idx="153">
                  <c:v>3.9800000000000002E-2</c:v>
                </c:pt>
                <c:pt idx="154">
                  <c:v>3.9800000000000002E-2</c:v>
                </c:pt>
                <c:pt idx="157">
                  <c:v>3.6600000000000001E-2</c:v>
                </c:pt>
                <c:pt idx="158">
                  <c:v>3.6600000000000001E-2</c:v>
                </c:pt>
                <c:pt idx="159">
                  <c:v>3.6600000000000001E-2</c:v>
                </c:pt>
                <c:pt idx="160">
                  <c:v>0.68189999999999995</c:v>
                </c:pt>
                <c:pt idx="161">
                  <c:v>3.6600000000000001E-2</c:v>
                </c:pt>
                <c:pt idx="162">
                  <c:v>3.6600000000000001E-2</c:v>
                </c:pt>
                <c:pt idx="163">
                  <c:v>3.6600000000000001E-2</c:v>
                </c:pt>
                <c:pt idx="164">
                  <c:v>3.6600000000000001E-2</c:v>
                </c:pt>
                <c:pt idx="165">
                  <c:v>3.6600000000000001E-2</c:v>
                </c:pt>
                <c:pt idx="166">
                  <c:v>3.6600000000000001E-2</c:v>
                </c:pt>
                <c:pt idx="167">
                  <c:v>3.6600000000000001E-2</c:v>
                </c:pt>
                <c:pt idx="168">
                  <c:v>3.6600000000000001E-2</c:v>
                </c:pt>
                <c:pt idx="169">
                  <c:v>3.6600000000000001E-2</c:v>
                </c:pt>
                <c:pt idx="170">
                  <c:v>3.6600000000000001E-2</c:v>
                </c:pt>
                <c:pt idx="171">
                  <c:v>3.6600000000000001E-2</c:v>
                </c:pt>
                <c:pt idx="172">
                  <c:v>3.6600000000000001E-2</c:v>
                </c:pt>
                <c:pt idx="173">
                  <c:v>3.6600000000000001E-2</c:v>
                </c:pt>
                <c:pt idx="174">
                  <c:v>3.6600000000000001E-2</c:v>
                </c:pt>
                <c:pt idx="175">
                  <c:v>3.6600000000000001E-2</c:v>
                </c:pt>
                <c:pt idx="176">
                  <c:v>3.6600000000000001E-2</c:v>
                </c:pt>
                <c:pt idx="179">
                  <c:v>3.3000000000000002E-2</c:v>
                </c:pt>
                <c:pt idx="180">
                  <c:v>3.3000000000000002E-2</c:v>
                </c:pt>
                <c:pt idx="181">
                  <c:v>3.3000000000000002E-2</c:v>
                </c:pt>
                <c:pt idx="182">
                  <c:v>0.75149999999999995</c:v>
                </c:pt>
                <c:pt idx="183">
                  <c:v>3.3000000000000002E-2</c:v>
                </c:pt>
                <c:pt idx="184">
                  <c:v>3.3000000000000002E-2</c:v>
                </c:pt>
                <c:pt idx="185">
                  <c:v>3.3000000000000002E-2</c:v>
                </c:pt>
                <c:pt idx="186">
                  <c:v>3.3000000000000002E-2</c:v>
                </c:pt>
                <c:pt idx="187">
                  <c:v>3.3000000000000002E-2</c:v>
                </c:pt>
                <c:pt idx="188">
                  <c:v>3.3000000000000002E-2</c:v>
                </c:pt>
                <c:pt idx="189">
                  <c:v>3.3000000000000002E-2</c:v>
                </c:pt>
                <c:pt idx="190">
                  <c:v>3.3000000000000002E-2</c:v>
                </c:pt>
                <c:pt idx="191">
                  <c:v>3.3000000000000002E-2</c:v>
                </c:pt>
                <c:pt idx="192">
                  <c:v>3.3000000000000002E-2</c:v>
                </c:pt>
                <c:pt idx="193">
                  <c:v>3.3000000000000002E-2</c:v>
                </c:pt>
                <c:pt idx="194">
                  <c:v>3.3000000000000002E-2</c:v>
                </c:pt>
                <c:pt idx="195">
                  <c:v>3.3000000000000002E-2</c:v>
                </c:pt>
                <c:pt idx="196">
                  <c:v>3.3000000000000002E-2</c:v>
                </c:pt>
                <c:pt idx="197">
                  <c:v>3.3000000000000002E-2</c:v>
                </c:pt>
                <c:pt idx="198">
                  <c:v>3.3000000000000002E-2</c:v>
                </c:pt>
                <c:pt idx="201">
                  <c:v>2.9100000000000001E-2</c:v>
                </c:pt>
                <c:pt idx="202">
                  <c:v>2.9100000000000001E-2</c:v>
                </c:pt>
                <c:pt idx="203">
                  <c:v>2.9100000000000001E-2</c:v>
                </c:pt>
                <c:pt idx="204">
                  <c:v>0.81359999999999999</c:v>
                </c:pt>
                <c:pt idx="205">
                  <c:v>2.9100000000000001E-2</c:v>
                </c:pt>
                <c:pt idx="206">
                  <c:v>2.9100000000000001E-2</c:v>
                </c:pt>
                <c:pt idx="207">
                  <c:v>2.9100000000000001E-2</c:v>
                </c:pt>
                <c:pt idx="208">
                  <c:v>2.9100000000000001E-2</c:v>
                </c:pt>
                <c:pt idx="209">
                  <c:v>2.9100000000000001E-2</c:v>
                </c:pt>
                <c:pt idx="210">
                  <c:v>2.9100000000000001E-2</c:v>
                </c:pt>
                <c:pt idx="211">
                  <c:v>2.9100000000000001E-2</c:v>
                </c:pt>
                <c:pt idx="212">
                  <c:v>2.9100000000000001E-2</c:v>
                </c:pt>
                <c:pt idx="213">
                  <c:v>2.9100000000000001E-2</c:v>
                </c:pt>
                <c:pt idx="214">
                  <c:v>2.9100000000000001E-2</c:v>
                </c:pt>
                <c:pt idx="215">
                  <c:v>2.9100000000000001E-2</c:v>
                </c:pt>
                <c:pt idx="216">
                  <c:v>2.9100000000000001E-2</c:v>
                </c:pt>
                <c:pt idx="217">
                  <c:v>2.9100000000000001E-2</c:v>
                </c:pt>
                <c:pt idx="218">
                  <c:v>2.9100000000000001E-2</c:v>
                </c:pt>
                <c:pt idx="219">
                  <c:v>2.9100000000000001E-2</c:v>
                </c:pt>
                <c:pt idx="220">
                  <c:v>2.9100000000000001E-2</c:v>
                </c:pt>
                <c:pt idx="223">
                  <c:v>2.4899999999999999E-2</c:v>
                </c:pt>
                <c:pt idx="224">
                  <c:v>2.4899999999999999E-2</c:v>
                </c:pt>
                <c:pt idx="225">
                  <c:v>2.4899999999999999E-2</c:v>
                </c:pt>
                <c:pt idx="226">
                  <c:v>0.86760000000000004</c:v>
                </c:pt>
                <c:pt idx="227">
                  <c:v>2.4899999999999999E-2</c:v>
                </c:pt>
                <c:pt idx="228">
                  <c:v>2.4899999999999999E-2</c:v>
                </c:pt>
                <c:pt idx="229">
                  <c:v>2.4899999999999999E-2</c:v>
                </c:pt>
                <c:pt idx="230">
                  <c:v>2.4899999999999999E-2</c:v>
                </c:pt>
                <c:pt idx="231">
                  <c:v>2.4899999999999999E-2</c:v>
                </c:pt>
                <c:pt idx="232">
                  <c:v>2.4899999999999999E-2</c:v>
                </c:pt>
                <c:pt idx="233">
                  <c:v>2.4899999999999999E-2</c:v>
                </c:pt>
                <c:pt idx="234">
                  <c:v>2.4899999999999999E-2</c:v>
                </c:pt>
                <c:pt idx="235">
                  <c:v>2.4899999999999999E-2</c:v>
                </c:pt>
                <c:pt idx="236">
                  <c:v>2.4899999999999999E-2</c:v>
                </c:pt>
                <c:pt idx="237">
                  <c:v>2.4899999999999999E-2</c:v>
                </c:pt>
                <c:pt idx="238">
                  <c:v>2.4899999999999999E-2</c:v>
                </c:pt>
                <c:pt idx="239">
                  <c:v>2.4899999999999999E-2</c:v>
                </c:pt>
                <c:pt idx="240">
                  <c:v>2.4899999999999999E-2</c:v>
                </c:pt>
                <c:pt idx="241">
                  <c:v>2.4899999999999999E-2</c:v>
                </c:pt>
                <c:pt idx="242">
                  <c:v>2.4899999999999999E-2</c:v>
                </c:pt>
                <c:pt idx="245">
                  <c:v>2.0400000000000001E-2</c:v>
                </c:pt>
                <c:pt idx="246">
                  <c:v>2.0400000000000001E-2</c:v>
                </c:pt>
                <c:pt idx="247">
                  <c:v>2.0400000000000001E-2</c:v>
                </c:pt>
                <c:pt idx="248">
                  <c:v>0.91300000000000003</c:v>
                </c:pt>
                <c:pt idx="249">
                  <c:v>2.0400000000000001E-2</c:v>
                </c:pt>
                <c:pt idx="250">
                  <c:v>2.0400000000000001E-2</c:v>
                </c:pt>
                <c:pt idx="251">
                  <c:v>2.0400000000000001E-2</c:v>
                </c:pt>
                <c:pt idx="252">
                  <c:v>2.0400000000000001E-2</c:v>
                </c:pt>
                <c:pt idx="253">
                  <c:v>2.0400000000000001E-2</c:v>
                </c:pt>
                <c:pt idx="254">
                  <c:v>2.0400000000000001E-2</c:v>
                </c:pt>
                <c:pt idx="255">
                  <c:v>2.0400000000000001E-2</c:v>
                </c:pt>
                <c:pt idx="256">
                  <c:v>2.0400000000000001E-2</c:v>
                </c:pt>
                <c:pt idx="257">
                  <c:v>2.0400000000000001E-2</c:v>
                </c:pt>
                <c:pt idx="258">
                  <c:v>2.0400000000000001E-2</c:v>
                </c:pt>
                <c:pt idx="259">
                  <c:v>2.0400000000000001E-2</c:v>
                </c:pt>
                <c:pt idx="260">
                  <c:v>2.0400000000000001E-2</c:v>
                </c:pt>
                <c:pt idx="261">
                  <c:v>2.0400000000000001E-2</c:v>
                </c:pt>
                <c:pt idx="262">
                  <c:v>2.0400000000000001E-2</c:v>
                </c:pt>
                <c:pt idx="263">
                  <c:v>2.0400000000000001E-2</c:v>
                </c:pt>
                <c:pt idx="264">
                  <c:v>2.0400000000000001E-2</c:v>
                </c:pt>
                <c:pt idx="267">
                  <c:v>1.5800000000000002E-2</c:v>
                </c:pt>
                <c:pt idx="268">
                  <c:v>1.5800000000000002E-2</c:v>
                </c:pt>
                <c:pt idx="269">
                  <c:v>1.5800000000000002E-2</c:v>
                </c:pt>
                <c:pt idx="270">
                  <c:v>0.94910000000000005</c:v>
                </c:pt>
                <c:pt idx="271">
                  <c:v>1.5800000000000002E-2</c:v>
                </c:pt>
                <c:pt idx="272">
                  <c:v>1.5800000000000002E-2</c:v>
                </c:pt>
                <c:pt idx="273">
                  <c:v>1.5800000000000002E-2</c:v>
                </c:pt>
                <c:pt idx="274">
                  <c:v>1.5800000000000002E-2</c:v>
                </c:pt>
                <c:pt idx="275">
                  <c:v>1.5800000000000002E-2</c:v>
                </c:pt>
                <c:pt idx="276">
                  <c:v>1.5800000000000002E-2</c:v>
                </c:pt>
                <c:pt idx="277">
                  <c:v>1.5800000000000002E-2</c:v>
                </c:pt>
                <c:pt idx="278">
                  <c:v>1.5800000000000002E-2</c:v>
                </c:pt>
                <c:pt idx="279">
                  <c:v>1.5800000000000002E-2</c:v>
                </c:pt>
                <c:pt idx="280">
                  <c:v>1.5800000000000002E-2</c:v>
                </c:pt>
                <c:pt idx="281">
                  <c:v>1.5800000000000002E-2</c:v>
                </c:pt>
                <c:pt idx="282">
                  <c:v>1.5800000000000002E-2</c:v>
                </c:pt>
                <c:pt idx="283">
                  <c:v>1.5800000000000002E-2</c:v>
                </c:pt>
                <c:pt idx="284">
                  <c:v>1.5800000000000002E-2</c:v>
                </c:pt>
                <c:pt idx="285">
                  <c:v>1.5800000000000002E-2</c:v>
                </c:pt>
                <c:pt idx="286">
                  <c:v>1.5800000000000002E-2</c:v>
                </c:pt>
                <c:pt idx="289">
                  <c:v>1.09E-2</c:v>
                </c:pt>
                <c:pt idx="290">
                  <c:v>1.09E-2</c:v>
                </c:pt>
                <c:pt idx="291">
                  <c:v>1.09E-2</c:v>
                </c:pt>
                <c:pt idx="292">
                  <c:v>0.9758</c:v>
                </c:pt>
                <c:pt idx="293">
                  <c:v>1.09E-2</c:v>
                </c:pt>
                <c:pt idx="294">
                  <c:v>1.09E-2</c:v>
                </c:pt>
                <c:pt idx="295">
                  <c:v>1.09E-2</c:v>
                </c:pt>
                <c:pt idx="296">
                  <c:v>1.09E-2</c:v>
                </c:pt>
                <c:pt idx="297">
                  <c:v>1.09E-2</c:v>
                </c:pt>
                <c:pt idx="298">
                  <c:v>1.09E-2</c:v>
                </c:pt>
                <c:pt idx="299">
                  <c:v>1.09E-2</c:v>
                </c:pt>
                <c:pt idx="300">
                  <c:v>1.09E-2</c:v>
                </c:pt>
                <c:pt idx="301">
                  <c:v>1.09E-2</c:v>
                </c:pt>
                <c:pt idx="302">
                  <c:v>1.09E-2</c:v>
                </c:pt>
                <c:pt idx="303">
                  <c:v>1.09E-2</c:v>
                </c:pt>
                <c:pt idx="304">
                  <c:v>1.09E-2</c:v>
                </c:pt>
                <c:pt idx="305">
                  <c:v>1.09E-2</c:v>
                </c:pt>
                <c:pt idx="306">
                  <c:v>1.09E-2</c:v>
                </c:pt>
                <c:pt idx="307">
                  <c:v>1.09E-2</c:v>
                </c:pt>
                <c:pt idx="308">
                  <c:v>1.09E-2</c:v>
                </c:pt>
                <c:pt idx="311">
                  <c:v>6.0000000000000001E-3</c:v>
                </c:pt>
                <c:pt idx="312">
                  <c:v>6.0000000000000001E-3</c:v>
                </c:pt>
                <c:pt idx="313">
                  <c:v>6.0000000000000001E-3</c:v>
                </c:pt>
                <c:pt idx="314">
                  <c:v>0.99280000000000002</c:v>
                </c:pt>
                <c:pt idx="315">
                  <c:v>6.0000000000000001E-3</c:v>
                </c:pt>
                <c:pt idx="316">
                  <c:v>6.0000000000000001E-3</c:v>
                </c:pt>
                <c:pt idx="317">
                  <c:v>6.0000000000000001E-3</c:v>
                </c:pt>
                <c:pt idx="318">
                  <c:v>6.0000000000000001E-3</c:v>
                </c:pt>
                <c:pt idx="319">
                  <c:v>6.0000000000000001E-3</c:v>
                </c:pt>
                <c:pt idx="320">
                  <c:v>6.0000000000000001E-3</c:v>
                </c:pt>
                <c:pt idx="321">
                  <c:v>6.0000000000000001E-3</c:v>
                </c:pt>
                <c:pt idx="322">
                  <c:v>6.0000000000000001E-3</c:v>
                </c:pt>
                <c:pt idx="323">
                  <c:v>6.0000000000000001E-3</c:v>
                </c:pt>
                <c:pt idx="324">
                  <c:v>6.0000000000000001E-3</c:v>
                </c:pt>
                <c:pt idx="325">
                  <c:v>6.0000000000000001E-3</c:v>
                </c:pt>
                <c:pt idx="326">
                  <c:v>6.0000000000000001E-3</c:v>
                </c:pt>
                <c:pt idx="327">
                  <c:v>6.0000000000000001E-3</c:v>
                </c:pt>
                <c:pt idx="328">
                  <c:v>6.0000000000000001E-3</c:v>
                </c:pt>
                <c:pt idx="329">
                  <c:v>6.0000000000000001E-3</c:v>
                </c:pt>
                <c:pt idx="330">
                  <c:v>6.0000000000000001E-3</c:v>
                </c:pt>
                <c:pt idx="333">
                  <c:v>1E-3</c:v>
                </c:pt>
                <c:pt idx="334">
                  <c:v>1E-3</c:v>
                </c:pt>
                <c:pt idx="335">
                  <c:v>1E-3</c:v>
                </c:pt>
                <c:pt idx="336">
                  <c:v>0.99980000000000002</c:v>
                </c:pt>
                <c:pt idx="337">
                  <c:v>1E-3</c:v>
                </c:pt>
                <c:pt idx="338">
                  <c:v>1E-3</c:v>
                </c:pt>
                <c:pt idx="339">
                  <c:v>1E-3</c:v>
                </c:pt>
                <c:pt idx="340">
                  <c:v>1E-3</c:v>
                </c:pt>
                <c:pt idx="341">
                  <c:v>1E-3</c:v>
                </c:pt>
                <c:pt idx="342">
                  <c:v>1E-3</c:v>
                </c:pt>
                <c:pt idx="343">
                  <c:v>1E-3</c:v>
                </c:pt>
                <c:pt idx="344">
                  <c:v>1E-3</c:v>
                </c:pt>
                <c:pt idx="345">
                  <c:v>1E-3</c:v>
                </c:pt>
                <c:pt idx="346">
                  <c:v>1E-3</c:v>
                </c:pt>
                <c:pt idx="347">
                  <c:v>1E-3</c:v>
                </c:pt>
                <c:pt idx="348">
                  <c:v>1E-3</c:v>
                </c:pt>
                <c:pt idx="349">
                  <c:v>1E-3</c:v>
                </c:pt>
                <c:pt idx="350">
                  <c:v>1E-3</c:v>
                </c:pt>
                <c:pt idx="351">
                  <c:v>1E-3</c:v>
                </c:pt>
                <c:pt idx="352">
                  <c:v>1E-3</c:v>
                </c:pt>
                <c:pt idx="355">
                  <c:v>-4.0000000000000001E-3</c:v>
                </c:pt>
                <c:pt idx="356">
                  <c:v>-4.0000000000000001E-3</c:v>
                </c:pt>
                <c:pt idx="357">
                  <c:v>-4.0000000000000001E-3</c:v>
                </c:pt>
                <c:pt idx="358">
                  <c:v>0.99680000000000002</c:v>
                </c:pt>
                <c:pt idx="359">
                  <c:v>-4.0000000000000001E-3</c:v>
                </c:pt>
                <c:pt idx="360">
                  <c:v>-4.0000000000000001E-3</c:v>
                </c:pt>
                <c:pt idx="361">
                  <c:v>-4.0000000000000001E-3</c:v>
                </c:pt>
                <c:pt idx="362">
                  <c:v>-4.0000000000000001E-3</c:v>
                </c:pt>
                <c:pt idx="363">
                  <c:v>-4.0000000000000001E-3</c:v>
                </c:pt>
                <c:pt idx="364">
                  <c:v>-4.0000000000000001E-3</c:v>
                </c:pt>
                <c:pt idx="365">
                  <c:v>-4.0000000000000001E-3</c:v>
                </c:pt>
                <c:pt idx="366">
                  <c:v>-4.0000000000000001E-3</c:v>
                </c:pt>
                <c:pt idx="367">
                  <c:v>-4.0000000000000001E-3</c:v>
                </c:pt>
                <c:pt idx="368">
                  <c:v>-4.0000000000000001E-3</c:v>
                </c:pt>
                <c:pt idx="369">
                  <c:v>-4.0000000000000001E-3</c:v>
                </c:pt>
                <c:pt idx="370">
                  <c:v>-4.0000000000000001E-3</c:v>
                </c:pt>
                <c:pt idx="371">
                  <c:v>-4.0000000000000001E-3</c:v>
                </c:pt>
                <c:pt idx="372">
                  <c:v>-4.0000000000000001E-3</c:v>
                </c:pt>
                <c:pt idx="373">
                  <c:v>-4.0000000000000001E-3</c:v>
                </c:pt>
                <c:pt idx="374">
                  <c:v>-4.0000000000000001E-3</c:v>
                </c:pt>
                <c:pt idx="377">
                  <c:v>-8.9999999999999993E-3</c:v>
                </c:pt>
                <c:pt idx="378">
                  <c:v>-8.9999999999999993E-3</c:v>
                </c:pt>
                <c:pt idx="379">
                  <c:v>-8.9999999999999993E-3</c:v>
                </c:pt>
                <c:pt idx="380">
                  <c:v>0.9839</c:v>
                </c:pt>
                <c:pt idx="381">
                  <c:v>-8.9999999999999993E-3</c:v>
                </c:pt>
                <c:pt idx="382">
                  <c:v>-8.9999999999999993E-3</c:v>
                </c:pt>
                <c:pt idx="383">
                  <c:v>-8.9999999999999993E-3</c:v>
                </c:pt>
                <c:pt idx="384">
                  <c:v>-8.9999999999999993E-3</c:v>
                </c:pt>
                <c:pt idx="385">
                  <c:v>-8.9999999999999993E-3</c:v>
                </c:pt>
                <c:pt idx="386">
                  <c:v>-8.9999999999999993E-3</c:v>
                </c:pt>
                <c:pt idx="387">
                  <c:v>-8.9999999999999993E-3</c:v>
                </c:pt>
                <c:pt idx="388">
                  <c:v>-8.9999999999999993E-3</c:v>
                </c:pt>
                <c:pt idx="389">
                  <c:v>-8.9999999999999993E-3</c:v>
                </c:pt>
                <c:pt idx="390">
                  <c:v>-8.9999999999999993E-3</c:v>
                </c:pt>
                <c:pt idx="391">
                  <c:v>-8.9999999999999993E-3</c:v>
                </c:pt>
                <c:pt idx="392">
                  <c:v>-8.9999999999999993E-3</c:v>
                </c:pt>
                <c:pt idx="393">
                  <c:v>-8.9999999999999993E-3</c:v>
                </c:pt>
                <c:pt idx="394">
                  <c:v>-8.9999999999999993E-3</c:v>
                </c:pt>
                <c:pt idx="395">
                  <c:v>-8.9999999999999993E-3</c:v>
                </c:pt>
                <c:pt idx="396">
                  <c:v>-8.9999999999999993E-3</c:v>
                </c:pt>
                <c:pt idx="399">
                  <c:v>-1.38E-2</c:v>
                </c:pt>
                <c:pt idx="400">
                  <c:v>-1.38E-2</c:v>
                </c:pt>
                <c:pt idx="401">
                  <c:v>-1.38E-2</c:v>
                </c:pt>
                <c:pt idx="402">
                  <c:v>0.96109999999999995</c:v>
                </c:pt>
                <c:pt idx="403">
                  <c:v>-1.38E-2</c:v>
                </c:pt>
                <c:pt idx="404">
                  <c:v>-1.38E-2</c:v>
                </c:pt>
                <c:pt idx="405">
                  <c:v>-1.38E-2</c:v>
                </c:pt>
                <c:pt idx="406">
                  <c:v>-1.38E-2</c:v>
                </c:pt>
                <c:pt idx="407">
                  <c:v>-1.38E-2</c:v>
                </c:pt>
                <c:pt idx="408">
                  <c:v>-1.38E-2</c:v>
                </c:pt>
                <c:pt idx="409">
                  <c:v>-1.38E-2</c:v>
                </c:pt>
                <c:pt idx="410">
                  <c:v>-1.38E-2</c:v>
                </c:pt>
                <c:pt idx="411">
                  <c:v>-1.38E-2</c:v>
                </c:pt>
                <c:pt idx="412">
                  <c:v>-1.38E-2</c:v>
                </c:pt>
                <c:pt idx="413">
                  <c:v>-1.38E-2</c:v>
                </c:pt>
                <c:pt idx="414">
                  <c:v>-1.38E-2</c:v>
                </c:pt>
                <c:pt idx="415">
                  <c:v>-1.38E-2</c:v>
                </c:pt>
                <c:pt idx="416">
                  <c:v>-1.38E-2</c:v>
                </c:pt>
                <c:pt idx="417">
                  <c:v>-1.38E-2</c:v>
                </c:pt>
                <c:pt idx="418">
                  <c:v>-1.38E-2</c:v>
                </c:pt>
                <c:pt idx="421">
                  <c:v>-1.8599999999999998E-2</c:v>
                </c:pt>
                <c:pt idx="422">
                  <c:v>-1.8599999999999998E-2</c:v>
                </c:pt>
                <c:pt idx="423">
                  <c:v>-1.8599999999999998E-2</c:v>
                </c:pt>
                <c:pt idx="424">
                  <c:v>0.92869999999999997</c:v>
                </c:pt>
                <c:pt idx="425">
                  <c:v>-1.8599999999999998E-2</c:v>
                </c:pt>
                <c:pt idx="426">
                  <c:v>-1.8599999999999998E-2</c:v>
                </c:pt>
                <c:pt idx="427">
                  <c:v>-1.8599999999999998E-2</c:v>
                </c:pt>
                <c:pt idx="428">
                  <c:v>-1.8599999999999998E-2</c:v>
                </c:pt>
                <c:pt idx="429">
                  <c:v>-1.8599999999999998E-2</c:v>
                </c:pt>
                <c:pt idx="430">
                  <c:v>-1.8599999999999998E-2</c:v>
                </c:pt>
                <c:pt idx="431">
                  <c:v>-1.8599999999999998E-2</c:v>
                </c:pt>
                <c:pt idx="432">
                  <c:v>-1.8599999999999998E-2</c:v>
                </c:pt>
                <c:pt idx="433">
                  <c:v>-1.8599999999999998E-2</c:v>
                </c:pt>
                <c:pt idx="434">
                  <c:v>-1.8599999999999998E-2</c:v>
                </c:pt>
                <c:pt idx="435">
                  <c:v>-1.8599999999999998E-2</c:v>
                </c:pt>
                <c:pt idx="436">
                  <c:v>-1.8599999999999998E-2</c:v>
                </c:pt>
                <c:pt idx="437">
                  <c:v>-1.8599999999999998E-2</c:v>
                </c:pt>
                <c:pt idx="438">
                  <c:v>-1.8599999999999998E-2</c:v>
                </c:pt>
                <c:pt idx="439">
                  <c:v>-1.8599999999999998E-2</c:v>
                </c:pt>
                <c:pt idx="440">
                  <c:v>-1.8599999999999998E-2</c:v>
                </c:pt>
                <c:pt idx="443">
                  <c:v>-2.3099999999999999E-2</c:v>
                </c:pt>
                <c:pt idx="444">
                  <c:v>-2.3099999999999999E-2</c:v>
                </c:pt>
                <c:pt idx="445">
                  <c:v>-2.3099999999999999E-2</c:v>
                </c:pt>
                <c:pt idx="446">
                  <c:v>0.88700000000000001</c:v>
                </c:pt>
                <c:pt idx="447">
                  <c:v>-2.3099999999999999E-2</c:v>
                </c:pt>
                <c:pt idx="448">
                  <c:v>-2.3099999999999999E-2</c:v>
                </c:pt>
                <c:pt idx="449">
                  <c:v>-2.3099999999999999E-2</c:v>
                </c:pt>
                <c:pt idx="450">
                  <c:v>-2.3099999999999999E-2</c:v>
                </c:pt>
                <c:pt idx="451">
                  <c:v>-2.3099999999999999E-2</c:v>
                </c:pt>
                <c:pt idx="452">
                  <c:v>-2.3099999999999999E-2</c:v>
                </c:pt>
                <c:pt idx="453">
                  <c:v>-2.3099999999999999E-2</c:v>
                </c:pt>
                <c:pt idx="454">
                  <c:v>-2.3099999999999999E-2</c:v>
                </c:pt>
                <c:pt idx="455">
                  <c:v>-2.3099999999999999E-2</c:v>
                </c:pt>
                <c:pt idx="456">
                  <c:v>-2.3099999999999999E-2</c:v>
                </c:pt>
                <c:pt idx="457">
                  <c:v>-2.3099999999999999E-2</c:v>
                </c:pt>
                <c:pt idx="458">
                  <c:v>-2.3099999999999999E-2</c:v>
                </c:pt>
                <c:pt idx="459">
                  <c:v>-2.3099999999999999E-2</c:v>
                </c:pt>
                <c:pt idx="460">
                  <c:v>-2.3099999999999999E-2</c:v>
                </c:pt>
                <c:pt idx="461">
                  <c:v>-2.3099999999999999E-2</c:v>
                </c:pt>
                <c:pt idx="462">
                  <c:v>-2.3099999999999999E-2</c:v>
                </c:pt>
              </c:numCache>
            </c:numRef>
          </c:val>
        </c:ser>
        <c:ser>
          <c:idx val="1"/>
          <c:order val="1"/>
          <c:val>
            <c:numRef>
              <c:f>Sheet4!$B$1:$B$465</c:f>
              <c:numCache>
                <c:formatCode>General</c:formatCode>
                <c:ptCount val="465"/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0">
                  <c:v>0.05</c:v>
                </c:pt>
                <c:pt idx="21">
                  <c:v>0.05</c:v>
                </c:pt>
                <c:pt idx="22">
                  <c:v>0.05</c:v>
                </c:pt>
                <c:pt idx="25">
                  <c:v>4.9500000000000002E-2</c:v>
                </c:pt>
                <c:pt idx="26">
                  <c:v>4.9500000000000002E-2</c:v>
                </c:pt>
                <c:pt idx="27">
                  <c:v>4.9500000000000002E-2</c:v>
                </c:pt>
                <c:pt idx="28">
                  <c:v>4.9500000000000002E-2</c:v>
                </c:pt>
                <c:pt idx="29">
                  <c:v>4.9500000000000002E-2</c:v>
                </c:pt>
                <c:pt idx="30">
                  <c:v>4.9500000000000002E-2</c:v>
                </c:pt>
                <c:pt idx="31">
                  <c:v>4.9500000000000002E-2</c:v>
                </c:pt>
                <c:pt idx="32">
                  <c:v>4.9500000000000002E-2</c:v>
                </c:pt>
                <c:pt idx="33">
                  <c:v>4.9500000000000002E-2</c:v>
                </c:pt>
                <c:pt idx="34">
                  <c:v>4.9500000000000002E-2</c:v>
                </c:pt>
                <c:pt idx="35">
                  <c:v>4.9500000000000002E-2</c:v>
                </c:pt>
                <c:pt idx="36">
                  <c:v>4.9500000000000002E-2</c:v>
                </c:pt>
                <c:pt idx="37">
                  <c:v>4.9500000000000002E-2</c:v>
                </c:pt>
                <c:pt idx="38">
                  <c:v>4.9500000000000002E-2</c:v>
                </c:pt>
                <c:pt idx="39">
                  <c:v>4.9500000000000002E-2</c:v>
                </c:pt>
                <c:pt idx="40">
                  <c:v>4.9500000000000002E-2</c:v>
                </c:pt>
                <c:pt idx="41">
                  <c:v>4.9500000000000002E-2</c:v>
                </c:pt>
                <c:pt idx="42">
                  <c:v>4.9500000000000002E-2</c:v>
                </c:pt>
                <c:pt idx="43">
                  <c:v>4.9500000000000002E-2</c:v>
                </c:pt>
                <c:pt idx="44">
                  <c:v>4.9500000000000002E-2</c:v>
                </c:pt>
                <c:pt idx="47">
                  <c:v>4.8500000000000001E-2</c:v>
                </c:pt>
                <c:pt idx="48">
                  <c:v>4.8500000000000001E-2</c:v>
                </c:pt>
                <c:pt idx="49">
                  <c:v>4.8500000000000001E-2</c:v>
                </c:pt>
                <c:pt idx="50">
                  <c:v>4.8500000000000001E-2</c:v>
                </c:pt>
                <c:pt idx="51">
                  <c:v>4.8500000000000001E-2</c:v>
                </c:pt>
                <c:pt idx="52">
                  <c:v>4.8500000000000001E-2</c:v>
                </c:pt>
                <c:pt idx="53">
                  <c:v>4.8500000000000001E-2</c:v>
                </c:pt>
                <c:pt idx="54">
                  <c:v>4.8500000000000001E-2</c:v>
                </c:pt>
                <c:pt idx="55">
                  <c:v>4.8500000000000001E-2</c:v>
                </c:pt>
                <c:pt idx="56">
                  <c:v>4.8500000000000001E-2</c:v>
                </c:pt>
                <c:pt idx="57">
                  <c:v>4.8500000000000001E-2</c:v>
                </c:pt>
                <c:pt idx="58">
                  <c:v>4.8500000000000001E-2</c:v>
                </c:pt>
                <c:pt idx="59">
                  <c:v>4.8500000000000001E-2</c:v>
                </c:pt>
                <c:pt idx="60">
                  <c:v>4.8500000000000001E-2</c:v>
                </c:pt>
                <c:pt idx="61">
                  <c:v>4.8500000000000001E-2</c:v>
                </c:pt>
                <c:pt idx="62">
                  <c:v>4.8500000000000001E-2</c:v>
                </c:pt>
                <c:pt idx="63">
                  <c:v>4.8500000000000001E-2</c:v>
                </c:pt>
                <c:pt idx="64">
                  <c:v>4.8500000000000001E-2</c:v>
                </c:pt>
                <c:pt idx="65">
                  <c:v>4.8500000000000001E-2</c:v>
                </c:pt>
                <c:pt idx="66">
                  <c:v>4.8500000000000001E-2</c:v>
                </c:pt>
                <c:pt idx="69">
                  <c:v>4.7E-2</c:v>
                </c:pt>
                <c:pt idx="70">
                  <c:v>4.7E-2</c:v>
                </c:pt>
                <c:pt idx="71">
                  <c:v>4.7E-2</c:v>
                </c:pt>
                <c:pt idx="72">
                  <c:v>4.7E-2</c:v>
                </c:pt>
                <c:pt idx="73">
                  <c:v>4.7E-2</c:v>
                </c:pt>
                <c:pt idx="74">
                  <c:v>4.7E-2</c:v>
                </c:pt>
                <c:pt idx="75">
                  <c:v>4.7E-2</c:v>
                </c:pt>
                <c:pt idx="76">
                  <c:v>4.7E-2</c:v>
                </c:pt>
                <c:pt idx="77">
                  <c:v>4.7E-2</c:v>
                </c:pt>
                <c:pt idx="78">
                  <c:v>4.7E-2</c:v>
                </c:pt>
                <c:pt idx="79">
                  <c:v>4.7E-2</c:v>
                </c:pt>
                <c:pt idx="80">
                  <c:v>4.7E-2</c:v>
                </c:pt>
                <c:pt idx="81">
                  <c:v>4.7E-2</c:v>
                </c:pt>
                <c:pt idx="82">
                  <c:v>4.7E-2</c:v>
                </c:pt>
                <c:pt idx="83">
                  <c:v>4.7E-2</c:v>
                </c:pt>
                <c:pt idx="84">
                  <c:v>4.7E-2</c:v>
                </c:pt>
                <c:pt idx="85">
                  <c:v>4.7E-2</c:v>
                </c:pt>
                <c:pt idx="86">
                  <c:v>4.7E-2</c:v>
                </c:pt>
                <c:pt idx="87">
                  <c:v>4.7E-2</c:v>
                </c:pt>
                <c:pt idx="88">
                  <c:v>4.7E-2</c:v>
                </c:pt>
                <c:pt idx="91">
                  <c:v>4.5100000000000001E-2</c:v>
                </c:pt>
                <c:pt idx="92">
                  <c:v>4.5100000000000001E-2</c:v>
                </c:pt>
                <c:pt idx="93">
                  <c:v>4.5100000000000001E-2</c:v>
                </c:pt>
                <c:pt idx="94">
                  <c:v>4.5100000000000001E-2</c:v>
                </c:pt>
                <c:pt idx="95">
                  <c:v>4.5100000000000001E-2</c:v>
                </c:pt>
                <c:pt idx="96">
                  <c:v>4.5100000000000001E-2</c:v>
                </c:pt>
                <c:pt idx="97">
                  <c:v>4.5100000000000001E-2</c:v>
                </c:pt>
                <c:pt idx="98">
                  <c:v>4.5100000000000001E-2</c:v>
                </c:pt>
                <c:pt idx="99">
                  <c:v>4.5100000000000001E-2</c:v>
                </c:pt>
                <c:pt idx="100">
                  <c:v>4.5100000000000001E-2</c:v>
                </c:pt>
                <c:pt idx="101">
                  <c:v>4.5100000000000001E-2</c:v>
                </c:pt>
                <c:pt idx="102">
                  <c:v>4.5100000000000001E-2</c:v>
                </c:pt>
                <c:pt idx="103">
                  <c:v>4.5100000000000001E-2</c:v>
                </c:pt>
                <c:pt idx="104">
                  <c:v>4.5100000000000001E-2</c:v>
                </c:pt>
                <c:pt idx="105">
                  <c:v>4.5100000000000001E-2</c:v>
                </c:pt>
                <c:pt idx="106">
                  <c:v>4.5100000000000001E-2</c:v>
                </c:pt>
                <c:pt idx="107">
                  <c:v>4.5100000000000001E-2</c:v>
                </c:pt>
                <c:pt idx="108">
                  <c:v>4.5100000000000001E-2</c:v>
                </c:pt>
                <c:pt idx="109">
                  <c:v>4.5100000000000001E-2</c:v>
                </c:pt>
                <c:pt idx="110">
                  <c:v>4.5100000000000001E-2</c:v>
                </c:pt>
                <c:pt idx="113">
                  <c:v>4.2700000000000002E-2</c:v>
                </c:pt>
                <c:pt idx="114">
                  <c:v>4.2700000000000002E-2</c:v>
                </c:pt>
                <c:pt idx="115">
                  <c:v>4.2700000000000002E-2</c:v>
                </c:pt>
                <c:pt idx="116">
                  <c:v>4.2700000000000002E-2</c:v>
                </c:pt>
                <c:pt idx="117">
                  <c:v>4.2700000000000002E-2</c:v>
                </c:pt>
                <c:pt idx="118">
                  <c:v>4.2700000000000002E-2</c:v>
                </c:pt>
                <c:pt idx="119">
                  <c:v>4.2700000000000002E-2</c:v>
                </c:pt>
                <c:pt idx="120">
                  <c:v>4.2700000000000002E-2</c:v>
                </c:pt>
                <c:pt idx="121">
                  <c:v>4.2700000000000002E-2</c:v>
                </c:pt>
                <c:pt idx="122">
                  <c:v>4.2700000000000002E-2</c:v>
                </c:pt>
                <c:pt idx="123">
                  <c:v>4.2700000000000002E-2</c:v>
                </c:pt>
                <c:pt idx="124">
                  <c:v>4.2700000000000002E-2</c:v>
                </c:pt>
                <c:pt idx="125">
                  <c:v>4.2700000000000002E-2</c:v>
                </c:pt>
                <c:pt idx="126">
                  <c:v>4.2700000000000002E-2</c:v>
                </c:pt>
                <c:pt idx="127">
                  <c:v>4.2700000000000002E-2</c:v>
                </c:pt>
                <c:pt idx="128">
                  <c:v>4.2700000000000002E-2</c:v>
                </c:pt>
                <c:pt idx="129">
                  <c:v>4.2700000000000002E-2</c:v>
                </c:pt>
                <c:pt idx="130">
                  <c:v>4.2700000000000002E-2</c:v>
                </c:pt>
                <c:pt idx="131">
                  <c:v>4.2700000000000002E-2</c:v>
                </c:pt>
                <c:pt idx="132">
                  <c:v>4.2700000000000002E-2</c:v>
                </c:pt>
                <c:pt idx="135">
                  <c:v>3.9800000000000002E-2</c:v>
                </c:pt>
                <c:pt idx="136">
                  <c:v>3.9800000000000002E-2</c:v>
                </c:pt>
                <c:pt idx="137">
                  <c:v>3.9800000000000002E-2</c:v>
                </c:pt>
                <c:pt idx="138">
                  <c:v>3.9800000000000002E-2</c:v>
                </c:pt>
                <c:pt idx="139">
                  <c:v>3.9800000000000002E-2</c:v>
                </c:pt>
                <c:pt idx="140">
                  <c:v>3.9800000000000002E-2</c:v>
                </c:pt>
                <c:pt idx="141">
                  <c:v>3.9800000000000002E-2</c:v>
                </c:pt>
                <c:pt idx="142">
                  <c:v>3.9800000000000002E-2</c:v>
                </c:pt>
                <c:pt idx="143">
                  <c:v>3.9800000000000002E-2</c:v>
                </c:pt>
                <c:pt idx="144">
                  <c:v>3.9800000000000002E-2</c:v>
                </c:pt>
                <c:pt idx="145">
                  <c:v>3.9800000000000002E-2</c:v>
                </c:pt>
                <c:pt idx="146">
                  <c:v>3.9800000000000002E-2</c:v>
                </c:pt>
                <c:pt idx="147">
                  <c:v>3.9800000000000002E-2</c:v>
                </c:pt>
                <c:pt idx="148">
                  <c:v>3.9800000000000002E-2</c:v>
                </c:pt>
                <c:pt idx="149">
                  <c:v>3.9800000000000002E-2</c:v>
                </c:pt>
                <c:pt idx="150">
                  <c:v>3.9800000000000002E-2</c:v>
                </c:pt>
                <c:pt idx="151">
                  <c:v>3.9800000000000002E-2</c:v>
                </c:pt>
                <c:pt idx="152">
                  <c:v>3.9800000000000002E-2</c:v>
                </c:pt>
                <c:pt idx="153">
                  <c:v>3.9800000000000002E-2</c:v>
                </c:pt>
                <c:pt idx="154">
                  <c:v>3.9800000000000002E-2</c:v>
                </c:pt>
                <c:pt idx="157">
                  <c:v>3.6600000000000001E-2</c:v>
                </c:pt>
                <c:pt idx="158">
                  <c:v>3.6600000000000001E-2</c:v>
                </c:pt>
                <c:pt idx="159">
                  <c:v>3.6600000000000001E-2</c:v>
                </c:pt>
                <c:pt idx="160">
                  <c:v>3.6600000000000001E-2</c:v>
                </c:pt>
                <c:pt idx="161">
                  <c:v>3.6600000000000001E-2</c:v>
                </c:pt>
                <c:pt idx="162">
                  <c:v>3.6600000000000001E-2</c:v>
                </c:pt>
                <c:pt idx="163">
                  <c:v>3.6600000000000001E-2</c:v>
                </c:pt>
                <c:pt idx="164">
                  <c:v>3.6600000000000001E-2</c:v>
                </c:pt>
                <c:pt idx="165">
                  <c:v>3.6600000000000001E-2</c:v>
                </c:pt>
                <c:pt idx="166">
                  <c:v>3.6600000000000001E-2</c:v>
                </c:pt>
                <c:pt idx="167">
                  <c:v>3.6600000000000001E-2</c:v>
                </c:pt>
                <c:pt idx="168">
                  <c:v>3.6600000000000001E-2</c:v>
                </c:pt>
                <c:pt idx="169">
                  <c:v>3.6600000000000001E-2</c:v>
                </c:pt>
                <c:pt idx="170">
                  <c:v>3.6600000000000001E-2</c:v>
                </c:pt>
                <c:pt idx="171">
                  <c:v>3.6600000000000001E-2</c:v>
                </c:pt>
                <c:pt idx="172">
                  <c:v>3.6600000000000001E-2</c:v>
                </c:pt>
                <c:pt idx="173">
                  <c:v>3.6600000000000001E-2</c:v>
                </c:pt>
                <c:pt idx="174">
                  <c:v>3.6600000000000001E-2</c:v>
                </c:pt>
                <c:pt idx="175">
                  <c:v>3.6600000000000001E-2</c:v>
                </c:pt>
                <c:pt idx="176">
                  <c:v>3.6600000000000001E-2</c:v>
                </c:pt>
                <c:pt idx="179">
                  <c:v>3.3000000000000002E-2</c:v>
                </c:pt>
                <c:pt idx="180">
                  <c:v>3.3000000000000002E-2</c:v>
                </c:pt>
                <c:pt idx="181">
                  <c:v>3.3000000000000002E-2</c:v>
                </c:pt>
                <c:pt idx="182">
                  <c:v>3.3000000000000002E-2</c:v>
                </c:pt>
                <c:pt idx="183">
                  <c:v>3.3000000000000002E-2</c:v>
                </c:pt>
                <c:pt idx="184">
                  <c:v>3.3000000000000002E-2</c:v>
                </c:pt>
                <c:pt idx="185">
                  <c:v>3.3000000000000002E-2</c:v>
                </c:pt>
                <c:pt idx="186">
                  <c:v>3.3000000000000002E-2</c:v>
                </c:pt>
                <c:pt idx="187">
                  <c:v>3.3000000000000002E-2</c:v>
                </c:pt>
                <c:pt idx="188">
                  <c:v>3.3000000000000002E-2</c:v>
                </c:pt>
                <c:pt idx="189">
                  <c:v>3.3000000000000002E-2</c:v>
                </c:pt>
                <c:pt idx="190">
                  <c:v>3.3000000000000002E-2</c:v>
                </c:pt>
                <c:pt idx="191">
                  <c:v>3.3000000000000002E-2</c:v>
                </c:pt>
                <c:pt idx="192">
                  <c:v>3.3000000000000002E-2</c:v>
                </c:pt>
                <c:pt idx="193">
                  <c:v>3.3000000000000002E-2</c:v>
                </c:pt>
                <c:pt idx="194">
                  <c:v>3.3000000000000002E-2</c:v>
                </c:pt>
                <c:pt idx="195">
                  <c:v>3.3000000000000002E-2</c:v>
                </c:pt>
                <c:pt idx="196">
                  <c:v>3.3000000000000002E-2</c:v>
                </c:pt>
                <c:pt idx="197">
                  <c:v>3.3000000000000002E-2</c:v>
                </c:pt>
                <c:pt idx="198">
                  <c:v>3.3000000000000002E-2</c:v>
                </c:pt>
                <c:pt idx="201">
                  <c:v>2.9100000000000001E-2</c:v>
                </c:pt>
                <c:pt idx="202">
                  <c:v>2.9100000000000001E-2</c:v>
                </c:pt>
                <c:pt idx="203">
                  <c:v>2.9100000000000001E-2</c:v>
                </c:pt>
                <c:pt idx="204">
                  <c:v>2.9100000000000001E-2</c:v>
                </c:pt>
                <c:pt idx="205">
                  <c:v>2.9100000000000001E-2</c:v>
                </c:pt>
                <c:pt idx="206">
                  <c:v>2.9100000000000001E-2</c:v>
                </c:pt>
                <c:pt idx="207">
                  <c:v>2.9100000000000001E-2</c:v>
                </c:pt>
                <c:pt idx="208">
                  <c:v>2.9100000000000001E-2</c:v>
                </c:pt>
                <c:pt idx="209">
                  <c:v>2.9100000000000001E-2</c:v>
                </c:pt>
                <c:pt idx="210">
                  <c:v>2.9100000000000001E-2</c:v>
                </c:pt>
                <c:pt idx="211">
                  <c:v>2.9100000000000001E-2</c:v>
                </c:pt>
                <c:pt idx="212">
                  <c:v>2.9100000000000001E-2</c:v>
                </c:pt>
                <c:pt idx="213">
                  <c:v>2.9100000000000001E-2</c:v>
                </c:pt>
                <c:pt idx="214">
                  <c:v>2.9100000000000001E-2</c:v>
                </c:pt>
                <c:pt idx="215">
                  <c:v>2.9100000000000001E-2</c:v>
                </c:pt>
                <c:pt idx="216">
                  <c:v>2.9100000000000001E-2</c:v>
                </c:pt>
                <c:pt idx="217">
                  <c:v>2.9100000000000001E-2</c:v>
                </c:pt>
                <c:pt idx="218">
                  <c:v>2.9100000000000001E-2</c:v>
                </c:pt>
                <c:pt idx="219">
                  <c:v>2.9100000000000001E-2</c:v>
                </c:pt>
                <c:pt idx="220">
                  <c:v>2.9100000000000001E-2</c:v>
                </c:pt>
                <c:pt idx="223">
                  <c:v>2.4899999999999999E-2</c:v>
                </c:pt>
                <c:pt idx="224">
                  <c:v>2.4899999999999999E-2</c:v>
                </c:pt>
                <c:pt idx="225">
                  <c:v>2.4899999999999999E-2</c:v>
                </c:pt>
                <c:pt idx="226">
                  <c:v>2.4899999999999999E-2</c:v>
                </c:pt>
                <c:pt idx="227">
                  <c:v>2.4899999999999999E-2</c:v>
                </c:pt>
                <c:pt idx="228">
                  <c:v>2.4899999999999999E-2</c:v>
                </c:pt>
                <c:pt idx="229">
                  <c:v>2.4899999999999999E-2</c:v>
                </c:pt>
                <c:pt idx="230">
                  <c:v>2.4899999999999999E-2</c:v>
                </c:pt>
                <c:pt idx="231">
                  <c:v>2.4899999999999999E-2</c:v>
                </c:pt>
                <c:pt idx="232">
                  <c:v>2.4899999999999999E-2</c:v>
                </c:pt>
                <c:pt idx="233">
                  <c:v>2.4899999999999999E-2</c:v>
                </c:pt>
                <c:pt idx="234">
                  <c:v>2.4899999999999999E-2</c:v>
                </c:pt>
                <c:pt idx="235">
                  <c:v>2.4899999999999999E-2</c:v>
                </c:pt>
                <c:pt idx="236">
                  <c:v>2.4899999999999999E-2</c:v>
                </c:pt>
                <c:pt idx="237">
                  <c:v>2.4899999999999999E-2</c:v>
                </c:pt>
                <c:pt idx="238">
                  <c:v>2.4899999999999999E-2</c:v>
                </c:pt>
                <c:pt idx="239">
                  <c:v>2.4899999999999999E-2</c:v>
                </c:pt>
                <c:pt idx="240">
                  <c:v>2.4899999999999999E-2</c:v>
                </c:pt>
                <c:pt idx="241">
                  <c:v>2.4899999999999999E-2</c:v>
                </c:pt>
                <c:pt idx="242">
                  <c:v>2.4899999999999999E-2</c:v>
                </c:pt>
                <c:pt idx="245">
                  <c:v>2.0400000000000001E-2</c:v>
                </c:pt>
                <c:pt idx="246">
                  <c:v>2.0400000000000001E-2</c:v>
                </c:pt>
                <c:pt idx="247">
                  <c:v>2.0400000000000001E-2</c:v>
                </c:pt>
                <c:pt idx="248">
                  <c:v>2.0400000000000001E-2</c:v>
                </c:pt>
                <c:pt idx="249">
                  <c:v>2.0400000000000001E-2</c:v>
                </c:pt>
                <c:pt idx="250">
                  <c:v>2.0400000000000001E-2</c:v>
                </c:pt>
                <c:pt idx="251">
                  <c:v>2.0400000000000001E-2</c:v>
                </c:pt>
                <c:pt idx="252">
                  <c:v>2.0400000000000001E-2</c:v>
                </c:pt>
                <c:pt idx="253">
                  <c:v>2.0400000000000001E-2</c:v>
                </c:pt>
                <c:pt idx="254">
                  <c:v>2.0400000000000001E-2</c:v>
                </c:pt>
                <c:pt idx="255">
                  <c:v>2.0400000000000001E-2</c:v>
                </c:pt>
                <c:pt idx="256">
                  <c:v>2.0400000000000001E-2</c:v>
                </c:pt>
                <c:pt idx="257">
                  <c:v>2.0400000000000001E-2</c:v>
                </c:pt>
                <c:pt idx="258">
                  <c:v>2.0400000000000001E-2</c:v>
                </c:pt>
                <c:pt idx="259">
                  <c:v>2.0400000000000001E-2</c:v>
                </c:pt>
                <c:pt idx="260">
                  <c:v>2.0400000000000001E-2</c:v>
                </c:pt>
                <c:pt idx="261">
                  <c:v>2.0400000000000001E-2</c:v>
                </c:pt>
                <c:pt idx="262">
                  <c:v>2.0400000000000001E-2</c:v>
                </c:pt>
                <c:pt idx="263">
                  <c:v>2.0400000000000001E-2</c:v>
                </c:pt>
                <c:pt idx="264">
                  <c:v>2.0400000000000001E-2</c:v>
                </c:pt>
                <c:pt idx="267">
                  <c:v>1.5800000000000002E-2</c:v>
                </c:pt>
                <c:pt idx="268">
                  <c:v>1.5800000000000002E-2</c:v>
                </c:pt>
                <c:pt idx="269">
                  <c:v>1.5800000000000002E-2</c:v>
                </c:pt>
                <c:pt idx="270">
                  <c:v>1.5800000000000002E-2</c:v>
                </c:pt>
                <c:pt idx="271">
                  <c:v>1.5800000000000002E-2</c:v>
                </c:pt>
                <c:pt idx="272">
                  <c:v>1.5800000000000002E-2</c:v>
                </c:pt>
                <c:pt idx="273">
                  <c:v>1.5800000000000002E-2</c:v>
                </c:pt>
                <c:pt idx="274">
                  <c:v>1.5800000000000002E-2</c:v>
                </c:pt>
                <c:pt idx="275">
                  <c:v>1.5800000000000002E-2</c:v>
                </c:pt>
                <c:pt idx="276">
                  <c:v>1.5800000000000002E-2</c:v>
                </c:pt>
                <c:pt idx="277">
                  <c:v>1.5800000000000002E-2</c:v>
                </c:pt>
                <c:pt idx="278">
                  <c:v>1.5800000000000002E-2</c:v>
                </c:pt>
                <c:pt idx="279">
                  <c:v>1.5800000000000002E-2</c:v>
                </c:pt>
                <c:pt idx="280">
                  <c:v>1.5800000000000002E-2</c:v>
                </c:pt>
                <c:pt idx="281">
                  <c:v>1.5800000000000002E-2</c:v>
                </c:pt>
                <c:pt idx="282">
                  <c:v>1.5800000000000002E-2</c:v>
                </c:pt>
                <c:pt idx="283">
                  <c:v>1.5800000000000002E-2</c:v>
                </c:pt>
                <c:pt idx="284">
                  <c:v>1.5800000000000002E-2</c:v>
                </c:pt>
                <c:pt idx="285">
                  <c:v>1.5800000000000002E-2</c:v>
                </c:pt>
                <c:pt idx="286">
                  <c:v>1.5800000000000002E-2</c:v>
                </c:pt>
                <c:pt idx="289">
                  <c:v>1.09E-2</c:v>
                </c:pt>
                <c:pt idx="290">
                  <c:v>1.09E-2</c:v>
                </c:pt>
                <c:pt idx="291">
                  <c:v>1.09E-2</c:v>
                </c:pt>
                <c:pt idx="292">
                  <c:v>1.09E-2</c:v>
                </c:pt>
                <c:pt idx="293">
                  <c:v>1.09E-2</c:v>
                </c:pt>
                <c:pt idx="294">
                  <c:v>1.09E-2</c:v>
                </c:pt>
                <c:pt idx="295">
                  <c:v>1.09E-2</c:v>
                </c:pt>
                <c:pt idx="296">
                  <c:v>1.09E-2</c:v>
                </c:pt>
                <c:pt idx="297">
                  <c:v>1.09E-2</c:v>
                </c:pt>
                <c:pt idx="298">
                  <c:v>1.09E-2</c:v>
                </c:pt>
                <c:pt idx="299">
                  <c:v>1.09E-2</c:v>
                </c:pt>
                <c:pt idx="300">
                  <c:v>1.09E-2</c:v>
                </c:pt>
                <c:pt idx="301">
                  <c:v>1.09E-2</c:v>
                </c:pt>
                <c:pt idx="302">
                  <c:v>1.09E-2</c:v>
                </c:pt>
                <c:pt idx="303">
                  <c:v>1.09E-2</c:v>
                </c:pt>
                <c:pt idx="304">
                  <c:v>1.09E-2</c:v>
                </c:pt>
                <c:pt idx="305">
                  <c:v>1.09E-2</c:v>
                </c:pt>
                <c:pt idx="306">
                  <c:v>1.09E-2</c:v>
                </c:pt>
                <c:pt idx="307">
                  <c:v>1.09E-2</c:v>
                </c:pt>
                <c:pt idx="308">
                  <c:v>1.09E-2</c:v>
                </c:pt>
                <c:pt idx="311">
                  <c:v>6.0000000000000001E-3</c:v>
                </c:pt>
                <c:pt idx="312">
                  <c:v>6.0000000000000001E-3</c:v>
                </c:pt>
                <c:pt idx="313">
                  <c:v>6.0000000000000001E-3</c:v>
                </c:pt>
                <c:pt idx="314">
                  <c:v>6.0000000000000001E-3</c:v>
                </c:pt>
                <c:pt idx="315">
                  <c:v>6.0000000000000001E-3</c:v>
                </c:pt>
                <c:pt idx="316">
                  <c:v>6.0000000000000001E-3</c:v>
                </c:pt>
                <c:pt idx="317">
                  <c:v>6.0000000000000001E-3</c:v>
                </c:pt>
                <c:pt idx="318">
                  <c:v>6.0000000000000001E-3</c:v>
                </c:pt>
                <c:pt idx="319">
                  <c:v>6.0000000000000001E-3</c:v>
                </c:pt>
                <c:pt idx="320">
                  <c:v>6.0000000000000001E-3</c:v>
                </c:pt>
                <c:pt idx="321">
                  <c:v>6.0000000000000001E-3</c:v>
                </c:pt>
                <c:pt idx="322">
                  <c:v>6.0000000000000001E-3</c:v>
                </c:pt>
                <c:pt idx="323">
                  <c:v>6.0000000000000001E-3</c:v>
                </c:pt>
                <c:pt idx="324">
                  <c:v>6.0000000000000001E-3</c:v>
                </c:pt>
                <c:pt idx="325">
                  <c:v>6.0000000000000001E-3</c:v>
                </c:pt>
                <c:pt idx="326">
                  <c:v>6.0000000000000001E-3</c:v>
                </c:pt>
                <c:pt idx="327">
                  <c:v>6.0000000000000001E-3</c:v>
                </c:pt>
                <c:pt idx="328">
                  <c:v>6.0000000000000001E-3</c:v>
                </c:pt>
                <c:pt idx="329">
                  <c:v>6.0000000000000001E-3</c:v>
                </c:pt>
                <c:pt idx="330">
                  <c:v>6.0000000000000001E-3</c:v>
                </c:pt>
                <c:pt idx="333">
                  <c:v>1E-3</c:v>
                </c:pt>
                <c:pt idx="334">
                  <c:v>1E-3</c:v>
                </c:pt>
                <c:pt idx="335">
                  <c:v>1E-3</c:v>
                </c:pt>
                <c:pt idx="336">
                  <c:v>1E-3</c:v>
                </c:pt>
                <c:pt idx="337">
                  <c:v>1E-3</c:v>
                </c:pt>
                <c:pt idx="338">
                  <c:v>1E-3</c:v>
                </c:pt>
                <c:pt idx="339">
                  <c:v>1E-3</c:v>
                </c:pt>
                <c:pt idx="340">
                  <c:v>1E-3</c:v>
                </c:pt>
                <c:pt idx="341">
                  <c:v>1E-3</c:v>
                </c:pt>
                <c:pt idx="342">
                  <c:v>1E-3</c:v>
                </c:pt>
                <c:pt idx="343">
                  <c:v>1E-3</c:v>
                </c:pt>
                <c:pt idx="344">
                  <c:v>1E-3</c:v>
                </c:pt>
                <c:pt idx="345">
                  <c:v>1E-3</c:v>
                </c:pt>
                <c:pt idx="346">
                  <c:v>1E-3</c:v>
                </c:pt>
                <c:pt idx="347">
                  <c:v>1E-3</c:v>
                </c:pt>
                <c:pt idx="348">
                  <c:v>1E-3</c:v>
                </c:pt>
                <c:pt idx="349">
                  <c:v>1E-3</c:v>
                </c:pt>
                <c:pt idx="350">
                  <c:v>1E-3</c:v>
                </c:pt>
                <c:pt idx="351">
                  <c:v>1E-3</c:v>
                </c:pt>
                <c:pt idx="352">
                  <c:v>1E-3</c:v>
                </c:pt>
                <c:pt idx="355">
                  <c:v>-4.0000000000000001E-3</c:v>
                </c:pt>
                <c:pt idx="356">
                  <c:v>-4.0000000000000001E-3</c:v>
                </c:pt>
                <c:pt idx="357">
                  <c:v>-4.0000000000000001E-3</c:v>
                </c:pt>
                <c:pt idx="358">
                  <c:v>-4.0000000000000001E-3</c:v>
                </c:pt>
                <c:pt idx="359">
                  <c:v>-4.0000000000000001E-3</c:v>
                </c:pt>
                <c:pt idx="360">
                  <c:v>-4.0000000000000001E-3</c:v>
                </c:pt>
                <c:pt idx="361">
                  <c:v>-4.0000000000000001E-3</c:v>
                </c:pt>
                <c:pt idx="362">
                  <c:v>-4.0000000000000001E-3</c:v>
                </c:pt>
                <c:pt idx="363">
                  <c:v>-4.0000000000000001E-3</c:v>
                </c:pt>
                <c:pt idx="364">
                  <c:v>-4.0000000000000001E-3</c:v>
                </c:pt>
                <c:pt idx="365">
                  <c:v>-4.0000000000000001E-3</c:v>
                </c:pt>
                <c:pt idx="366">
                  <c:v>-4.0000000000000001E-3</c:v>
                </c:pt>
                <c:pt idx="367">
                  <c:v>-4.0000000000000001E-3</c:v>
                </c:pt>
                <c:pt idx="368">
                  <c:v>-4.0000000000000001E-3</c:v>
                </c:pt>
                <c:pt idx="369">
                  <c:v>-4.0000000000000001E-3</c:v>
                </c:pt>
                <c:pt idx="370">
                  <c:v>-4.0000000000000001E-3</c:v>
                </c:pt>
                <c:pt idx="371">
                  <c:v>-4.0000000000000001E-3</c:v>
                </c:pt>
                <c:pt idx="372">
                  <c:v>-4.0000000000000001E-3</c:v>
                </c:pt>
                <c:pt idx="373">
                  <c:v>-4.0000000000000001E-3</c:v>
                </c:pt>
                <c:pt idx="374">
                  <c:v>-4.0000000000000001E-3</c:v>
                </c:pt>
                <c:pt idx="377">
                  <c:v>-8.9999999999999993E-3</c:v>
                </c:pt>
                <c:pt idx="378">
                  <c:v>-8.9999999999999993E-3</c:v>
                </c:pt>
                <c:pt idx="379">
                  <c:v>-8.9999999999999993E-3</c:v>
                </c:pt>
                <c:pt idx="380">
                  <c:v>-8.9999999999999993E-3</c:v>
                </c:pt>
                <c:pt idx="381">
                  <c:v>-8.9999999999999993E-3</c:v>
                </c:pt>
                <c:pt idx="382">
                  <c:v>-8.9999999999999993E-3</c:v>
                </c:pt>
                <c:pt idx="383">
                  <c:v>-8.9999999999999993E-3</c:v>
                </c:pt>
                <c:pt idx="384">
                  <c:v>-8.9999999999999993E-3</c:v>
                </c:pt>
                <c:pt idx="385">
                  <c:v>-8.9999999999999993E-3</c:v>
                </c:pt>
                <c:pt idx="386">
                  <c:v>-8.9999999999999993E-3</c:v>
                </c:pt>
                <c:pt idx="387">
                  <c:v>-8.9999999999999993E-3</c:v>
                </c:pt>
                <c:pt idx="388">
                  <c:v>-8.9999999999999993E-3</c:v>
                </c:pt>
                <c:pt idx="389">
                  <c:v>-8.9999999999999993E-3</c:v>
                </c:pt>
                <c:pt idx="390">
                  <c:v>-8.9999999999999993E-3</c:v>
                </c:pt>
                <c:pt idx="391">
                  <c:v>-8.9999999999999993E-3</c:v>
                </c:pt>
                <c:pt idx="392">
                  <c:v>-8.9999999999999993E-3</c:v>
                </c:pt>
                <c:pt idx="393">
                  <c:v>-8.9999999999999993E-3</c:v>
                </c:pt>
                <c:pt idx="394">
                  <c:v>-8.9999999999999993E-3</c:v>
                </c:pt>
                <c:pt idx="395">
                  <c:v>-8.9999999999999993E-3</c:v>
                </c:pt>
                <c:pt idx="396">
                  <c:v>-8.9999999999999993E-3</c:v>
                </c:pt>
                <c:pt idx="399">
                  <c:v>-1.38E-2</c:v>
                </c:pt>
                <c:pt idx="400">
                  <c:v>-1.38E-2</c:v>
                </c:pt>
                <c:pt idx="401">
                  <c:v>-1.38E-2</c:v>
                </c:pt>
                <c:pt idx="402">
                  <c:v>-1.38E-2</c:v>
                </c:pt>
                <c:pt idx="403">
                  <c:v>-1.38E-2</c:v>
                </c:pt>
                <c:pt idx="404">
                  <c:v>-1.38E-2</c:v>
                </c:pt>
                <c:pt idx="405">
                  <c:v>-1.38E-2</c:v>
                </c:pt>
                <c:pt idx="406">
                  <c:v>-1.38E-2</c:v>
                </c:pt>
                <c:pt idx="407">
                  <c:v>-1.38E-2</c:v>
                </c:pt>
                <c:pt idx="408">
                  <c:v>-1.38E-2</c:v>
                </c:pt>
                <c:pt idx="409">
                  <c:v>-1.38E-2</c:v>
                </c:pt>
                <c:pt idx="410">
                  <c:v>-1.38E-2</c:v>
                </c:pt>
                <c:pt idx="411">
                  <c:v>-1.38E-2</c:v>
                </c:pt>
                <c:pt idx="412">
                  <c:v>-1.38E-2</c:v>
                </c:pt>
                <c:pt idx="413">
                  <c:v>-1.38E-2</c:v>
                </c:pt>
                <c:pt idx="414">
                  <c:v>-1.38E-2</c:v>
                </c:pt>
                <c:pt idx="415">
                  <c:v>-1.38E-2</c:v>
                </c:pt>
                <c:pt idx="416">
                  <c:v>-1.38E-2</c:v>
                </c:pt>
                <c:pt idx="417">
                  <c:v>-1.38E-2</c:v>
                </c:pt>
                <c:pt idx="418">
                  <c:v>-1.38E-2</c:v>
                </c:pt>
                <c:pt idx="421">
                  <c:v>-1.8599999999999998E-2</c:v>
                </c:pt>
                <c:pt idx="422">
                  <c:v>-1.8599999999999998E-2</c:v>
                </c:pt>
                <c:pt idx="423">
                  <c:v>-1.8599999999999998E-2</c:v>
                </c:pt>
                <c:pt idx="424">
                  <c:v>-1.8599999999999998E-2</c:v>
                </c:pt>
                <c:pt idx="425">
                  <c:v>-1.8599999999999998E-2</c:v>
                </c:pt>
                <c:pt idx="426">
                  <c:v>-1.8599999999999998E-2</c:v>
                </c:pt>
                <c:pt idx="427">
                  <c:v>-1.8599999999999998E-2</c:v>
                </c:pt>
                <c:pt idx="428">
                  <c:v>-1.8599999999999998E-2</c:v>
                </c:pt>
                <c:pt idx="429">
                  <c:v>-1.8599999999999998E-2</c:v>
                </c:pt>
                <c:pt idx="430">
                  <c:v>-1.8599999999999998E-2</c:v>
                </c:pt>
                <c:pt idx="431">
                  <c:v>-1.8599999999999998E-2</c:v>
                </c:pt>
                <c:pt idx="432">
                  <c:v>-1.8599999999999998E-2</c:v>
                </c:pt>
                <c:pt idx="433">
                  <c:v>-1.8599999999999998E-2</c:v>
                </c:pt>
                <c:pt idx="434">
                  <c:v>-1.8599999999999998E-2</c:v>
                </c:pt>
                <c:pt idx="435">
                  <c:v>-1.8599999999999998E-2</c:v>
                </c:pt>
                <c:pt idx="436">
                  <c:v>-1.8599999999999998E-2</c:v>
                </c:pt>
                <c:pt idx="437">
                  <c:v>-1.8599999999999998E-2</c:v>
                </c:pt>
                <c:pt idx="438">
                  <c:v>-1.8599999999999998E-2</c:v>
                </c:pt>
                <c:pt idx="439">
                  <c:v>-1.8599999999999998E-2</c:v>
                </c:pt>
                <c:pt idx="440">
                  <c:v>-1.8599999999999998E-2</c:v>
                </c:pt>
                <c:pt idx="443">
                  <c:v>-2.3099999999999999E-2</c:v>
                </c:pt>
                <c:pt idx="444">
                  <c:v>-2.3099999999999999E-2</c:v>
                </c:pt>
                <c:pt idx="445">
                  <c:v>-2.3099999999999999E-2</c:v>
                </c:pt>
                <c:pt idx="446">
                  <c:v>-2.3099999999999999E-2</c:v>
                </c:pt>
                <c:pt idx="447">
                  <c:v>-2.3099999999999999E-2</c:v>
                </c:pt>
                <c:pt idx="448">
                  <c:v>-2.3099999999999999E-2</c:v>
                </c:pt>
                <c:pt idx="449">
                  <c:v>-2.3099999999999999E-2</c:v>
                </c:pt>
                <c:pt idx="450">
                  <c:v>-2.3099999999999999E-2</c:v>
                </c:pt>
                <c:pt idx="451">
                  <c:v>-2.3099999999999999E-2</c:v>
                </c:pt>
                <c:pt idx="452">
                  <c:v>-2.3099999999999999E-2</c:v>
                </c:pt>
                <c:pt idx="453">
                  <c:v>-2.3099999999999999E-2</c:v>
                </c:pt>
                <c:pt idx="454">
                  <c:v>-2.3099999999999999E-2</c:v>
                </c:pt>
                <c:pt idx="455">
                  <c:v>-2.3099999999999999E-2</c:v>
                </c:pt>
                <c:pt idx="456">
                  <c:v>-2.3099999999999999E-2</c:v>
                </c:pt>
                <c:pt idx="457">
                  <c:v>-2.3099999999999999E-2</c:v>
                </c:pt>
                <c:pt idx="458">
                  <c:v>-2.3099999999999999E-2</c:v>
                </c:pt>
                <c:pt idx="459">
                  <c:v>-2.3099999999999999E-2</c:v>
                </c:pt>
                <c:pt idx="460">
                  <c:v>-2.3099999999999999E-2</c:v>
                </c:pt>
                <c:pt idx="461">
                  <c:v>-2.3099999999999999E-2</c:v>
                </c:pt>
                <c:pt idx="462">
                  <c:v>-2.3099999999999999E-2</c:v>
                </c:pt>
              </c:numCache>
            </c:numRef>
          </c:val>
        </c:ser>
        <c:ser>
          <c:idx val="2"/>
          <c:order val="2"/>
          <c:val>
            <c:numRef>
              <c:f>Sheet4!$C$1:$C$465</c:f>
              <c:numCache>
                <c:formatCode>General</c:formatCode>
                <c:ptCount val="465"/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0">
                  <c:v>0.05</c:v>
                </c:pt>
                <c:pt idx="21">
                  <c:v>0.05</c:v>
                </c:pt>
                <c:pt idx="22">
                  <c:v>0.05</c:v>
                </c:pt>
                <c:pt idx="25">
                  <c:v>4.9500000000000002E-2</c:v>
                </c:pt>
                <c:pt idx="26">
                  <c:v>4.9500000000000002E-2</c:v>
                </c:pt>
                <c:pt idx="27">
                  <c:v>4.9500000000000002E-2</c:v>
                </c:pt>
                <c:pt idx="28">
                  <c:v>4.9500000000000002E-2</c:v>
                </c:pt>
                <c:pt idx="29">
                  <c:v>4.9500000000000002E-2</c:v>
                </c:pt>
                <c:pt idx="30">
                  <c:v>4.9500000000000002E-2</c:v>
                </c:pt>
                <c:pt idx="31">
                  <c:v>4.9500000000000002E-2</c:v>
                </c:pt>
                <c:pt idx="32">
                  <c:v>4.9500000000000002E-2</c:v>
                </c:pt>
                <c:pt idx="33">
                  <c:v>4.9500000000000002E-2</c:v>
                </c:pt>
                <c:pt idx="34">
                  <c:v>4.9500000000000002E-2</c:v>
                </c:pt>
                <c:pt idx="35">
                  <c:v>4.9500000000000002E-2</c:v>
                </c:pt>
                <c:pt idx="36">
                  <c:v>4.9500000000000002E-2</c:v>
                </c:pt>
                <c:pt idx="37">
                  <c:v>4.9500000000000002E-2</c:v>
                </c:pt>
                <c:pt idx="38">
                  <c:v>4.9500000000000002E-2</c:v>
                </c:pt>
                <c:pt idx="39">
                  <c:v>4.9500000000000002E-2</c:v>
                </c:pt>
                <c:pt idx="40">
                  <c:v>4.9500000000000002E-2</c:v>
                </c:pt>
                <c:pt idx="41">
                  <c:v>4.9500000000000002E-2</c:v>
                </c:pt>
                <c:pt idx="42">
                  <c:v>4.9500000000000002E-2</c:v>
                </c:pt>
                <c:pt idx="43">
                  <c:v>4.9500000000000002E-2</c:v>
                </c:pt>
                <c:pt idx="44">
                  <c:v>4.9500000000000002E-2</c:v>
                </c:pt>
                <c:pt idx="47">
                  <c:v>4.8500000000000001E-2</c:v>
                </c:pt>
                <c:pt idx="48">
                  <c:v>4.8500000000000001E-2</c:v>
                </c:pt>
                <c:pt idx="49">
                  <c:v>4.8500000000000001E-2</c:v>
                </c:pt>
                <c:pt idx="50">
                  <c:v>4.8500000000000001E-2</c:v>
                </c:pt>
                <c:pt idx="51">
                  <c:v>4.8500000000000001E-2</c:v>
                </c:pt>
                <c:pt idx="52">
                  <c:v>4.8500000000000001E-2</c:v>
                </c:pt>
                <c:pt idx="53">
                  <c:v>4.8500000000000001E-2</c:v>
                </c:pt>
                <c:pt idx="54">
                  <c:v>4.8500000000000001E-2</c:v>
                </c:pt>
                <c:pt idx="55">
                  <c:v>4.8500000000000001E-2</c:v>
                </c:pt>
                <c:pt idx="56">
                  <c:v>4.8500000000000001E-2</c:v>
                </c:pt>
                <c:pt idx="57">
                  <c:v>4.8500000000000001E-2</c:v>
                </c:pt>
                <c:pt idx="58">
                  <c:v>4.8500000000000001E-2</c:v>
                </c:pt>
                <c:pt idx="59">
                  <c:v>4.8500000000000001E-2</c:v>
                </c:pt>
                <c:pt idx="60">
                  <c:v>4.8500000000000001E-2</c:v>
                </c:pt>
                <c:pt idx="61">
                  <c:v>4.8500000000000001E-2</c:v>
                </c:pt>
                <c:pt idx="62">
                  <c:v>4.8500000000000001E-2</c:v>
                </c:pt>
                <c:pt idx="63">
                  <c:v>4.8500000000000001E-2</c:v>
                </c:pt>
                <c:pt idx="64">
                  <c:v>4.8500000000000001E-2</c:v>
                </c:pt>
                <c:pt idx="65">
                  <c:v>4.8500000000000001E-2</c:v>
                </c:pt>
                <c:pt idx="66">
                  <c:v>4.8500000000000001E-2</c:v>
                </c:pt>
                <c:pt idx="69">
                  <c:v>4.7E-2</c:v>
                </c:pt>
                <c:pt idx="70">
                  <c:v>4.7E-2</c:v>
                </c:pt>
                <c:pt idx="71">
                  <c:v>4.7E-2</c:v>
                </c:pt>
                <c:pt idx="72">
                  <c:v>4.7E-2</c:v>
                </c:pt>
                <c:pt idx="73">
                  <c:v>4.7E-2</c:v>
                </c:pt>
                <c:pt idx="74">
                  <c:v>4.7E-2</c:v>
                </c:pt>
                <c:pt idx="75">
                  <c:v>4.7E-2</c:v>
                </c:pt>
                <c:pt idx="76">
                  <c:v>4.7E-2</c:v>
                </c:pt>
                <c:pt idx="77">
                  <c:v>4.7E-2</c:v>
                </c:pt>
                <c:pt idx="78">
                  <c:v>4.7E-2</c:v>
                </c:pt>
                <c:pt idx="79">
                  <c:v>4.7E-2</c:v>
                </c:pt>
                <c:pt idx="80">
                  <c:v>4.7E-2</c:v>
                </c:pt>
                <c:pt idx="81">
                  <c:v>4.7E-2</c:v>
                </c:pt>
                <c:pt idx="82">
                  <c:v>4.7E-2</c:v>
                </c:pt>
                <c:pt idx="83">
                  <c:v>4.7E-2</c:v>
                </c:pt>
                <c:pt idx="84">
                  <c:v>4.7E-2</c:v>
                </c:pt>
                <c:pt idx="85">
                  <c:v>4.7E-2</c:v>
                </c:pt>
                <c:pt idx="86">
                  <c:v>4.7E-2</c:v>
                </c:pt>
                <c:pt idx="87">
                  <c:v>4.7E-2</c:v>
                </c:pt>
                <c:pt idx="88">
                  <c:v>4.7E-2</c:v>
                </c:pt>
                <c:pt idx="91">
                  <c:v>4.5100000000000001E-2</c:v>
                </c:pt>
                <c:pt idx="92">
                  <c:v>4.5100000000000001E-2</c:v>
                </c:pt>
                <c:pt idx="93">
                  <c:v>4.5100000000000001E-2</c:v>
                </c:pt>
                <c:pt idx="94">
                  <c:v>4.5100000000000001E-2</c:v>
                </c:pt>
                <c:pt idx="95">
                  <c:v>4.5100000000000001E-2</c:v>
                </c:pt>
                <c:pt idx="96">
                  <c:v>4.5100000000000001E-2</c:v>
                </c:pt>
                <c:pt idx="97">
                  <c:v>4.5100000000000001E-2</c:v>
                </c:pt>
                <c:pt idx="98">
                  <c:v>4.5100000000000001E-2</c:v>
                </c:pt>
                <c:pt idx="99">
                  <c:v>4.5100000000000001E-2</c:v>
                </c:pt>
                <c:pt idx="100">
                  <c:v>4.5100000000000001E-2</c:v>
                </c:pt>
                <c:pt idx="101">
                  <c:v>4.5100000000000001E-2</c:v>
                </c:pt>
                <c:pt idx="102">
                  <c:v>4.5100000000000001E-2</c:v>
                </c:pt>
                <c:pt idx="103">
                  <c:v>4.5100000000000001E-2</c:v>
                </c:pt>
                <c:pt idx="104">
                  <c:v>4.5100000000000001E-2</c:v>
                </c:pt>
                <c:pt idx="105">
                  <c:v>4.5100000000000001E-2</c:v>
                </c:pt>
                <c:pt idx="106">
                  <c:v>4.5100000000000001E-2</c:v>
                </c:pt>
                <c:pt idx="107">
                  <c:v>4.5100000000000001E-2</c:v>
                </c:pt>
                <c:pt idx="108">
                  <c:v>4.5100000000000001E-2</c:v>
                </c:pt>
                <c:pt idx="109">
                  <c:v>4.5100000000000001E-2</c:v>
                </c:pt>
                <c:pt idx="110">
                  <c:v>4.5100000000000001E-2</c:v>
                </c:pt>
                <c:pt idx="113">
                  <c:v>4.2700000000000002E-2</c:v>
                </c:pt>
                <c:pt idx="114">
                  <c:v>4.2700000000000002E-2</c:v>
                </c:pt>
                <c:pt idx="115">
                  <c:v>4.2700000000000002E-2</c:v>
                </c:pt>
                <c:pt idx="116">
                  <c:v>4.2700000000000002E-2</c:v>
                </c:pt>
                <c:pt idx="117">
                  <c:v>4.2700000000000002E-2</c:v>
                </c:pt>
                <c:pt idx="118">
                  <c:v>4.2700000000000002E-2</c:v>
                </c:pt>
                <c:pt idx="119">
                  <c:v>4.2700000000000002E-2</c:v>
                </c:pt>
                <c:pt idx="120">
                  <c:v>4.2700000000000002E-2</c:v>
                </c:pt>
                <c:pt idx="121">
                  <c:v>4.2700000000000002E-2</c:v>
                </c:pt>
                <c:pt idx="122">
                  <c:v>4.2700000000000002E-2</c:v>
                </c:pt>
                <c:pt idx="123">
                  <c:v>4.2700000000000002E-2</c:v>
                </c:pt>
                <c:pt idx="124">
                  <c:v>4.2700000000000002E-2</c:v>
                </c:pt>
                <c:pt idx="125">
                  <c:v>4.2700000000000002E-2</c:v>
                </c:pt>
                <c:pt idx="126">
                  <c:v>4.2700000000000002E-2</c:v>
                </c:pt>
                <c:pt idx="127">
                  <c:v>4.2700000000000002E-2</c:v>
                </c:pt>
                <c:pt idx="128">
                  <c:v>4.2700000000000002E-2</c:v>
                </c:pt>
                <c:pt idx="129">
                  <c:v>4.2700000000000002E-2</c:v>
                </c:pt>
                <c:pt idx="130">
                  <c:v>4.2700000000000002E-2</c:v>
                </c:pt>
                <c:pt idx="131">
                  <c:v>4.2700000000000002E-2</c:v>
                </c:pt>
                <c:pt idx="132">
                  <c:v>4.2700000000000002E-2</c:v>
                </c:pt>
                <c:pt idx="135">
                  <c:v>3.9800000000000002E-2</c:v>
                </c:pt>
                <c:pt idx="136">
                  <c:v>3.9800000000000002E-2</c:v>
                </c:pt>
                <c:pt idx="137">
                  <c:v>3.9800000000000002E-2</c:v>
                </c:pt>
                <c:pt idx="138">
                  <c:v>3.9800000000000002E-2</c:v>
                </c:pt>
                <c:pt idx="139">
                  <c:v>3.9800000000000002E-2</c:v>
                </c:pt>
                <c:pt idx="140">
                  <c:v>3.9800000000000002E-2</c:v>
                </c:pt>
                <c:pt idx="141">
                  <c:v>3.9800000000000002E-2</c:v>
                </c:pt>
                <c:pt idx="142">
                  <c:v>3.9800000000000002E-2</c:v>
                </c:pt>
                <c:pt idx="143">
                  <c:v>3.9800000000000002E-2</c:v>
                </c:pt>
                <c:pt idx="144">
                  <c:v>3.9800000000000002E-2</c:v>
                </c:pt>
                <c:pt idx="145">
                  <c:v>3.9800000000000002E-2</c:v>
                </c:pt>
                <c:pt idx="146">
                  <c:v>3.9800000000000002E-2</c:v>
                </c:pt>
                <c:pt idx="147">
                  <c:v>3.9800000000000002E-2</c:v>
                </c:pt>
                <c:pt idx="148">
                  <c:v>3.9800000000000002E-2</c:v>
                </c:pt>
                <c:pt idx="149">
                  <c:v>3.9800000000000002E-2</c:v>
                </c:pt>
                <c:pt idx="150">
                  <c:v>3.9800000000000002E-2</c:v>
                </c:pt>
                <c:pt idx="151">
                  <c:v>3.9800000000000002E-2</c:v>
                </c:pt>
                <c:pt idx="152">
                  <c:v>3.9800000000000002E-2</c:v>
                </c:pt>
                <c:pt idx="153">
                  <c:v>3.9800000000000002E-2</c:v>
                </c:pt>
                <c:pt idx="154">
                  <c:v>3.9800000000000002E-2</c:v>
                </c:pt>
                <c:pt idx="157">
                  <c:v>3.6600000000000001E-2</c:v>
                </c:pt>
                <c:pt idx="158">
                  <c:v>3.6600000000000001E-2</c:v>
                </c:pt>
                <c:pt idx="159">
                  <c:v>3.6600000000000001E-2</c:v>
                </c:pt>
                <c:pt idx="160">
                  <c:v>3.6600000000000001E-2</c:v>
                </c:pt>
                <c:pt idx="161">
                  <c:v>3.6600000000000001E-2</c:v>
                </c:pt>
                <c:pt idx="162">
                  <c:v>3.6600000000000001E-2</c:v>
                </c:pt>
                <c:pt idx="163">
                  <c:v>3.6600000000000001E-2</c:v>
                </c:pt>
                <c:pt idx="164">
                  <c:v>3.6600000000000001E-2</c:v>
                </c:pt>
                <c:pt idx="165">
                  <c:v>3.6600000000000001E-2</c:v>
                </c:pt>
                <c:pt idx="166">
                  <c:v>3.6600000000000001E-2</c:v>
                </c:pt>
                <c:pt idx="167">
                  <c:v>3.6600000000000001E-2</c:v>
                </c:pt>
                <c:pt idx="168">
                  <c:v>3.6600000000000001E-2</c:v>
                </c:pt>
                <c:pt idx="169">
                  <c:v>3.6600000000000001E-2</c:v>
                </c:pt>
                <c:pt idx="170">
                  <c:v>3.6600000000000001E-2</c:v>
                </c:pt>
                <c:pt idx="171">
                  <c:v>3.6600000000000001E-2</c:v>
                </c:pt>
                <c:pt idx="172">
                  <c:v>3.6600000000000001E-2</c:v>
                </c:pt>
                <c:pt idx="173">
                  <c:v>3.6600000000000001E-2</c:v>
                </c:pt>
                <c:pt idx="174">
                  <c:v>3.6600000000000001E-2</c:v>
                </c:pt>
                <c:pt idx="175">
                  <c:v>3.6600000000000001E-2</c:v>
                </c:pt>
                <c:pt idx="176">
                  <c:v>3.6600000000000001E-2</c:v>
                </c:pt>
                <c:pt idx="179">
                  <c:v>3.3000000000000002E-2</c:v>
                </c:pt>
                <c:pt idx="180">
                  <c:v>3.3000000000000002E-2</c:v>
                </c:pt>
                <c:pt idx="181">
                  <c:v>3.3000000000000002E-2</c:v>
                </c:pt>
                <c:pt idx="182">
                  <c:v>3.3000000000000002E-2</c:v>
                </c:pt>
                <c:pt idx="183">
                  <c:v>3.3000000000000002E-2</c:v>
                </c:pt>
                <c:pt idx="184">
                  <c:v>3.3000000000000002E-2</c:v>
                </c:pt>
                <c:pt idx="185">
                  <c:v>3.3000000000000002E-2</c:v>
                </c:pt>
                <c:pt idx="186">
                  <c:v>3.3000000000000002E-2</c:v>
                </c:pt>
                <c:pt idx="187">
                  <c:v>3.3000000000000002E-2</c:v>
                </c:pt>
                <c:pt idx="188">
                  <c:v>3.3000000000000002E-2</c:v>
                </c:pt>
                <c:pt idx="189">
                  <c:v>3.3000000000000002E-2</c:v>
                </c:pt>
                <c:pt idx="190">
                  <c:v>3.3000000000000002E-2</c:v>
                </c:pt>
                <c:pt idx="191">
                  <c:v>3.3000000000000002E-2</c:v>
                </c:pt>
                <c:pt idx="192">
                  <c:v>3.3000000000000002E-2</c:v>
                </c:pt>
                <c:pt idx="193">
                  <c:v>3.3000000000000002E-2</c:v>
                </c:pt>
                <c:pt idx="194">
                  <c:v>3.3000000000000002E-2</c:v>
                </c:pt>
                <c:pt idx="195">
                  <c:v>3.3000000000000002E-2</c:v>
                </c:pt>
                <c:pt idx="196">
                  <c:v>3.3000000000000002E-2</c:v>
                </c:pt>
                <c:pt idx="197">
                  <c:v>3.3000000000000002E-2</c:v>
                </c:pt>
                <c:pt idx="198">
                  <c:v>3.3000000000000002E-2</c:v>
                </c:pt>
                <c:pt idx="201">
                  <c:v>2.9100000000000001E-2</c:v>
                </c:pt>
                <c:pt idx="202">
                  <c:v>2.9100000000000001E-2</c:v>
                </c:pt>
                <c:pt idx="203">
                  <c:v>2.9100000000000001E-2</c:v>
                </c:pt>
                <c:pt idx="204">
                  <c:v>2.9100000000000001E-2</c:v>
                </c:pt>
                <c:pt idx="205">
                  <c:v>2.9100000000000001E-2</c:v>
                </c:pt>
                <c:pt idx="206">
                  <c:v>2.9100000000000001E-2</c:v>
                </c:pt>
                <c:pt idx="207">
                  <c:v>2.9100000000000001E-2</c:v>
                </c:pt>
                <c:pt idx="208">
                  <c:v>2.9100000000000001E-2</c:v>
                </c:pt>
                <c:pt idx="209">
                  <c:v>2.9100000000000001E-2</c:v>
                </c:pt>
                <c:pt idx="210">
                  <c:v>2.9100000000000001E-2</c:v>
                </c:pt>
                <c:pt idx="211">
                  <c:v>2.9100000000000001E-2</c:v>
                </c:pt>
                <c:pt idx="212">
                  <c:v>2.9100000000000001E-2</c:v>
                </c:pt>
                <c:pt idx="213">
                  <c:v>2.9100000000000001E-2</c:v>
                </c:pt>
                <c:pt idx="214">
                  <c:v>2.9100000000000001E-2</c:v>
                </c:pt>
                <c:pt idx="215">
                  <c:v>2.9100000000000001E-2</c:v>
                </c:pt>
                <c:pt idx="216">
                  <c:v>2.9100000000000001E-2</c:v>
                </c:pt>
                <c:pt idx="217">
                  <c:v>2.9100000000000001E-2</c:v>
                </c:pt>
                <c:pt idx="218">
                  <c:v>2.9100000000000001E-2</c:v>
                </c:pt>
                <c:pt idx="219">
                  <c:v>2.9100000000000001E-2</c:v>
                </c:pt>
                <c:pt idx="220">
                  <c:v>2.9100000000000001E-2</c:v>
                </c:pt>
                <c:pt idx="223">
                  <c:v>2.4899999999999999E-2</c:v>
                </c:pt>
                <c:pt idx="224">
                  <c:v>2.4899999999999999E-2</c:v>
                </c:pt>
                <c:pt idx="225">
                  <c:v>2.4899999999999999E-2</c:v>
                </c:pt>
                <c:pt idx="226">
                  <c:v>2.4899999999999999E-2</c:v>
                </c:pt>
                <c:pt idx="227">
                  <c:v>2.4899999999999999E-2</c:v>
                </c:pt>
                <c:pt idx="228">
                  <c:v>2.4899999999999999E-2</c:v>
                </c:pt>
                <c:pt idx="229">
                  <c:v>2.4899999999999999E-2</c:v>
                </c:pt>
                <c:pt idx="230">
                  <c:v>2.4899999999999999E-2</c:v>
                </c:pt>
                <c:pt idx="231">
                  <c:v>2.4899999999999999E-2</c:v>
                </c:pt>
                <c:pt idx="232">
                  <c:v>2.4899999999999999E-2</c:v>
                </c:pt>
                <c:pt idx="233">
                  <c:v>2.4899999999999999E-2</c:v>
                </c:pt>
                <c:pt idx="234">
                  <c:v>2.4899999999999999E-2</c:v>
                </c:pt>
                <c:pt idx="235">
                  <c:v>2.4899999999999999E-2</c:v>
                </c:pt>
                <c:pt idx="236">
                  <c:v>2.4899999999999999E-2</c:v>
                </c:pt>
                <c:pt idx="237">
                  <c:v>2.4899999999999999E-2</c:v>
                </c:pt>
                <c:pt idx="238">
                  <c:v>2.4899999999999999E-2</c:v>
                </c:pt>
                <c:pt idx="239">
                  <c:v>2.4899999999999999E-2</c:v>
                </c:pt>
                <c:pt idx="240">
                  <c:v>2.4899999999999999E-2</c:v>
                </c:pt>
                <c:pt idx="241">
                  <c:v>2.4899999999999999E-2</c:v>
                </c:pt>
                <c:pt idx="242">
                  <c:v>2.4899999999999999E-2</c:v>
                </c:pt>
                <c:pt idx="245">
                  <c:v>2.0400000000000001E-2</c:v>
                </c:pt>
                <c:pt idx="246">
                  <c:v>2.0400000000000001E-2</c:v>
                </c:pt>
                <c:pt idx="247">
                  <c:v>2.0400000000000001E-2</c:v>
                </c:pt>
                <c:pt idx="248">
                  <c:v>2.0400000000000001E-2</c:v>
                </c:pt>
                <c:pt idx="249">
                  <c:v>2.0400000000000001E-2</c:v>
                </c:pt>
                <c:pt idx="250">
                  <c:v>2.0400000000000001E-2</c:v>
                </c:pt>
                <c:pt idx="251">
                  <c:v>2.0400000000000001E-2</c:v>
                </c:pt>
                <c:pt idx="252">
                  <c:v>2.0400000000000001E-2</c:v>
                </c:pt>
                <c:pt idx="253">
                  <c:v>2.0400000000000001E-2</c:v>
                </c:pt>
                <c:pt idx="254">
                  <c:v>2.0400000000000001E-2</c:v>
                </c:pt>
                <c:pt idx="255">
                  <c:v>2.0400000000000001E-2</c:v>
                </c:pt>
                <c:pt idx="256">
                  <c:v>2.0400000000000001E-2</c:v>
                </c:pt>
                <c:pt idx="257">
                  <c:v>2.0400000000000001E-2</c:v>
                </c:pt>
                <c:pt idx="258">
                  <c:v>2.0400000000000001E-2</c:v>
                </c:pt>
                <c:pt idx="259">
                  <c:v>2.0400000000000001E-2</c:v>
                </c:pt>
                <c:pt idx="260">
                  <c:v>2.0400000000000001E-2</c:v>
                </c:pt>
                <c:pt idx="261">
                  <c:v>2.0400000000000001E-2</c:v>
                </c:pt>
                <c:pt idx="262">
                  <c:v>2.0400000000000001E-2</c:v>
                </c:pt>
                <c:pt idx="263">
                  <c:v>2.0400000000000001E-2</c:v>
                </c:pt>
                <c:pt idx="264">
                  <c:v>2.0400000000000001E-2</c:v>
                </c:pt>
                <c:pt idx="267">
                  <c:v>1.5800000000000002E-2</c:v>
                </c:pt>
                <c:pt idx="268">
                  <c:v>1.5800000000000002E-2</c:v>
                </c:pt>
                <c:pt idx="269">
                  <c:v>1.5800000000000002E-2</c:v>
                </c:pt>
                <c:pt idx="270">
                  <c:v>1.5800000000000002E-2</c:v>
                </c:pt>
                <c:pt idx="271">
                  <c:v>1.5800000000000002E-2</c:v>
                </c:pt>
                <c:pt idx="272">
                  <c:v>1.5800000000000002E-2</c:v>
                </c:pt>
                <c:pt idx="273">
                  <c:v>1.5800000000000002E-2</c:v>
                </c:pt>
                <c:pt idx="274">
                  <c:v>1.5800000000000002E-2</c:v>
                </c:pt>
                <c:pt idx="275">
                  <c:v>1.5800000000000002E-2</c:v>
                </c:pt>
                <c:pt idx="276">
                  <c:v>1.5800000000000002E-2</c:v>
                </c:pt>
                <c:pt idx="277">
                  <c:v>1.5800000000000002E-2</c:v>
                </c:pt>
                <c:pt idx="278">
                  <c:v>1.5800000000000002E-2</c:v>
                </c:pt>
                <c:pt idx="279">
                  <c:v>1.5800000000000002E-2</c:v>
                </c:pt>
                <c:pt idx="280">
                  <c:v>1.5800000000000002E-2</c:v>
                </c:pt>
                <c:pt idx="281">
                  <c:v>1.5800000000000002E-2</c:v>
                </c:pt>
                <c:pt idx="282">
                  <c:v>1.5800000000000002E-2</c:v>
                </c:pt>
                <c:pt idx="283">
                  <c:v>1.5800000000000002E-2</c:v>
                </c:pt>
                <c:pt idx="284">
                  <c:v>1.5800000000000002E-2</c:v>
                </c:pt>
                <c:pt idx="285">
                  <c:v>1.5800000000000002E-2</c:v>
                </c:pt>
                <c:pt idx="286">
                  <c:v>1.5800000000000002E-2</c:v>
                </c:pt>
                <c:pt idx="289">
                  <c:v>1.09E-2</c:v>
                </c:pt>
                <c:pt idx="290">
                  <c:v>1.09E-2</c:v>
                </c:pt>
                <c:pt idx="291">
                  <c:v>1.09E-2</c:v>
                </c:pt>
                <c:pt idx="292">
                  <c:v>1.09E-2</c:v>
                </c:pt>
                <c:pt idx="293">
                  <c:v>1.09E-2</c:v>
                </c:pt>
                <c:pt idx="294">
                  <c:v>1.09E-2</c:v>
                </c:pt>
                <c:pt idx="295">
                  <c:v>1.09E-2</c:v>
                </c:pt>
                <c:pt idx="296">
                  <c:v>1.09E-2</c:v>
                </c:pt>
                <c:pt idx="297">
                  <c:v>1.09E-2</c:v>
                </c:pt>
                <c:pt idx="298">
                  <c:v>1.09E-2</c:v>
                </c:pt>
                <c:pt idx="299">
                  <c:v>1.09E-2</c:v>
                </c:pt>
                <c:pt idx="300">
                  <c:v>1.09E-2</c:v>
                </c:pt>
                <c:pt idx="301">
                  <c:v>1.09E-2</c:v>
                </c:pt>
                <c:pt idx="302">
                  <c:v>1.09E-2</c:v>
                </c:pt>
                <c:pt idx="303">
                  <c:v>1.09E-2</c:v>
                </c:pt>
                <c:pt idx="304">
                  <c:v>1.09E-2</c:v>
                </c:pt>
                <c:pt idx="305">
                  <c:v>1.09E-2</c:v>
                </c:pt>
                <c:pt idx="306">
                  <c:v>1.09E-2</c:v>
                </c:pt>
                <c:pt idx="307">
                  <c:v>1.09E-2</c:v>
                </c:pt>
                <c:pt idx="308">
                  <c:v>1.09E-2</c:v>
                </c:pt>
                <c:pt idx="311">
                  <c:v>6.0000000000000001E-3</c:v>
                </c:pt>
                <c:pt idx="312">
                  <c:v>6.0000000000000001E-3</c:v>
                </c:pt>
                <c:pt idx="313">
                  <c:v>6.0000000000000001E-3</c:v>
                </c:pt>
                <c:pt idx="314">
                  <c:v>6.0000000000000001E-3</c:v>
                </c:pt>
                <c:pt idx="315">
                  <c:v>6.0000000000000001E-3</c:v>
                </c:pt>
                <c:pt idx="316">
                  <c:v>6.0000000000000001E-3</c:v>
                </c:pt>
                <c:pt idx="317">
                  <c:v>6.0000000000000001E-3</c:v>
                </c:pt>
                <c:pt idx="318">
                  <c:v>6.0000000000000001E-3</c:v>
                </c:pt>
                <c:pt idx="319">
                  <c:v>6.0000000000000001E-3</c:v>
                </c:pt>
                <c:pt idx="320">
                  <c:v>6.0000000000000001E-3</c:v>
                </c:pt>
                <c:pt idx="321">
                  <c:v>6.0000000000000001E-3</c:v>
                </c:pt>
                <c:pt idx="322">
                  <c:v>6.0000000000000001E-3</c:v>
                </c:pt>
                <c:pt idx="323">
                  <c:v>6.0000000000000001E-3</c:v>
                </c:pt>
                <c:pt idx="324">
                  <c:v>6.0000000000000001E-3</c:v>
                </c:pt>
                <c:pt idx="325">
                  <c:v>6.0000000000000001E-3</c:v>
                </c:pt>
                <c:pt idx="326">
                  <c:v>6.0000000000000001E-3</c:v>
                </c:pt>
                <c:pt idx="327">
                  <c:v>6.0000000000000001E-3</c:v>
                </c:pt>
                <c:pt idx="328">
                  <c:v>6.0000000000000001E-3</c:v>
                </c:pt>
                <c:pt idx="329">
                  <c:v>6.0000000000000001E-3</c:v>
                </c:pt>
                <c:pt idx="330">
                  <c:v>6.0000000000000001E-3</c:v>
                </c:pt>
                <c:pt idx="333">
                  <c:v>1E-3</c:v>
                </c:pt>
                <c:pt idx="334">
                  <c:v>1E-3</c:v>
                </c:pt>
                <c:pt idx="335">
                  <c:v>1E-3</c:v>
                </c:pt>
                <c:pt idx="336">
                  <c:v>1E-3</c:v>
                </c:pt>
                <c:pt idx="337">
                  <c:v>1E-3</c:v>
                </c:pt>
                <c:pt idx="338">
                  <c:v>1E-3</c:v>
                </c:pt>
                <c:pt idx="339">
                  <c:v>1E-3</c:v>
                </c:pt>
                <c:pt idx="340">
                  <c:v>1E-3</c:v>
                </c:pt>
                <c:pt idx="341">
                  <c:v>1E-3</c:v>
                </c:pt>
                <c:pt idx="342">
                  <c:v>1E-3</c:v>
                </c:pt>
                <c:pt idx="343">
                  <c:v>1E-3</c:v>
                </c:pt>
                <c:pt idx="344">
                  <c:v>1E-3</c:v>
                </c:pt>
                <c:pt idx="345">
                  <c:v>1E-3</c:v>
                </c:pt>
                <c:pt idx="346">
                  <c:v>1E-3</c:v>
                </c:pt>
                <c:pt idx="347">
                  <c:v>1E-3</c:v>
                </c:pt>
                <c:pt idx="348">
                  <c:v>1E-3</c:v>
                </c:pt>
                <c:pt idx="349">
                  <c:v>1E-3</c:v>
                </c:pt>
                <c:pt idx="350">
                  <c:v>1E-3</c:v>
                </c:pt>
                <c:pt idx="351">
                  <c:v>1E-3</c:v>
                </c:pt>
                <c:pt idx="352">
                  <c:v>1E-3</c:v>
                </c:pt>
                <c:pt idx="355">
                  <c:v>-4.0000000000000001E-3</c:v>
                </c:pt>
                <c:pt idx="356">
                  <c:v>-4.0000000000000001E-3</c:v>
                </c:pt>
                <c:pt idx="357">
                  <c:v>-4.0000000000000001E-3</c:v>
                </c:pt>
                <c:pt idx="358">
                  <c:v>-4.0000000000000001E-3</c:v>
                </c:pt>
                <c:pt idx="359">
                  <c:v>-4.0000000000000001E-3</c:v>
                </c:pt>
                <c:pt idx="360">
                  <c:v>-4.0000000000000001E-3</c:v>
                </c:pt>
                <c:pt idx="361">
                  <c:v>-4.0000000000000001E-3</c:v>
                </c:pt>
                <c:pt idx="362">
                  <c:v>-4.0000000000000001E-3</c:v>
                </c:pt>
                <c:pt idx="363">
                  <c:v>-4.0000000000000001E-3</c:v>
                </c:pt>
                <c:pt idx="364">
                  <c:v>-4.0000000000000001E-3</c:v>
                </c:pt>
                <c:pt idx="365">
                  <c:v>-4.0000000000000001E-3</c:v>
                </c:pt>
                <c:pt idx="366">
                  <c:v>-4.0000000000000001E-3</c:v>
                </c:pt>
                <c:pt idx="367">
                  <c:v>-4.0000000000000001E-3</c:v>
                </c:pt>
                <c:pt idx="368">
                  <c:v>-4.0000000000000001E-3</c:v>
                </c:pt>
                <c:pt idx="369">
                  <c:v>-4.0000000000000001E-3</c:v>
                </c:pt>
                <c:pt idx="370">
                  <c:v>-4.0000000000000001E-3</c:v>
                </c:pt>
                <c:pt idx="371">
                  <c:v>-4.0000000000000001E-3</c:v>
                </c:pt>
                <c:pt idx="372">
                  <c:v>-4.0000000000000001E-3</c:v>
                </c:pt>
                <c:pt idx="373">
                  <c:v>-4.0000000000000001E-3</c:v>
                </c:pt>
                <c:pt idx="374">
                  <c:v>-4.0000000000000001E-3</c:v>
                </c:pt>
                <c:pt idx="377">
                  <c:v>-8.9999999999999993E-3</c:v>
                </c:pt>
                <c:pt idx="378">
                  <c:v>-8.9999999999999993E-3</c:v>
                </c:pt>
                <c:pt idx="379">
                  <c:v>-8.9999999999999993E-3</c:v>
                </c:pt>
                <c:pt idx="380">
                  <c:v>-8.9999999999999993E-3</c:v>
                </c:pt>
                <c:pt idx="381">
                  <c:v>-8.9999999999999993E-3</c:v>
                </c:pt>
                <c:pt idx="382">
                  <c:v>-8.9999999999999993E-3</c:v>
                </c:pt>
                <c:pt idx="383">
                  <c:v>-8.9999999999999993E-3</c:v>
                </c:pt>
                <c:pt idx="384">
                  <c:v>-8.9999999999999993E-3</c:v>
                </c:pt>
                <c:pt idx="385">
                  <c:v>-8.9999999999999993E-3</c:v>
                </c:pt>
                <c:pt idx="386">
                  <c:v>-8.9999999999999993E-3</c:v>
                </c:pt>
                <c:pt idx="387">
                  <c:v>-8.9999999999999993E-3</c:v>
                </c:pt>
                <c:pt idx="388">
                  <c:v>-8.9999999999999993E-3</c:v>
                </c:pt>
                <c:pt idx="389">
                  <c:v>-8.9999999999999993E-3</c:v>
                </c:pt>
                <c:pt idx="390">
                  <c:v>-8.9999999999999993E-3</c:v>
                </c:pt>
                <c:pt idx="391">
                  <c:v>-8.9999999999999993E-3</c:v>
                </c:pt>
                <c:pt idx="392">
                  <c:v>-8.9999999999999993E-3</c:v>
                </c:pt>
                <c:pt idx="393">
                  <c:v>-8.9999999999999993E-3</c:v>
                </c:pt>
                <c:pt idx="394">
                  <c:v>-8.9999999999999993E-3</c:v>
                </c:pt>
                <c:pt idx="395">
                  <c:v>-8.9999999999999993E-3</c:v>
                </c:pt>
                <c:pt idx="396">
                  <c:v>-8.9999999999999993E-3</c:v>
                </c:pt>
                <c:pt idx="399">
                  <c:v>-1.38E-2</c:v>
                </c:pt>
                <c:pt idx="400">
                  <c:v>-1.38E-2</c:v>
                </c:pt>
                <c:pt idx="401">
                  <c:v>-1.38E-2</c:v>
                </c:pt>
                <c:pt idx="402">
                  <c:v>-1.38E-2</c:v>
                </c:pt>
                <c:pt idx="403">
                  <c:v>-1.38E-2</c:v>
                </c:pt>
                <c:pt idx="404">
                  <c:v>-1.38E-2</c:v>
                </c:pt>
                <c:pt idx="405">
                  <c:v>-1.38E-2</c:v>
                </c:pt>
                <c:pt idx="406">
                  <c:v>-1.38E-2</c:v>
                </c:pt>
                <c:pt idx="407">
                  <c:v>-1.38E-2</c:v>
                </c:pt>
                <c:pt idx="408">
                  <c:v>-1.38E-2</c:v>
                </c:pt>
                <c:pt idx="409">
                  <c:v>-1.38E-2</c:v>
                </c:pt>
                <c:pt idx="410">
                  <c:v>-1.38E-2</c:v>
                </c:pt>
                <c:pt idx="411">
                  <c:v>-1.38E-2</c:v>
                </c:pt>
                <c:pt idx="412">
                  <c:v>-1.38E-2</c:v>
                </c:pt>
                <c:pt idx="413">
                  <c:v>-1.38E-2</c:v>
                </c:pt>
                <c:pt idx="414">
                  <c:v>-1.38E-2</c:v>
                </c:pt>
                <c:pt idx="415">
                  <c:v>-1.38E-2</c:v>
                </c:pt>
                <c:pt idx="416">
                  <c:v>-1.38E-2</c:v>
                </c:pt>
                <c:pt idx="417">
                  <c:v>-1.38E-2</c:v>
                </c:pt>
                <c:pt idx="418">
                  <c:v>-1.38E-2</c:v>
                </c:pt>
                <c:pt idx="421">
                  <c:v>-1.8599999999999998E-2</c:v>
                </c:pt>
                <c:pt idx="422">
                  <c:v>-1.8599999999999998E-2</c:v>
                </c:pt>
                <c:pt idx="423">
                  <c:v>-1.8599999999999998E-2</c:v>
                </c:pt>
                <c:pt idx="424">
                  <c:v>-1.8599999999999998E-2</c:v>
                </c:pt>
                <c:pt idx="425">
                  <c:v>-1.8599999999999998E-2</c:v>
                </c:pt>
                <c:pt idx="426">
                  <c:v>-1.8599999999999998E-2</c:v>
                </c:pt>
                <c:pt idx="427">
                  <c:v>-1.8599999999999998E-2</c:v>
                </c:pt>
                <c:pt idx="428">
                  <c:v>-1.8599999999999998E-2</c:v>
                </c:pt>
                <c:pt idx="429">
                  <c:v>-1.8599999999999998E-2</c:v>
                </c:pt>
                <c:pt idx="430">
                  <c:v>-1.8599999999999998E-2</c:v>
                </c:pt>
                <c:pt idx="431">
                  <c:v>-1.8599999999999998E-2</c:v>
                </c:pt>
                <c:pt idx="432">
                  <c:v>-1.8599999999999998E-2</c:v>
                </c:pt>
                <c:pt idx="433">
                  <c:v>-1.8599999999999998E-2</c:v>
                </c:pt>
                <c:pt idx="434">
                  <c:v>-1.8599999999999998E-2</c:v>
                </c:pt>
                <c:pt idx="435">
                  <c:v>-1.8599999999999998E-2</c:v>
                </c:pt>
                <c:pt idx="436">
                  <c:v>-1.8599999999999998E-2</c:v>
                </c:pt>
                <c:pt idx="437">
                  <c:v>-1.8599999999999998E-2</c:v>
                </c:pt>
                <c:pt idx="438">
                  <c:v>-1.8599999999999998E-2</c:v>
                </c:pt>
                <c:pt idx="439">
                  <c:v>-1.8599999999999998E-2</c:v>
                </c:pt>
                <c:pt idx="440">
                  <c:v>-1.8599999999999998E-2</c:v>
                </c:pt>
                <c:pt idx="443">
                  <c:v>-2.3099999999999999E-2</c:v>
                </c:pt>
                <c:pt idx="444">
                  <c:v>-2.3099999999999999E-2</c:v>
                </c:pt>
                <c:pt idx="445">
                  <c:v>-2.3099999999999999E-2</c:v>
                </c:pt>
                <c:pt idx="446">
                  <c:v>-2.3099999999999999E-2</c:v>
                </c:pt>
                <c:pt idx="447">
                  <c:v>-2.3099999999999999E-2</c:v>
                </c:pt>
                <c:pt idx="448">
                  <c:v>-2.3099999999999999E-2</c:v>
                </c:pt>
                <c:pt idx="449">
                  <c:v>-2.3099999999999999E-2</c:v>
                </c:pt>
                <c:pt idx="450">
                  <c:v>-2.3099999999999999E-2</c:v>
                </c:pt>
                <c:pt idx="451">
                  <c:v>-2.3099999999999999E-2</c:v>
                </c:pt>
                <c:pt idx="452">
                  <c:v>-2.3099999999999999E-2</c:v>
                </c:pt>
                <c:pt idx="453">
                  <c:v>-2.3099999999999999E-2</c:v>
                </c:pt>
                <c:pt idx="454">
                  <c:v>-2.3099999999999999E-2</c:v>
                </c:pt>
                <c:pt idx="455">
                  <c:v>-2.3099999999999999E-2</c:v>
                </c:pt>
                <c:pt idx="456">
                  <c:v>-2.3099999999999999E-2</c:v>
                </c:pt>
                <c:pt idx="457">
                  <c:v>-2.3099999999999999E-2</c:v>
                </c:pt>
                <c:pt idx="458">
                  <c:v>-2.3099999999999999E-2</c:v>
                </c:pt>
                <c:pt idx="459">
                  <c:v>-2.3099999999999999E-2</c:v>
                </c:pt>
                <c:pt idx="460">
                  <c:v>-2.3099999999999999E-2</c:v>
                </c:pt>
                <c:pt idx="461">
                  <c:v>-2.3099999999999999E-2</c:v>
                </c:pt>
                <c:pt idx="462">
                  <c:v>-2.3099999999999999E-2</c:v>
                </c:pt>
              </c:numCache>
            </c:numRef>
          </c:val>
        </c:ser>
        <c:ser>
          <c:idx val="3"/>
          <c:order val="3"/>
          <c:val>
            <c:numRef>
              <c:f>Sheet4!$D$1:$D$465</c:f>
              <c:numCache>
                <c:formatCode>General</c:formatCode>
                <c:ptCount val="465"/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0">
                  <c:v>0.05</c:v>
                </c:pt>
                <c:pt idx="21">
                  <c:v>0.05</c:v>
                </c:pt>
                <c:pt idx="22">
                  <c:v>0.05</c:v>
                </c:pt>
                <c:pt idx="25">
                  <c:v>4.9500000000000002E-2</c:v>
                </c:pt>
                <c:pt idx="26">
                  <c:v>4.9500000000000002E-2</c:v>
                </c:pt>
                <c:pt idx="27">
                  <c:v>4.9500000000000002E-2</c:v>
                </c:pt>
                <c:pt idx="28">
                  <c:v>4.9500000000000002E-2</c:v>
                </c:pt>
                <c:pt idx="29">
                  <c:v>4.9500000000000002E-2</c:v>
                </c:pt>
                <c:pt idx="30">
                  <c:v>4.9500000000000002E-2</c:v>
                </c:pt>
                <c:pt idx="31">
                  <c:v>4.9500000000000002E-2</c:v>
                </c:pt>
                <c:pt idx="32">
                  <c:v>4.9500000000000002E-2</c:v>
                </c:pt>
                <c:pt idx="33">
                  <c:v>4.9500000000000002E-2</c:v>
                </c:pt>
                <c:pt idx="34">
                  <c:v>4.9500000000000002E-2</c:v>
                </c:pt>
                <c:pt idx="35">
                  <c:v>4.9500000000000002E-2</c:v>
                </c:pt>
                <c:pt idx="36">
                  <c:v>4.9500000000000002E-2</c:v>
                </c:pt>
                <c:pt idx="37">
                  <c:v>4.9500000000000002E-2</c:v>
                </c:pt>
                <c:pt idx="38">
                  <c:v>4.9500000000000002E-2</c:v>
                </c:pt>
                <c:pt idx="39">
                  <c:v>4.9500000000000002E-2</c:v>
                </c:pt>
                <c:pt idx="40">
                  <c:v>4.9500000000000002E-2</c:v>
                </c:pt>
                <c:pt idx="41">
                  <c:v>4.9500000000000002E-2</c:v>
                </c:pt>
                <c:pt idx="42">
                  <c:v>4.9500000000000002E-2</c:v>
                </c:pt>
                <c:pt idx="43">
                  <c:v>4.9500000000000002E-2</c:v>
                </c:pt>
                <c:pt idx="44">
                  <c:v>4.9500000000000002E-2</c:v>
                </c:pt>
                <c:pt idx="47">
                  <c:v>4.8500000000000001E-2</c:v>
                </c:pt>
                <c:pt idx="48">
                  <c:v>4.8500000000000001E-2</c:v>
                </c:pt>
                <c:pt idx="49">
                  <c:v>4.8500000000000001E-2</c:v>
                </c:pt>
                <c:pt idx="50">
                  <c:v>4.8500000000000001E-2</c:v>
                </c:pt>
                <c:pt idx="51">
                  <c:v>4.8500000000000001E-2</c:v>
                </c:pt>
                <c:pt idx="52">
                  <c:v>4.8500000000000001E-2</c:v>
                </c:pt>
                <c:pt idx="53">
                  <c:v>4.8500000000000001E-2</c:v>
                </c:pt>
                <c:pt idx="54">
                  <c:v>4.8500000000000001E-2</c:v>
                </c:pt>
                <c:pt idx="55">
                  <c:v>4.8500000000000001E-2</c:v>
                </c:pt>
                <c:pt idx="56">
                  <c:v>4.8500000000000001E-2</c:v>
                </c:pt>
                <c:pt idx="57">
                  <c:v>4.8500000000000001E-2</c:v>
                </c:pt>
                <c:pt idx="58">
                  <c:v>4.8500000000000001E-2</c:v>
                </c:pt>
                <c:pt idx="59">
                  <c:v>4.8500000000000001E-2</c:v>
                </c:pt>
                <c:pt idx="60">
                  <c:v>4.8500000000000001E-2</c:v>
                </c:pt>
                <c:pt idx="61">
                  <c:v>4.8500000000000001E-2</c:v>
                </c:pt>
                <c:pt idx="62">
                  <c:v>4.8500000000000001E-2</c:v>
                </c:pt>
                <c:pt idx="63">
                  <c:v>4.8500000000000001E-2</c:v>
                </c:pt>
                <c:pt idx="64">
                  <c:v>4.8500000000000001E-2</c:v>
                </c:pt>
                <c:pt idx="65">
                  <c:v>4.8500000000000001E-2</c:v>
                </c:pt>
                <c:pt idx="66">
                  <c:v>4.8500000000000001E-2</c:v>
                </c:pt>
                <c:pt idx="69">
                  <c:v>4.7E-2</c:v>
                </c:pt>
                <c:pt idx="70">
                  <c:v>4.7E-2</c:v>
                </c:pt>
                <c:pt idx="71">
                  <c:v>4.7E-2</c:v>
                </c:pt>
                <c:pt idx="72">
                  <c:v>4.7E-2</c:v>
                </c:pt>
                <c:pt idx="73">
                  <c:v>4.7E-2</c:v>
                </c:pt>
                <c:pt idx="74">
                  <c:v>4.7E-2</c:v>
                </c:pt>
                <c:pt idx="75">
                  <c:v>4.7E-2</c:v>
                </c:pt>
                <c:pt idx="76">
                  <c:v>4.7E-2</c:v>
                </c:pt>
                <c:pt idx="77">
                  <c:v>4.7E-2</c:v>
                </c:pt>
                <c:pt idx="78">
                  <c:v>4.7E-2</c:v>
                </c:pt>
                <c:pt idx="79">
                  <c:v>4.7E-2</c:v>
                </c:pt>
                <c:pt idx="80">
                  <c:v>4.7E-2</c:v>
                </c:pt>
                <c:pt idx="81">
                  <c:v>4.7E-2</c:v>
                </c:pt>
                <c:pt idx="82">
                  <c:v>4.7E-2</c:v>
                </c:pt>
                <c:pt idx="83">
                  <c:v>4.7E-2</c:v>
                </c:pt>
                <c:pt idx="84">
                  <c:v>4.7E-2</c:v>
                </c:pt>
                <c:pt idx="85">
                  <c:v>4.7E-2</c:v>
                </c:pt>
                <c:pt idx="86">
                  <c:v>4.7E-2</c:v>
                </c:pt>
                <c:pt idx="87">
                  <c:v>4.7E-2</c:v>
                </c:pt>
                <c:pt idx="88">
                  <c:v>4.7E-2</c:v>
                </c:pt>
                <c:pt idx="91">
                  <c:v>4.5100000000000001E-2</c:v>
                </c:pt>
                <c:pt idx="92">
                  <c:v>4.5100000000000001E-2</c:v>
                </c:pt>
                <c:pt idx="93">
                  <c:v>4.5100000000000001E-2</c:v>
                </c:pt>
                <c:pt idx="94">
                  <c:v>4.5100000000000001E-2</c:v>
                </c:pt>
                <c:pt idx="95">
                  <c:v>4.5100000000000001E-2</c:v>
                </c:pt>
                <c:pt idx="96">
                  <c:v>4.5100000000000001E-2</c:v>
                </c:pt>
                <c:pt idx="97">
                  <c:v>4.5100000000000001E-2</c:v>
                </c:pt>
                <c:pt idx="98">
                  <c:v>4.5100000000000001E-2</c:v>
                </c:pt>
                <c:pt idx="99">
                  <c:v>4.5100000000000001E-2</c:v>
                </c:pt>
                <c:pt idx="100">
                  <c:v>4.5100000000000001E-2</c:v>
                </c:pt>
                <c:pt idx="101">
                  <c:v>4.5100000000000001E-2</c:v>
                </c:pt>
                <c:pt idx="102">
                  <c:v>4.5100000000000001E-2</c:v>
                </c:pt>
                <c:pt idx="103">
                  <c:v>4.5100000000000001E-2</c:v>
                </c:pt>
                <c:pt idx="104">
                  <c:v>4.5100000000000001E-2</c:v>
                </c:pt>
                <c:pt idx="105">
                  <c:v>4.5100000000000001E-2</c:v>
                </c:pt>
                <c:pt idx="106">
                  <c:v>4.5100000000000001E-2</c:v>
                </c:pt>
                <c:pt idx="107">
                  <c:v>4.5100000000000001E-2</c:v>
                </c:pt>
                <c:pt idx="108">
                  <c:v>4.5100000000000001E-2</c:v>
                </c:pt>
                <c:pt idx="109">
                  <c:v>4.5100000000000001E-2</c:v>
                </c:pt>
                <c:pt idx="110">
                  <c:v>4.5100000000000001E-2</c:v>
                </c:pt>
                <c:pt idx="113">
                  <c:v>4.2700000000000002E-2</c:v>
                </c:pt>
                <c:pt idx="114">
                  <c:v>4.2700000000000002E-2</c:v>
                </c:pt>
                <c:pt idx="115">
                  <c:v>4.2700000000000002E-2</c:v>
                </c:pt>
                <c:pt idx="116">
                  <c:v>4.2700000000000002E-2</c:v>
                </c:pt>
                <c:pt idx="117">
                  <c:v>4.2700000000000002E-2</c:v>
                </c:pt>
                <c:pt idx="118">
                  <c:v>4.2700000000000002E-2</c:v>
                </c:pt>
                <c:pt idx="119">
                  <c:v>4.2700000000000002E-2</c:v>
                </c:pt>
                <c:pt idx="120">
                  <c:v>4.2700000000000002E-2</c:v>
                </c:pt>
                <c:pt idx="121">
                  <c:v>4.2700000000000002E-2</c:v>
                </c:pt>
                <c:pt idx="122">
                  <c:v>4.2700000000000002E-2</c:v>
                </c:pt>
                <c:pt idx="123">
                  <c:v>4.2700000000000002E-2</c:v>
                </c:pt>
                <c:pt idx="124">
                  <c:v>4.2700000000000002E-2</c:v>
                </c:pt>
                <c:pt idx="125">
                  <c:v>4.2700000000000002E-2</c:v>
                </c:pt>
                <c:pt idx="126">
                  <c:v>4.2700000000000002E-2</c:v>
                </c:pt>
                <c:pt idx="127">
                  <c:v>4.2700000000000002E-2</c:v>
                </c:pt>
                <c:pt idx="128">
                  <c:v>4.2700000000000002E-2</c:v>
                </c:pt>
                <c:pt idx="129">
                  <c:v>4.2700000000000002E-2</c:v>
                </c:pt>
                <c:pt idx="130">
                  <c:v>4.2700000000000002E-2</c:v>
                </c:pt>
                <c:pt idx="131">
                  <c:v>4.2700000000000002E-2</c:v>
                </c:pt>
                <c:pt idx="132">
                  <c:v>4.2700000000000002E-2</c:v>
                </c:pt>
                <c:pt idx="135">
                  <c:v>3.9800000000000002E-2</c:v>
                </c:pt>
                <c:pt idx="136">
                  <c:v>3.9800000000000002E-2</c:v>
                </c:pt>
                <c:pt idx="137">
                  <c:v>3.9800000000000002E-2</c:v>
                </c:pt>
                <c:pt idx="138">
                  <c:v>3.9800000000000002E-2</c:v>
                </c:pt>
                <c:pt idx="139">
                  <c:v>3.9800000000000002E-2</c:v>
                </c:pt>
                <c:pt idx="140">
                  <c:v>3.9800000000000002E-2</c:v>
                </c:pt>
                <c:pt idx="141">
                  <c:v>3.9800000000000002E-2</c:v>
                </c:pt>
                <c:pt idx="142">
                  <c:v>3.9800000000000002E-2</c:v>
                </c:pt>
                <c:pt idx="143">
                  <c:v>3.9800000000000002E-2</c:v>
                </c:pt>
                <c:pt idx="144">
                  <c:v>3.9800000000000002E-2</c:v>
                </c:pt>
                <c:pt idx="145">
                  <c:v>3.9800000000000002E-2</c:v>
                </c:pt>
                <c:pt idx="146">
                  <c:v>3.9800000000000002E-2</c:v>
                </c:pt>
                <c:pt idx="147">
                  <c:v>3.9800000000000002E-2</c:v>
                </c:pt>
                <c:pt idx="148">
                  <c:v>3.9800000000000002E-2</c:v>
                </c:pt>
                <c:pt idx="149">
                  <c:v>3.9800000000000002E-2</c:v>
                </c:pt>
                <c:pt idx="150">
                  <c:v>3.9800000000000002E-2</c:v>
                </c:pt>
                <c:pt idx="151">
                  <c:v>3.9800000000000002E-2</c:v>
                </c:pt>
                <c:pt idx="152">
                  <c:v>3.9800000000000002E-2</c:v>
                </c:pt>
                <c:pt idx="153">
                  <c:v>3.9800000000000002E-2</c:v>
                </c:pt>
                <c:pt idx="154">
                  <c:v>3.9800000000000002E-2</c:v>
                </c:pt>
                <c:pt idx="157">
                  <c:v>3.6600000000000001E-2</c:v>
                </c:pt>
                <c:pt idx="158">
                  <c:v>3.6600000000000001E-2</c:v>
                </c:pt>
                <c:pt idx="159">
                  <c:v>3.6600000000000001E-2</c:v>
                </c:pt>
                <c:pt idx="160">
                  <c:v>3.6600000000000001E-2</c:v>
                </c:pt>
                <c:pt idx="161">
                  <c:v>3.6600000000000001E-2</c:v>
                </c:pt>
                <c:pt idx="162">
                  <c:v>3.6600000000000001E-2</c:v>
                </c:pt>
                <c:pt idx="163">
                  <c:v>3.6600000000000001E-2</c:v>
                </c:pt>
                <c:pt idx="164">
                  <c:v>3.6600000000000001E-2</c:v>
                </c:pt>
                <c:pt idx="165">
                  <c:v>3.6600000000000001E-2</c:v>
                </c:pt>
                <c:pt idx="166">
                  <c:v>3.6600000000000001E-2</c:v>
                </c:pt>
                <c:pt idx="167">
                  <c:v>3.6600000000000001E-2</c:v>
                </c:pt>
                <c:pt idx="168">
                  <c:v>3.6600000000000001E-2</c:v>
                </c:pt>
                <c:pt idx="169">
                  <c:v>3.6600000000000001E-2</c:v>
                </c:pt>
                <c:pt idx="170">
                  <c:v>3.6600000000000001E-2</c:v>
                </c:pt>
                <c:pt idx="171">
                  <c:v>3.6600000000000001E-2</c:v>
                </c:pt>
                <c:pt idx="172">
                  <c:v>3.6600000000000001E-2</c:v>
                </c:pt>
                <c:pt idx="173">
                  <c:v>3.6600000000000001E-2</c:v>
                </c:pt>
                <c:pt idx="174">
                  <c:v>3.6600000000000001E-2</c:v>
                </c:pt>
                <c:pt idx="175">
                  <c:v>3.6600000000000001E-2</c:v>
                </c:pt>
                <c:pt idx="176">
                  <c:v>3.6600000000000001E-2</c:v>
                </c:pt>
                <c:pt idx="179">
                  <c:v>3.3000000000000002E-2</c:v>
                </c:pt>
                <c:pt idx="180">
                  <c:v>3.3000000000000002E-2</c:v>
                </c:pt>
                <c:pt idx="181">
                  <c:v>3.3000000000000002E-2</c:v>
                </c:pt>
                <c:pt idx="182">
                  <c:v>3.3000000000000002E-2</c:v>
                </c:pt>
                <c:pt idx="183">
                  <c:v>3.3000000000000002E-2</c:v>
                </c:pt>
                <c:pt idx="184">
                  <c:v>3.3000000000000002E-2</c:v>
                </c:pt>
                <c:pt idx="185">
                  <c:v>3.3000000000000002E-2</c:v>
                </c:pt>
                <c:pt idx="186">
                  <c:v>3.3000000000000002E-2</c:v>
                </c:pt>
                <c:pt idx="187">
                  <c:v>3.3000000000000002E-2</c:v>
                </c:pt>
                <c:pt idx="188">
                  <c:v>3.3000000000000002E-2</c:v>
                </c:pt>
                <c:pt idx="189">
                  <c:v>3.3000000000000002E-2</c:v>
                </c:pt>
                <c:pt idx="190">
                  <c:v>3.3000000000000002E-2</c:v>
                </c:pt>
                <c:pt idx="191">
                  <c:v>3.3000000000000002E-2</c:v>
                </c:pt>
                <c:pt idx="192">
                  <c:v>3.3000000000000002E-2</c:v>
                </c:pt>
                <c:pt idx="193">
                  <c:v>3.3000000000000002E-2</c:v>
                </c:pt>
                <c:pt idx="194">
                  <c:v>3.3000000000000002E-2</c:v>
                </c:pt>
                <c:pt idx="195">
                  <c:v>3.3000000000000002E-2</c:v>
                </c:pt>
                <c:pt idx="196">
                  <c:v>3.3000000000000002E-2</c:v>
                </c:pt>
                <c:pt idx="197">
                  <c:v>3.3000000000000002E-2</c:v>
                </c:pt>
                <c:pt idx="198">
                  <c:v>3.3000000000000002E-2</c:v>
                </c:pt>
                <c:pt idx="201">
                  <c:v>2.9100000000000001E-2</c:v>
                </c:pt>
                <c:pt idx="202">
                  <c:v>2.9100000000000001E-2</c:v>
                </c:pt>
                <c:pt idx="203">
                  <c:v>2.9100000000000001E-2</c:v>
                </c:pt>
                <c:pt idx="204">
                  <c:v>2.9100000000000001E-2</c:v>
                </c:pt>
                <c:pt idx="205">
                  <c:v>2.9100000000000001E-2</c:v>
                </c:pt>
                <c:pt idx="206">
                  <c:v>2.9100000000000001E-2</c:v>
                </c:pt>
                <c:pt idx="207">
                  <c:v>2.9100000000000001E-2</c:v>
                </c:pt>
                <c:pt idx="208">
                  <c:v>2.9100000000000001E-2</c:v>
                </c:pt>
                <c:pt idx="209">
                  <c:v>2.9100000000000001E-2</c:v>
                </c:pt>
                <c:pt idx="210">
                  <c:v>2.9100000000000001E-2</c:v>
                </c:pt>
                <c:pt idx="211">
                  <c:v>2.9100000000000001E-2</c:v>
                </c:pt>
                <c:pt idx="212">
                  <c:v>2.9100000000000001E-2</c:v>
                </c:pt>
                <c:pt idx="213">
                  <c:v>2.9100000000000001E-2</c:v>
                </c:pt>
                <c:pt idx="214">
                  <c:v>2.9100000000000001E-2</c:v>
                </c:pt>
                <c:pt idx="215">
                  <c:v>2.9100000000000001E-2</c:v>
                </c:pt>
                <c:pt idx="216">
                  <c:v>2.9100000000000001E-2</c:v>
                </c:pt>
                <c:pt idx="217">
                  <c:v>2.9100000000000001E-2</c:v>
                </c:pt>
                <c:pt idx="218">
                  <c:v>2.9100000000000001E-2</c:v>
                </c:pt>
                <c:pt idx="219">
                  <c:v>2.9100000000000001E-2</c:v>
                </c:pt>
                <c:pt idx="220">
                  <c:v>2.9100000000000001E-2</c:v>
                </c:pt>
                <c:pt idx="223">
                  <c:v>2.4899999999999999E-2</c:v>
                </c:pt>
                <c:pt idx="224">
                  <c:v>2.4899999999999999E-2</c:v>
                </c:pt>
                <c:pt idx="225">
                  <c:v>2.4899999999999999E-2</c:v>
                </c:pt>
                <c:pt idx="226">
                  <c:v>2.4899999999999999E-2</c:v>
                </c:pt>
                <c:pt idx="227">
                  <c:v>2.4899999999999999E-2</c:v>
                </c:pt>
                <c:pt idx="228">
                  <c:v>2.4899999999999999E-2</c:v>
                </c:pt>
                <c:pt idx="229">
                  <c:v>2.4899999999999999E-2</c:v>
                </c:pt>
                <c:pt idx="230">
                  <c:v>2.4899999999999999E-2</c:v>
                </c:pt>
                <c:pt idx="231">
                  <c:v>2.4899999999999999E-2</c:v>
                </c:pt>
                <c:pt idx="232">
                  <c:v>2.4899999999999999E-2</c:v>
                </c:pt>
                <c:pt idx="233">
                  <c:v>2.4899999999999999E-2</c:v>
                </c:pt>
                <c:pt idx="234">
                  <c:v>2.4899999999999999E-2</c:v>
                </c:pt>
                <c:pt idx="235">
                  <c:v>2.4899999999999999E-2</c:v>
                </c:pt>
                <c:pt idx="236">
                  <c:v>2.4899999999999999E-2</c:v>
                </c:pt>
                <c:pt idx="237">
                  <c:v>2.4899999999999999E-2</c:v>
                </c:pt>
                <c:pt idx="238">
                  <c:v>2.4899999999999999E-2</c:v>
                </c:pt>
                <c:pt idx="239">
                  <c:v>2.4899999999999999E-2</c:v>
                </c:pt>
                <c:pt idx="240">
                  <c:v>2.4899999999999999E-2</c:v>
                </c:pt>
                <c:pt idx="241">
                  <c:v>2.4899999999999999E-2</c:v>
                </c:pt>
                <c:pt idx="242">
                  <c:v>2.4899999999999999E-2</c:v>
                </c:pt>
                <c:pt idx="245">
                  <c:v>2.0400000000000001E-2</c:v>
                </c:pt>
                <c:pt idx="246">
                  <c:v>2.0400000000000001E-2</c:v>
                </c:pt>
                <c:pt idx="247">
                  <c:v>2.0400000000000001E-2</c:v>
                </c:pt>
                <c:pt idx="248">
                  <c:v>2.0400000000000001E-2</c:v>
                </c:pt>
                <c:pt idx="249">
                  <c:v>2.0400000000000001E-2</c:v>
                </c:pt>
                <c:pt idx="250">
                  <c:v>2.0400000000000001E-2</c:v>
                </c:pt>
                <c:pt idx="251">
                  <c:v>2.0400000000000001E-2</c:v>
                </c:pt>
                <c:pt idx="252">
                  <c:v>2.0400000000000001E-2</c:v>
                </c:pt>
                <c:pt idx="253">
                  <c:v>2.0400000000000001E-2</c:v>
                </c:pt>
                <c:pt idx="254">
                  <c:v>2.0400000000000001E-2</c:v>
                </c:pt>
                <c:pt idx="255">
                  <c:v>2.0400000000000001E-2</c:v>
                </c:pt>
                <c:pt idx="256">
                  <c:v>2.0400000000000001E-2</c:v>
                </c:pt>
                <c:pt idx="257">
                  <c:v>2.0400000000000001E-2</c:v>
                </c:pt>
                <c:pt idx="258">
                  <c:v>2.0400000000000001E-2</c:v>
                </c:pt>
                <c:pt idx="259">
                  <c:v>2.0400000000000001E-2</c:v>
                </c:pt>
                <c:pt idx="260">
                  <c:v>2.0400000000000001E-2</c:v>
                </c:pt>
                <c:pt idx="261">
                  <c:v>2.0400000000000001E-2</c:v>
                </c:pt>
                <c:pt idx="262">
                  <c:v>2.0400000000000001E-2</c:v>
                </c:pt>
                <c:pt idx="263">
                  <c:v>2.0400000000000001E-2</c:v>
                </c:pt>
                <c:pt idx="264">
                  <c:v>2.0400000000000001E-2</c:v>
                </c:pt>
                <c:pt idx="267">
                  <c:v>1.5800000000000002E-2</c:v>
                </c:pt>
                <c:pt idx="268">
                  <c:v>1.5800000000000002E-2</c:v>
                </c:pt>
                <c:pt idx="269">
                  <c:v>1.5800000000000002E-2</c:v>
                </c:pt>
                <c:pt idx="270">
                  <c:v>1.5800000000000002E-2</c:v>
                </c:pt>
                <c:pt idx="271">
                  <c:v>1.5800000000000002E-2</c:v>
                </c:pt>
                <c:pt idx="272">
                  <c:v>1.5800000000000002E-2</c:v>
                </c:pt>
                <c:pt idx="273">
                  <c:v>1.5800000000000002E-2</c:v>
                </c:pt>
                <c:pt idx="274">
                  <c:v>1.5800000000000002E-2</c:v>
                </c:pt>
                <c:pt idx="275">
                  <c:v>1.5800000000000002E-2</c:v>
                </c:pt>
                <c:pt idx="276">
                  <c:v>1.5800000000000002E-2</c:v>
                </c:pt>
                <c:pt idx="277">
                  <c:v>1.5800000000000002E-2</c:v>
                </c:pt>
                <c:pt idx="278">
                  <c:v>1.5800000000000002E-2</c:v>
                </c:pt>
                <c:pt idx="279">
                  <c:v>1.5800000000000002E-2</c:v>
                </c:pt>
                <c:pt idx="280">
                  <c:v>1.5800000000000002E-2</c:v>
                </c:pt>
                <c:pt idx="281">
                  <c:v>1.5800000000000002E-2</c:v>
                </c:pt>
                <c:pt idx="282">
                  <c:v>1.5800000000000002E-2</c:v>
                </c:pt>
                <c:pt idx="283">
                  <c:v>1.5800000000000002E-2</c:v>
                </c:pt>
                <c:pt idx="284">
                  <c:v>1.5800000000000002E-2</c:v>
                </c:pt>
                <c:pt idx="285">
                  <c:v>1.5800000000000002E-2</c:v>
                </c:pt>
                <c:pt idx="286">
                  <c:v>1.5800000000000002E-2</c:v>
                </c:pt>
                <c:pt idx="289">
                  <c:v>1.09E-2</c:v>
                </c:pt>
                <c:pt idx="290">
                  <c:v>1.09E-2</c:v>
                </c:pt>
                <c:pt idx="291">
                  <c:v>1.09E-2</c:v>
                </c:pt>
                <c:pt idx="292">
                  <c:v>1.09E-2</c:v>
                </c:pt>
                <c:pt idx="293">
                  <c:v>1.09E-2</c:v>
                </c:pt>
                <c:pt idx="294">
                  <c:v>1.09E-2</c:v>
                </c:pt>
                <c:pt idx="295">
                  <c:v>1.09E-2</c:v>
                </c:pt>
                <c:pt idx="296">
                  <c:v>1.09E-2</c:v>
                </c:pt>
                <c:pt idx="297">
                  <c:v>1.09E-2</c:v>
                </c:pt>
                <c:pt idx="298">
                  <c:v>1.09E-2</c:v>
                </c:pt>
                <c:pt idx="299">
                  <c:v>1.09E-2</c:v>
                </c:pt>
                <c:pt idx="300">
                  <c:v>1.09E-2</c:v>
                </c:pt>
                <c:pt idx="301">
                  <c:v>1.09E-2</c:v>
                </c:pt>
                <c:pt idx="302">
                  <c:v>1.09E-2</c:v>
                </c:pt>
                <c:pt idx="303">
                  <c:v>1.09E-2</c:v>
                </c:pt>
                <c:pt idx="304">
                  <c:v>1.09E-2</c:v>
                </c:pt>
                <c:pt idx="305">
                  <c:v>1.09E-2</c:v>
                </c:pt>
                <c:pt idx="306">
                  <c:v>1.09E-2</c:v>
                </c:pt>
                <c:pt idx="307">
                  <c:v>1.09E-2</c:v>
                </c:pt>
                <c:pt idx="308">
                  <c:v>1.09E-2</c:v>
                </c:pt>
                <c:pt idx="311">
                  <c:v>6.0000000000000001E-3</c:v>
                </c:pt>
                <c:pt idx="312">
                  <c:v>6.0000000000000001E-3</c:v>
                </c:pt>
                <c:pt idx="313">
                  <c:v>6.0000000000000001E-3</c:v>
                </c:pt>
                <c:pt idx="314">
                  <c:v>6.0000000000000001E-3</c:v>
                </c:pt>
                <c:pt idx="315">
                  <c:v>6.0000000000000001E-3</c:v>
                </c:pt>
                <c:pt idx="316">
                  <c:v>6.0000000000000001E-3</c:v>
                </c:pt>
                <c:pt idx="317">
                  <c:v>6.0000000000000001E-3</c:v>
                </c:pt>
                <c:pt idx="318">
                  <c:v>6.0000000000000001E-3</c:v>
                </c:pt>
                <c:pt idx="319">
                  <c:v>6.0000000000000001E-3</c:v>
                </c:pt>
                <c:pt idx="320">
                  <c:v>6.0000000000000001E-3</c:v>
                </c:pt>
                <c:pt idx="321">
                  <c:v>6.0000000000000001E-3</c:v>
                </c:pt>
                <c:pt idx="322">
                  <c:v>6.0000000000000001E-3</c:v>
                </c:pt>
                <c:pt idx="323">
                  <c:v>6.0000000000000001E-3</c:v>
                </c:pt>
                <c:pt idx="324">
                  <c:v>6.0000000000000001E-3</c:v>
                </c:pt>
                <c:pt idx="325">
                  <c:v>6.0000000000000001E-3</c:v>
                </c:pt>
                <c:pt idx="326">
                  <c:v>6.0000000000000001E-3</c:v>
                </c:pt>
                <c:pt idx="327">
                  <c:v>6.0000000000000001E-3</c:v>
                </c:pt>
                <c:pt idx="328">
                  <c:v>6.0000000000000001E-3</c:v>
                </c:pt>
                <c:pt idx="329">
                  <c:v>6.0000000000000001E-3</c:v>
                </c:pt>
                <c:pt idx="330">
                  <c:v>6.0000000000000001E-3</c:v>
                </c:pt>
                <c:pt idx="333">
                  <c:v>1E-3</c:v>
                </c:pt>
                <c:pt idx="334">
                  <c:v>1E-3</c:v>
                </c:pt>
                <c:pt idx="335">
                  <c:v>1E-3</c:v>
                </c:pt>
                <c:pt idx="336">
                  <c:v>1E-3</c:v>
                </c:pt>
                <c:pt idx="337">
                  <c:v>1E-3</c:v>
                </c:pt>
                <c:pt idx="338">
                  <c:v>1E-3</c:v>
                </c:pt>
                <c:pt idx="339">
                  <c:v>1E-3</c:v>
                </c:pt>
                <c:pt idx="340">
                  <c:v>1E-3</c:v>
                </c:pt>
                <c:pt idx="341">
                  <c:v>1E-3</c:v>
                </c:pt>
                <c:pt idx="342">
                  <c:v>1E-3</c:v>
                </c:pt>
                <c:pt idx="343">
                  <c:v>1E-3</c:v>
                </c:pt>
                <c:pt idx="344">
                  <c:v>1E-3</c:v>
                </c:pt>
                <c:pt idx="345">
                  <c:v>1E-3</c:v>
                </c:pt>
                <c:pt idx="346">
                  <c:v>1E-3</c:v>
                </c:pt>
                <c:pt idx="347">
                  <c:v>1E-3</c:v>
                </c:pt>
                <c:pt idx="348">
                  <c:v>1E-3</c:v>
                </c:pt>
                <c:pt idx="349">
                  <c:v>1E-3</c:v>
                </c:pt>
                <c:pt idx="350">
                  <c:v>1E-3</c:v>
                </c:pt>
                <c:pt idx="351">
                  <c:v>1E-3</c:v>
                </c:pt>
                <c:pt idx="352">
                  <c:v>1E-3</c:v>
                </c:pt>
                <c:pt idx="355">
                  <c:v>-4.0000000000000001E-3</c:v>
                </c:pt>
                <c:pt idx="356">
                  <c:v>-4.0000000000000001E-3</c:v>
                </c:pt>
                <c:pt idx="357">
                  <c:v>-4.0000000000000001E-3</c:v>
                </c:pt>
                <c:pt idx="358">
                  <c:v>-4.0000000000000001E-3</c:v>
                </c:pt>
                <c:pt idx="359">
                  <c:v>-4.0000000000000001E-3</c:v>
                </c:pt>
                <c:pt idx="360">
                  <c:v>-4.0000000000000001E-3</c:v>
                </c:pt>
                <c:pt idx="361">
                  <c:v>-4.0000000000000001E-3</c:v>
                </c:pt>
                <c:pt idx="362">
                  <c:v>-4.0000000000000001E-3</c:v>
                </c:pt>
                <c:pt idx="363">
                  <c:v>-4.0000000000000001E-3</c:v>
                </c:pt>
                <c:pt idx="364">
                  <c:v>-4.0000000000000001E-3</c:v>
                </c:pt>
                <c:pt idx="365">
                  <c:v>-4.0000000000000001E-3</c:v>
                </c:pt>
                <c:pt idx="366">
                  <c:v>-4.0000000000000001E-3</c:v>
                </c:pt>
                <c:pt idx="367">
                  <c:v>-4.0000000000000001E-3</c:v>
                </c:pt>
                <c:pt idx="368">
                  <c:v>-4.0000000000000001E-3</c:v>
                </c:pt>
                <c:pt idx="369">
                  <c:v>-4.0000000000000001E-3</c:v>
                </c:pt>
                <c:pt idx="370">
                  <c:v>-4.0000000000000001E-3</c:v>
                </c:pt>
                <c:pt idx="371">
                  <c:v>-4.0000000000000001E-3</c:v>
                </c:pt>
                <c:pt idx="372">
                  <c:v>-4.0000000000000001E-3</c:v>
                </c:pt>
                <c:pt idx="373">
                  <c:v>-4.0000000000000001E-3</c:v>
                </c:pt>
                <c:pt idx="374">
                  <c:v>-4.0000000000000001E-3</c:v>
                </c:pt>
                <c:pt idx="377">
                  <c:v>-8.9999999999999993E-3</c:v>
                </c:pt>
                <c:pt idx="378">
                  <c:v>-8.9999999999999993E-3</c:v>
                </c:pt>
                <c:pt idx="379">
                  <c:v>-8.9999999999999993E-3</c:v>
                </c:pt>
                <c:pt idx="380">
                  <c:v>-8.9999999999999993E-3</c:v>
                </c:pt>
                <c:pt idx="381">
                  <c:v>-8.9999999999999993E-3</c:v>
                </c:pt>
                <c:pt idx="382">
                  <c:v>-8.9999999999999993E-3</c:v>
                </c:pt>
                <c:pt idx="383">
                  <c:v>-8.9999999999999993E-3</c:v>
                </c:pt>
                <c:pt idx="384">
                  <c:v>-8.9999999999999993E-3</c:v>
                </c:pt>
                <c:pt idx="385">
                  <c:v>-8.9999999999999993E-3</c:v>
                </c:pt>
                <c:pt idx="386">
                  <c:v>-8.9999999999999993E-3</c:v>
                </c:pt>
                <c:pt idx="387">
                  <c:v>-8.9999999999999993E-3</c:v>
                </c:pt>
                <c:pt idx="388">
                  <c:v>-8.9999999999999993E-3</c:v>
                </c:pt>
                <c:pt idx="389">
                  <c:v>-8.9999999999999993E-3</c:v>
                </c:pt>
                <c:pt idx="390">
                  <c:v>-8.9999999999999993E-3</c:v>
                </c:pt>
                <c:pt idx="391">
                  <c:v>-8.9999999999999993E-3</c:v>
                </c:pt>
                <c:pt idx="392">
                  <c:v>-8.9999999999999993E-3</c:v>
                </c:pt>
                <c:pt idx="393">
                  <c:v>-8.9999999999999993E-3</c:v>
                </c:pt>
                <c:pt idx="394">
                  <c:v>-8.9999999999999993E-3</c:v>
                </c:pt>
                <c:pt idx="395">
                  <c:v>-8.9999999999999993E-3</c:v>
                </c:pt>
                <c:pt idx="396">
                  <c:v>-8.9999999999999993E-3</c:v>
                </c:pt>
                <c:pt idx="399">
                  <c:v>-1.38E-2</c:v>
                </c:pt>
                <c:pt idx="400">
                  <c:v>-1.38E-2</c:v>
                </c:pt>
                <c:pt idx="401">
                  <c:v>-1.38E-2</c:v>
                </c:pt>
                <c:pt idx="402">
                  <c:v>-1.38E-2</c:v>
                </c:pt>
                <c:pt idx="403">
                  <c:v>-1.38E-2</c:v>
                </c:pt>
                <c:pt idx="404">
                  <c:v>-1.38E-2</c:v>
                </c:pt>
                <c:pt idx="405">
                  <c:v>-1.38E-2</c:v>
                </c:pt>
                <c:pt idx="406">
                  <c:v>-1.38E-2</c:v>
                </c:pt>
                <c:pt idx="407">
                  <c:v>-1.38E-2</c:v>
                </c:pt>
                <c:pt idx="408">
                  <c:v>-1.38E-2</c:v>
                </c:pt>
                <c:pt idx="409">
                  <c:v>-1.38E-2</c:v>
                </c:pt>
                <c:pt idx="410">
                  <c:v>-1.38E-2</c:v>
                </c:pt>
                <c:pt idx="411">
                  <c:v>-1.38E-2</c:v>
                </c:pt>
                <c:pt idx="412">
                  <c:v>-1.38E-2</c:v>
                </c:pt>
                <c:pt idx="413">
                  <c:v>-1.38E-2</c:v>
                </c:pt>
                <c:pt idx="414">
                  <c:v>-1.38E-2</c:v>
                </c:pt>
                <c:pt idx="415">
                  <c:v>-1.38E-2</c:v>
                </c:pt>
                <c:pt idx="416">
                  <c:v>-1.38E-2</c:v>
                </c:pt>
                <c:pt idx="417">
                  <c:v>-1.38E-2</c:v>
                </c:pt>
                <c:pt idx="418">
                  <c:v>-1.38E-2</c:v>
                </c:pt>
                <c:pt idx="421">
                  <c:v>-1.8599999999999998E-2</c:v>
                </c:pt>
                <c:pt idx="422">
                  <c:v>-1.8599999999999998E-2</c:v>
                </c:pt>
                <c:pt idx="423">
                  <c:v>-1.8599999999999998E-2</c:v>
                </c:pt>
                <c:pt idx="424">
                  <c:v>-1.8599999999999998E-2</c:v>
                </c:pt>
                <c:pt idx="425">
                  <c:v>-1.8599999999999998E-2</c:v>
                </c:pt>
                <c:pt idx="426">
                  <c:v>-1.8599999999999998E-2</c:v>
                </c:pt>
                <c:pt idx="427">
                  <c:v>-1.8599999999999998E-2</c:v>
                </c:pt>
                <c:pt idx="428">
                  <c:v>-1.8599999999999998E-2</c:v>
                </c:pt>
                <c:pt idx="429">
                  <c:v>-1.8599999999999998E-2</c:v>
                </c:pt>
                <c:pt idx="430">
                  <c:v>-1.8599999999999998E-2</c:v>
                </c:pt>
                <c:pt idx="431">
                  <c:v>-1.8599999999999998E-2</c:v>
                </c:pt>
                <c:pt idx="432">
                  <c:v>-1.8599999999999998E-2</c:v>
                </c:pt>
                <c:pt idx="433">
                  <c:v>-1.8599999999999998E-2</c:v>
                </c:pt>
                <c:pt idx="434">
                  <c:v>-1.8599999999999998E-2</c:v>
                </c:pt>
                <c:pt idx="435">
                  <c:v>-1.8599999999999998E-2</c:v>
                </c:pt>
                <c:pt idx="436">
                  <c:v>-1.8599999999999998E-2</c:v>
                </c:pt>
                <c:pt idx="437">
                  <c:v>-1.8599999999999998E-2</c:v>
                </c:pt>
                <c:pt idx="438">
                  <c:v>-1.8599999999999998E-2</c:v>
                </c:pt>
                <c:pt idx="439">
                  <c:v>-1.8599999999999998E-2</c:v>
                </c:pt>
                <c:pt idx="440">
                  <c:v>-1.8599999999999998E-2</c:v>
                </c:pt>
                <c:pt idx="443">
                  <c:v>-2.3099999999999999E-2</c:v>
                </c:pt>
                <c:pt idx="444">
                  <c:v>-2.3099999999999999E-2</c:v>
                </c:pt>
                <c:pt idx="445">
                  <c:v>-2.3099999999999999E-2</c:v>
                </c:pt>
                <c:pt idx="446">
                  <c:v>-2.3099999999999999E-2</c:v>
                </c:pt>
                <c:pt idx="447">
                  <c:v>-2.3099999999999999E-2</c:v>
                </c:pt>
                <c:pt idx="448">
                  <c:v>-2.3099999999999999E-2</c:v>
                </c:pt>
                <c:pt idx="449">
                  <c:v>-2.3099999999999999E-2</c:v>
                </c:pt>
                <c:pt idx="450">
                  <c:v>-2.3099999999999999E-2</c:v>
                </c:pt>
                <c:pt idx="451">
                  <c:v>-2.3099999999999999E-2</c:v>
                </c:pt>
                <c:pt idx="452">
                  <c:v>-2.3099999999999999E-2</c:v>
                </c:pt>
                <c:pt idx="453">
                  <c:v>-2.3099999999999999E-2</c:v>
                </c:pt>
                <c:pt idx="454">
                  <c:v>-2.3099999999999999E-2</c:v>
                </c:pt>
                <c:pt idx="455">
                  <c:v>-2.3099999999999999E-2</c:v>
                </c:pt>
                <c:pt idx="456">
                  <c:v>-2.3099999999999999E-2</c:v>
                </c:pt>
                <c:pt idx="457">
                  <c:v>-2.3099999999999999E-2</c:v>
                </c:pt>
                <c:pt idx="458">
                  <c:v>-2.3099999999999999E-2</c:v>
                </c:pt>
                <c:pt idx="459">
                  <c:v>-2.3099999999999999E-2</c:v>
                </c:pt>
                <c:pt idx="460">
                  <c:v>-2.3099999999999999E-2</c:v>
                </c:pt>
                <c:pt idx="461">
                  <c:v>-2.3099999999999999E-2</c:v>
                </c:pt>
                <c:pt idx="462">
                  <c:v>-2.3099999999999999E-2</c:v>
                </c:pt>
              </c:numCache>
            </c:numRef>
          </c:val>
        </c:ser>
        <c:ser>
          <c:idx val="4"/>
          <c:order val="4"/>
          <c:val>
            <c:numRef>
              <c:f>Sheet4!$E$1:$E$465</c:f>
              <c:numCache>
                <c:formatCode>General</c:formatCode>
                <c:ptCount val="465"/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0">
                  <c:v>0.05</c:v>
                </c:pt>
                <c:pt idx="21">
                  <c:v>0.05</c:v>
                </c:pt>
                <c:pt idx="22">
                  <c:v>0.05</c:v>
                </c:pt>
                <c:pt idx="25">
                  <c:v>4.9500000000000002E-2</c:v>
                </c:pt>
                <c:pt idx="26">
                  <c:v>4.9500000000000002E-2</c:v>
                </c:pt>
                <c:pt idx="27">
                  <c:v>4.9500000000000002E-2</c:v>
                </c:pt>
                <c:pt idx="28">
                  <c:v>4.9500000000000002E-2</c:v>
                </c:pt>
                <c:pt idx="29">
                  <c:v>4.9500000000000002E-2</c:v>
                </c:pt>
                <c:pt idx="30">
                  <c:v>4.9500000000000002E-2</c:v>
                </c:pt>
                <c:pt idx="31">
                  <c:v>4.9500000000000002E-2</c:v>
                </c:pt>
                <c:pt idx="32">
                  <c:v>4.9500000000000002E-2</c:v>
                </c:pt>
                <c:pt idx="33">
                  <c:v>4.9500000000000002E-2</c:v>
                </c:pt>
                <c:pt idx="34">
                  <c:v>4.9500000000000002E-2</c:v>
                </c:pt>
                <c:pt idx="35">
                  <c:v>4.9500000000000002E-2</c:v>
                </c:pt>
                <c:pt idx="36">
                  <c:v>4.9500000000000002E-2</c:v>
                </c:pt>
                <c:pt idx="37">
                  <c:v>4.9500000000000002E-2</c:v>
                </c:pt>
                <c:pt idx="38">
                  <c:v>4.9500000000000002E-2</c:v>
                </c:pt>
                <c:pt idx="39">
                  <c:v>4.9500000000000002E-2</c:v>
                </c:pt>
                <c:pt idx="40">
                  <c:v>4.9500000000000002E-2</c:v>
                </c:pt>
                <c:pt idx="41">
                  <c:v>4.9500000000000002E-2</c:v>
                </c:pt>
                <c:pt idx="42">
                  <c:v>4.9500000000000002E-2</c:v>
                </c:pt>
                <c:pt idx="43">
                  <c:v>4.9500000000000002E-2</c:v>
                </c:pt>
                <c:pt idx="44">
                  <c:v>4.9500000000000002E-2</c:v>
                </c:pt>
                <c:pt idx="47">
                  <c:v>4.8500000000000001E-2</c:v>
                </c:pt>
                <c:pt idx="48">
                  <c:v>4.8500000000000001E-2</c:v>
                </c:pt>
                <c:pt idx="49">
                  <c:v>4.8500000000000001E-2</c:v>
                </c:pt>
                <c:pt idx="50">
                  <c:v>4.8500000000000001E-2</c:v>
                </c:pt>
                <c:pt idx="51">
                  <c:v>4.8500000000000001E-2</c:v>
                </c:pt>
                <c:pt idx="52">
                  <c:v>4.8500000000000001E-2</c:v>
                </c:pt>
                <c:pt idx="53">
                  <c:v>4.8500000000000001E-2</c:v>
                </c:pt>
                <c:pt idx="54">
                  <c:v>4.8500000000000001E-2</c:v>
                </c:pt>
                <c:pt idx="55">
                  <c:v>4.8500000000000001E-2</c:v>
                </c:pt>
                <c:pt idx="56">
                  <c:v>4.8500000000000001E-2</c:v>
                </c:pt>
                <c:pt idx="57">
                  <c:v>4.8500000000000001E-2</c:v>
                </c:pt>
                <c:pt idx="58">
                  <c:v>4.8500000000000001E-2</c:v>
                </c:pt>
                <c:pt idx="59">
                  <c:v>4.8500000000000001E-2</c:v>
                </c:pt>
                <c:pt idx="60">
                  <c:v>4.8500000000000001E-2</c:v>
                </c:pt>
                <c:pt idx="61">
                  <c:v>4.8500000000000001E-2</c:v>
                </c:pt>
                <c:pt idx="62">
                  <c:v>4.8500000000000001E-2</c:v>
                </c:pt>
                <c:pt idx="63">
                  <c:v>4.8500000000000001E-2</c:v>
                </c:pt>
                <c:pt idx="64">
                  <c:v>4.8500000000000001E-2</c:v>
                </c:pt>
                <c:pt idx="65">
                  <c:v>4.8500000000000001E-2</c:v>
                </c:pt>
                <c:pt idx="66">
                  <c:v>4.8500000000000001E-2</c:v>
                </c:pt>
                <c:pt idx="69">
                  <c:v>4.7E-2</c:v>
                </c:pt>
                <c:pt idx="70">
                  <c:v>4.7E-2</c:v>
                </c:pt>
                <c:pt idx="71">
                  <c:v>4.7E-2</c:v>
                </c:pt>
                <c:pt idx="72">
                  <c:v>4.7E-2</c:v>
                </c:pt>
                <c:pt idx="73">
                  <c:v>4.7E-2</c:v>
                </c:pt>
                <c:pt idx="74">
                  <c:v>4.7E-2</c:v>
                </c:pt>
                <c:pt idx="75">
                  <c:v>4.7E-2</c:v>
                </c:pt>
                <c:pt idx="76">
                  <c:v>4.7E-2</c:v>
                </c:pt>
                <c:pt idx="77">
                  <c:v>4.7E-2</c:v>
                </c:pt>
                <c:pt idx="78">
                  <c:v>4.7E-2</c:v>
                </c:pt>
                <c:pt idx="79">
                  <c:v>4.7E-2</c:v>
                </c:pt>
                <c:pt idx="80">
                  <c:v>4.7E-2</c:v>
                </c:pt>
                <c:pt idx="81">
                  <c:v>4.7E-2</c:v>
                </c:pt>
                <c:pt idx="82">
                  <c:v>4.7E-2</c:v>
                </c:pt>
                <c:pt idx="83">
                  <c:v>4.7E-2</c:v>
                </c:pt>
                <c:pt idx="84">
                  <c:v>4.7E-2</c:v>
                </c:pt>
                <c:pt idx="85">
                  <c:v>4.7E-2</c:v>
                </c:pt>
                <c:pt idx="86">
                  <c:v>4.7E-2</c:v>
                </c:pt>
                <c:pt idx="87">
                  <c:v>4.7E-2</c:v>
                </c:pt>
                <c:pt idx="88">
                  <c:v>4.7E-2</c:v>
                </c:pt>
                <c:pt idx="91">
                  <c:v>4.5100000000000001E-2</c:v>
                </c:pt>
                <c:pt idx="92">
                  <c:v>4.5100000000000001E-2</c:v>
                </c:pt>
                <c:pt idx="93">
                  <c:v>4.5100000000000001E-2</c:v>
                </c:pt>
                <c:pt idx="94">
                  <c:v>4.5100000000000001E-2</c:v>
                </c:pt>
                <c:pt idx="95">
                  <c:v>4.5100000000000001E-2</c:v>
                </c:pt>
                <c:pt idx="96">
                  <c:v>4.5100000000000001E-2</c:v>
                </c:pt>
                <c:pt idx="97">
                  <c:v>4.5100000000000001E-2</c:v>
                </c:pt>
                <c:pt idx="98">
                  <c:v>4.5100000000000001E-2</c:v>
                </c:pt>
                <c:pt idx="99">
                  <c:v>4.5100000000000001E-2</c:v>
                </c:pt>
                <c:pt idx="100">
                  <c:v>4.5100000000000001E-2</c:v>
                </c:pt>
                <c:pt idx="101">
                  <c:v>4.5100000000000001E-2</c:v>
                </c:pt>
                <c:pt idx="102">
                  <c:v>4.5100000000000001E-2</c:v>
                </c:pt>
                <c:pt idx="103">
                  <c:v>4.5100000000000001E-2</c:v>
                </c:pt>
                <c:pt idx="104">
                  <c:v>4.5100000000000001E-2</c:v>
                </c:pt>
                <c:pt idx="105">
                  <c:v>4.5100000000000001E-2</c:v>
                </c:pt>
                <c:pt idx="106">
                  <c:v>4.5100000000000001E-2</c:v>
                </c:pt>
                <c:pt idx="107">
                  <c:v>4.5100000000000001E-2</c:v>
                </c:pt>
                <c:pt idx="108">
                  <c:v>4.5100000000000001E-2</c:v>
                </c:pt>
                <c:pt idx="109">
                  <c:v>4.5100000000000001E-2</c:v>
                </c:pt>
                <c:pt idx="110">
                  <c:v>4.5100000000000001E-2</c:v>
                </c:pt>
                <c:pt idx="113">
                  <c:v>4.2700000000000002E-2</c:v>
                </c:pt>
                <c:pt idx="114">
                  <c:v>4.2700000000000002E-2</c:v>
                </c:pt>
                <c:pt idx="115">
                  <c:v>4.2700000000000002E-2</c:v>
                </c:pt>
                <c:pt idx="116">
                  <c:v>4.2700000000000002E-2</c:v>
                </c:pt>
                <c:pt idx="117">
                  <c:v>4.2700000000000002E-2</c:v>
                </c:pt>
                <c:pt idx="118">
                  <c:v>4.2700000000000002E-2</c:v>
                </c:pt>
                <c:pt idx="119">
                  <c:v>4.2700000000000002E-2</c:v>
                </c:pt>
                <c:pt idx="120">
                  <c:v>4.2700000000000002E-2</c:v>
                </c:pt>
                <c:pt idx="121">
                  <c:v>4.2700000000000002E-2</c:v>
                </c:pt>
                <c:pt idx="122">
                  <c:v>4.2700000000000002E-2</c:v>
                </c:pt>
                <c:pt idx="123">
                  <c:v>4.2700000000000002E-2</c:v>
                </c:pt>
                <c:pt idx="124">
                  <c:v>4.2700000000000002E-2</c:v>
                </c:pt>
                <c:pt idx="125">
                  <c:v>4.2700000000000002E-2</c:v>
                </c:pt>
                <c:pt idx="126">
                  <c:v>4.2700000000000002E-2</c:v>
                </c:pt>
                <c:pt idx="127">
                  <c:v>4.2700000000000002E-2</c:v>
                </c:pt>
                <c:pt idx="128">
                  <c:v>4.2700000000000002E-2</c:v>
                </c:pt>
                <c:pt idx="129">
                  <c:v>4.2700000000000002E-2</c:v>
                </c:pt>
                <c:pt idx="130">
                  <c:v>4.2700000000000002E-2</c:v>
                </c:pt>
                <c:pt idx="131">
                  <c:v>4.2700000000000002E-2</c:v>
                </c:pt>
                <c:pt idx="132">
                  <c:v>4.2700000000000002E-2</c:v>
                </c:pt>
                <c:pt idx="135">
                  <c:v>3.9800000000000002E-2</c:v>
                </c:pt>
                <c:pt idx="136">
                  <c:v>3.9800000000000002E-2</c:v>
                </c:pt>
                <c:pt idx="137">
                  <c:v>3.9800000000000002E-2</c:v>
                </c:pt>
                <c:pt idx="138">
                  <c:v>3.9800000000000002E-2</c:v>
                </c:pt>
                <c:pt idx="139">
                  <c:v>3.9800000000000002E-2</c:v>
                </c:pt>
                <c:pt idx="140">
                  <c:v>3.9800000000000002E-2</c:v>
                </c:pt>
                <c:pt idx="141">
                  <c:v>3.9800000000000002E-2</c:v>
                </c:pt>
                <c:pt idx="142">
                  <c:v>3.9800000000000002E-2</c:v>
                </c:pt>
                <c:pt idx="143">
                  <c:v>3.9800000000000002E-2</c:v>
                </c:pt>
                <c:pt idx="144">
                  <c:v>3.9800000000000002E-2</c:v>
                </c:pt>
                <c:pt idx="145">
                  <c:v>3.9800000000000002E-2</c:v>
                </c:pt>
                <c:pt idx="146">
                  <c:v>3.9800000000000002E-2</c:v>
                </c:pt>
                <c:pt idx="147">
                  <c:v>3.9800000000000002E-2</c:v>
                </c:pt>
                <c:pt idx="148">
                  <c:v>3.9800000000000002E-2</c:v>
                </c:pt>
                <c:pt idx="149">
                  <c:v>3.9800000000000002E-2</c:v>
                </c:pt>
                <c:pt idx="150">
                  <c:v>3.9800000000000002E-2</c:v>
                </c:pt>
                <c:pt idx="151">
                  <c:v>3.9800000000000002E-2</c:v>
                </c:pt>
                <c:pt idx="152">
                  <c:v>3.9800000000000002E-2</c:v>
                </c:pt>
                <c:pt idx="153">
                  <c:v>3.9800000000000002E-2</c:v>
                </c:pt>
                <c:pt idx="154">
                  <c:v>3.9800000000000002E-2</c:v>
                </c:pt>
                <c:pt idx="157">
                  <c:v>3.6600000000000001E-2</c:v>
                </c:pt>
                <c:pt idx="158">
                  <c:v>3.6600000000000001E-2</c:v>
                </c:pt>
                <c:pt idx="159">
                  <c:v>3.6600000000000001E-2</c:v>
                </c:pt>
                <c:pt idx="160">
                  <c:v>3.6600000000000001E-2</c:v>
                </c:pt>
                <c:pt idx="161">
                  <c:v>3.6600000000000001E-2</c:v>
                </c:pt>
                <c:pt idx="162">
                  <c:v>3.6600000000000001E-2</c:v>
                </c:pt>
                <c:pt idx="163">
                  <c:v>3.6600000000000001E-2</c:v>
                </c:pt>
                <c:pt idx="164">
                  <c:v>3.6600000000000001E-2</c:v>
                </c:pt>
                <c:pt idx="165">
                  <c:v>3.6600000000000001E-2</c:v>
                </c:pt>
                <c:pt idx="166">
                  <c:v>3.6600000000000001E-2</c:v>
                </c:pt>
                <c:pt idx="167">
                  <c:v>3.6600000000000001E-2</c:v>
                </c:pt>
                <c:pt idx="168">
                  <c:v>3.6600000000000001E-2</c:v>
                </c:pt>
                <c:pt idx="169">
                  <c:v>3.6600000000000001E-2</c:v>
                </c:pt>
                <c:pt idx="170">
                  <c:v>3.6600000000000001E-2</c:v>
                </c:pt>
                <c:pt idx="171">
                  <c:v>3.6600000000000001E-2</c:v>
                </c:pt>
                <c:pt idx="172">
                  <c:v>3.6600000000000001E-2</c:v>
                </c:pt>
                <c:pt idx="173">
                  <c:v>3.6600000000000001E-2</c:v>
                </c:pt>
                <c:pt idx="174">
                  <c:v>3.6600000000000001E-2</c:v>
                </c:pt>
                <c:pt idx="175">
                  <c:v>3.6600000000000001E-2</c:v>
                </c:pt>
                <c:pt idx="176">
                  <c:v>3.6600000000000001E-2</c:v>
                </c:pt>
                <c:pt idx="179">
                  <c:v>3.3000000000000002E-2</c:v>
                </c:pt>
                <c:pt idx="180">
                  <c:v>3.3000000000000002E-2</c:v>
                </c:pt>
                <c:pt idx="181">
                  <c:v>3.3000000000000002E-2</c:v>
                </c:pt>
                <c:pt idx="182">
                  <c:v>3.3000000000000002E-2</c:v>
                </c:pt>
                <c:pt idx="183">
                  <c:v>3.3000000000000002E-2</c:v>
                </c:pt>
                <c:pt idx="184">
                  <c:v>3.3000000000000002E-2</c:v>
                </c:pt>
                <c:pt idx="185">
                  <c:v>3.3000000000000002E-2</c:v>
                </c:pt>
                <c:pt idx="186">
                  <c:v>3.3000000000000002E-2</c:v>
                </c:pt>
                <c:pt idx="187">
                  <c:v>3.3000000000000002E-2</c:v>
                </c:pt>
                <c:pt idx="188">
                  <c:v>3.3000000000000002E-2</c:v>
                </c:pt>
                <c:pt idx="189">
                  <c:v>3.3000000000000002E-2</c:v>
                </c:pt>
                <c:pt idx="190">
                  <c:v>3.3000000000000002E-2</c:v>
                </c:pt>
                <c:pt idx="191">
                  <c:v>3.3000000000000002E-2</c:v>
                </c:pt>
                <c:pt idx="192">
                  <c:v>3.3000000000000002E-2</c:v>
                </c:pt>
                <c:pt idx="193">
                  <c:v>3.3000000000000002E-2</c:v>
                </c:pt>
                <c:pt idx="194">
                  <c:v>3.3000000000000002E-2</c:v>
                </c:pt>
                <c:pt idx="195">
                  <c:v>3.3000000000000002E-2</c:v>
                </c:pt>
                <c:pt idx="196">
                  <c:v>3.3000000000000002E-2</c:v>
                </c:pt>
                <c:pt idx="197">
                  <c:v>3.3000000000000002E-2</c:v>
                </c:pt>
                <c:pt idx="198">
                  <c:v>3.3000000000000002E-2</c:v>
                </c:pt>
                <c:pt idx="201">
                  <c:v>2.9100000000000001E-2</c:v>
                </c:pt>
                <c:pt idx="202">
                  <c:v>2.9100000000000001E-2</c:v>
                </c:pt>
                <c:pt idx="203">
                  <c:v>2.9100000000000001E-2</c:v>
                </c:pt>
                <c:pt idx="204">
                  <c:v>2.9100000000000001E-2</c:v>
                </c:pt>
                <c:pt idx="205">
                  <c:v>2.9100000000000001E-2</c:v>
                </c:pt>
                <c:pt idx="206">
                  <c:v>2.9100000000000001E-2</c:v>
                </c:pt>
                <c:pt idx="207">
                  <c:v>2.9100000000000001E-2</c:v>
                </c:pt>
                <c:pt idx="208">
                  <c:v>2.9100000000000001E-2</c:v>
                </c:pt>
                <c:pt idx="209">
                  <c:v>2.9100000000000001E-2</c:v>
                </c:pt>
                <c:pt idx="210">
                  <c:v>2.9100000000000001E-2</c:v>
                </c:pt>
                <c:pt idx="211">
                  <c:v>2.9100000000000001E-2</c:v>
                </c:pt>
                <c:pt idx="212">
                  <c:v>2.9100000000000001E-2</c:v>
                </c:pt>
                <c:pt idx="213">
                  <c:v>2.9100000000000001E-2</c:v>
                </c:pt>
                <c:pt idx="214">
                  <c:v>2.9100000000000001E-2</c:v>
                </c:pt>
                <c:pt idx="215">
                  <c:v>2.9100000000000001E-2</c:v>
                </c:pt>
                <c:pt idx="216">
                  <c:v>2.9100000000000001E-2</c:v>
                </c:pt>
                <c:pt idx="217">
                  <c:v>2.9100000000000001E-2</c:v>
                </c:pt>
                <c:pt idx="218">
                  <c:v>2.9100000000000001E-2</c:v>
                </c:pt>
                <c:pt idx="219">
                  <c:v>2.9100000000000001E-2</c:v>
                </c:pt>
                <c:pt idx="220">
                  <c:v>2.9100000000000001E-2</c:v>
                </c:pt>
                <c:pt idx="223">
                  <c:v>2.4899999999999999E-2</c:v>
                </c:pt>
                <c:pt idx="224">
                  <c:v>2.4899999999999999E-2</c:v>
                </c:pt>
                <c:pt idx="225">
                  <c:v>2.4899999999999999E-2</c:v>
                </c:pt>
                <c:pt idx="226">
                  <c:v>2.4899999999999999E-2</c:v>
                </c:pt>
                <c:pt idx="227">
                  <c:v>2.4899999999999999E-2</c:v>
                </c:pt>
                <c:pt idx="228">
                  <c:v>2.4899999999999999E-2</c:v>
                </c:pt>
                <c:pt idx="229">
                  <c:v>2.4899999999999999E-2</c:v>
                </c:pt>
                <c:pt idx="230">
                  <c:v>2.4899999999999999E-2</c:v>
                </c:pt>
                <c:pt idx="231">
                  <c:v>2.4899999999999999E-2</c:v>
                </c:pt>
                <c:pt idx="232">
                  <c:v>2.4899999999999999E-2</c:v>
                </c:pt>
                <c:pt idx="233">
                  <c:v>2.4899999999999999E-2</c:v>
                </c:pt>
                <c:pt idx="234">
                  <c:v>2.4899999999999999E-2</c:v>
                </c:pt>
                <c:pt idx="235">
                  <c:v>2.4899999999999999E-2</c:v>
                </c:pt>
                <c:pt idx="236">
                  <c:v>2.4899999999999999E-2</c:v>
                </c:pt>
                <c:pt idx="237">
                  <c:v>2.4899999999999999E-2</c:v>
                </c:pt>
                <c:pt idx="238">
                  <c:v>2.4899999999999999E-2</c:v>
                </c:pt>
                <c:pt idx="239">
                  <c:v>2.4899999999999999E-2</c:v>
                </c:pt>
                <c:pt idx="240">
                  <c:v>2.4899999999999999E-2</c:v>
                </c:pt>
                <c:pt idx="241">
                  <c:v>2.4899999999999999E-2</c:v>
                </c:pt>
                <c:pt idx="242">
                  <c:v>2.4899999999999999E-2</c:v>
                </c:pt>
                <c:pt idx="245">
                  <c:v>2.0400000000000001E-2</c:v>
                </c:pt>
                <c:pt idx="246">
                  <c:v>2.0400000000000001E-2</c:v>
                </c:pt>
                <c:pt idx="247">
                  <c:v>2.0400000000000001E-2</c:v>
                </c:pt>
                <c:pt idx="248">
                  <c:v>2.0400000000000001E-2</c:v>
                </c:pt>
                <c:pt idx="249">
                  <c:v>2.0400000000000001E-2</c:v>
                </c:pt>
                <c:pt idx="250">
                  <c:v>2.0400000000000001E-2</c:v>
                </c:pt>
                <c:pt idx="251">
                  <c:v>2.0400000000000001E-2</c:v>
                </c:pt>
                <c:pt idx="252">
                  <c:v>2.0400000000000001E-2</c:v>
                </c:pt>
                <c:pt idx="253">
                  <c:v>2.0400000000000001E-2</c:v>
                </c:pt>
                <c:pt idx="254">
                  <c:v>2.0400000000000001E-2</c:v>
                </c:pt>
                <c:pt idx="255">
                  <c:v>2.0400000000000001E-2</c:v>
                </c:pt>
                <c:pt idx="256">
                  <c:v>2.0400000000000001E-2</c:v>
                </c:pt>
                <c:pt idx="257">
                  <c:v>2.0400000000000001E-2</c:v>
                </c:pt>
                <c:pt idx="258">
                  <c:v>2.0400000000000001E-2</c:v>
                </c:pt>
                <c:pt idx="259">
                  <c:v>2.0400000000000001E-2</c:v>
                </c:pt>
                <c:pt idx="260">
                  <c:v>2.0400000000000001E-2</c:v>
                </c:pt>
                <c:pt idx="261">
                  <c:v>2.0400000000000001E-2</c:v>
                </c:pt>
                <c:pt idx="262">
                  <c:v>2.0400000000000001E-2</c:v>
                </c:pt>
                <c:pt idx="263">
                  <c:v>2.0400000000000001E-2</c:v>
                </c:pt>
                <c:pt idx="264">
                  <c:v>2.0400000000000001E-2</c:v>
                </c:pt>
                <c:pt idx="267">
                  <c:v>1.5800000000000002E-2</c:v>
                </c:pt>
                <c:pt idx="268">
                  <c:v>1.5800000000000002E-2</c:v>
                </c:pt>
                <c:pt idx="269">
                  <c:v>1.5800000000000002E-2</c:v>
                </c:pt>
                <c:pt idx="270">
                  <c:v>1.5800000000000002E-2</c:v>
                </c:pt>
                <c:pt idx="271">
                  <c:v>1.5800000000000002E-2</c:v>
                </c:pt>
                <c:pt idx="272">
                  <c:v>1.5800000000000002E-2</c:v>
                </c:pt>
                <c:pt idx="273">
                  <c:v>1.5800000000000002E-2</c:v>
                </c:pt>
                <c:pt idx="274">
                  <c:v>1.5800000000000002E-2</c:v>
                </c:pt>
                <c:pt idx="275">
                  <c:v>1.5800000000000002E-2</c:v>
                </c:pt>
                <c:pt idx="276">
                  <c:v>1.5800000000000002E-2</c:v>
                </c:pt>
                <c:pt idx="277">
                  <c:v>1.5800000000000002E-2</c:v>
                </c:pt>
                <c:pt idx="278">
                  <c:v>1.5800000000000002E-2</c:v>
                </c:pt>
                <c:pt idx="279">
                  <c:v>1.5800000000000002E-2</c:v>
                </c:pt>
                <c:pt idx="280">
                  <c:v>1.5800000000000002E-2</c:v>
                </c:pt>
                <c:pt idx="281">
                  <c:v>1.5800000000000002E-2</c:v>
                </c:pt>
                <c:pt idx="282">
                  <c:v>1.5800000000000002E-2</c:v>
                </c:pt>
                <c:pt idx="283">
                  <c:v>1.5800000000000002E-2</c:v>
                </c:pt>
                <c:pt idx="284">
                  <c:v>1.5800000000000002E-2</c:v>
                </c:pt>
                <c:pt idx="285">
                  <c:v>1.5800000000000002E-2</c:v>
                </c:pt>
                <c:pt idx="286">
                  <c:v>1.5800000000000002E-2</c:v>
                </c:pt>
                <c:pt idx="289">
                  <c:v>1.09E-2</c:v>
                </c:pt>
                <c:pt idx="290">
                  <c:v>1.09E-2</c:v>
                </c:pt>
                <c:pt idx="291">
                  <c:v>1.09E-2</c:v>
                </c:pt>
                <c:pt idx="292">
                  <c:v>1.09E-2</c:v>
                </c:pt>
                <c:pt idx="293">
                  <c:v>1.09E-2</c:v>
                </c:pt>
                <c:pt idx="294">
                  <c:v>1.09E-2</c:v>
                </c:pt>
                <c:pt idx="295">
                  <c:v>1.09E-2</c:v>
                </c:pt>
                <c:pt idx="296">
                  <c:v>1.09E-2</c:v>
                </c:pt>
                <c:pt idx="297">
                  <c:v>1.09E-2</c:v>
                </c:pt>
                <c:pt idx="298">
                  <c:v>1.09E-2</c:v>
                </c:pt>
                <c:pt idx="299">
                  <c:v>1.09E-2</c:v>
                </c:pt>
                <c:pt idx="300">
                  <c:v>1.09E-2</c:v>
                </c:pt>
                <c:pt idx="301">
                  <c:v>1.09E-2</c:v>
                </c:pt>
                <c:pt idx="302">
                  <c:v>1.09E-2</c:v>
                </c:pt>
                <c:pt idx="303">
                  <c:v>1.09E-2</c:v>
                </c:pt>
                <c:pt idx="304">
                  <c:v>1.09E-2</c:v>
                </c:pt>
                <c:pt idx="305">
                  <c:v>1.09E-2</c:v>
                </c:pt>
                <c:pt idx="306">
                  <c:v>1.09E-2</c:v>
                </c:pt>
                <c:pt idx="307">
                  <c:v>1.09E-2</c:v>
                </c:pt>
                <c:pt idx="308">
                  <c:v>1.09E-2</c:v>
                </c:pt>
                <c:pt idx="311">
                  <c:v>6.0000000000000001E-3</c:v>
                </c:pt>
                <c:pt idx="312">
                  <c:v>6.0000000000000001E-3</c:v>
                </c:pt>
                <c:pt idx="313">
                  <c:v>6.0000000000000001E-3</c:v>
                </c:pt>
                <c:pt idx="314">
                  <c:v>6.0000000000000001E-3</c:v>
                </c:pt>
                <c:pt idx="315">
                  <c:v>6.0000000000000001E-3</c:v>
                </c:pt>
                <c:pt idx="316">
                  <c:v>6.0000000000000001E-3</c:v>
                </c:pt>
                <c:pt idx="317">
                  <c:v>6.0000000000000001E-3</c:v>
                </c:pt>
                <c:pt idx="318">
                  <c:v>6.0000000000000001E-3</c:v>
                </c:pt>
                <c:pt idx="319">
                  <c:v>6.0000000000000001E-3</c:v>
                </c:pt>
                <c:pt idx="320">
                  <c:v>6.0000000000000001E-3</c:v>
                </c:pt>
                <c:pt idx="321">
                  <c:v>6.0000000000000001E-3</c:v>
                </c:pt>
                <c:pt idx="322">
                  <c:v>6.0000000000000001E-3</c:v>
                </c:pt>
                <c:pt idx="323">
                  <c:v>6.0000000000000001E-3</c:v>
                </c:pt>
                <c:pt idx="324">
                  <c:v>6.0000000000000001E-3</c:v>
                </c:pt>
                <c:pt idx="325">
                  <c:v>6.0000000000000001E-3</c:v>
                </c:pt>
                <c:pt idx="326">
                  <c:v>6.0000000000000001E-3</c:v>
                </c:pt>
                <c:pt idx="327">
                  <c:v>6.0000000000000001E-3</c:v>
                </c:pt>
                <c:pt idx="328">
                  <c:v>6.0000000000000001E-3</c:v>
                </c:pt>
                <c:pt idx="329">
                  <c:v>6.0000000000000001E-3</c:v>
                </c:pt>
                <c:pt idx="330">
                  <c:v>6.0000000000000001E-3</c:v>
                </c:pt>
                <c:pt idx="333">
                  <c:v>1E-3</c:v>
                </c:pt>
                <c:pt idx="334">
                  <c:v>1E-3</c:v>
                </c:pt>
                <c:pt idx="335">
                  <c:v>1E-3</c:v>
                </c:pt>
                <c:pt idx="336">
                  <c:v>1E-3</c:v>
                </c:pt>
                <c:pt idx="337">
                  <c:v>1E-3</c:v>
                </c:pt>
                <c:pt idx="338">
                  <c:v>1E-3</c:v>
                </c:pt>
                <c:pt idx="339">
                  <c:v>1E-3</c:v>
                </c:pt>
                <c:pt idx="340">
                  <c:v>1E-3</c:v>
                </c:pt>
                <c:pt idx="341">
                  <c:v>1E-3</c:v>
                </c:pt>
                <c:pt idx="342">
                  <c:v>1E-3</c:v>
                </c:pt>
                <c:pt idx="343">
                  <c:v>1E-3</c:v>
                </c:pt>
                <c:pt idx="344">
                  <c:v>1E-3</c:v>
                </c:pt>
                <c:pt idx="345">
                  <c:v>1E-3</c:v>
                </c:pt>
                <c:pt idx="346">
                  <c:v>1E-3</c:v>
                </c:pt>
                <c:pt idx="347">
                  <c:v>1E-3</c:v>
                </c:pt>
                <c:pt idx="348">
                  <c:v>1E-3</c:v>
                </c:pt>
                <c:pt idx="349">
                  <c:v>1E-3</c:v>
                </c:pt>
                <c:pt idx="350">
                  <c:v>1E-3</c:v>
                </c:pt>
                <c:pt idx="351">
                  <c:v>1E-3</c:v>
                </c:pt>
                <c:pt idx="352">
                  <c:v>1E-3</c:v>
                </c:pt>
                <c:pt idx="355">
                  <c:v>-4.0000000000000001E-3</c:v>
                </c:pt>
                <c:pt idx="356">
                  <c:v>-4.0000000000000001E-3</c:v>
                </c:pt>
                <c:pt idx="357">
                  <c:v>-4.0000000000000001E-3</c:v>
                </c:pt>
                <c:pt idx="358">
                  <c:v>-4.0000000000000001E-3</c:v>
                </c:pt>
                <c:pt idx="359">
                  <c:v>-4.0000000000000001E-3</c:v>
                </c:pt>
                <c:pt idx="360">
                  <c:v>-4.0000000000000001E-3</c:v>
                </c:pt>
                <c:pt idx="361">
                  <c:v>-4.0000000000000001E-3</c:v>
                </c:pt>
                <c:pt idx="362">
                  <c:v>-4.0000000000000001E-3</c:v>
                </c:pt>
                <c:pt idx="363">
                  <c:v>-4.0000000000000001E-3</c:v>
                </c:pt>
                <c:pt idx="364">
                  <c:v>-4.0000000000000001E-3</c:v>
                </c:pt>
                <c:pt idx="365">
                  <c:v>-4.0000000000000001E-3</c:v>
                </c:pt>
                <c:pt idx="366">
                  <c:v>-4.0000000000000001E-3</c:v>
                </c:pt>
                <c:pt idx="367">
                  <c:v>-4.0000000000000001E-3</c:v>
                </c:pt>
                <c:pt idx="368">
                  <c:v>-4.0000000000000001E-3</c:v>
                </c:pt>
                <c:pt idx="369">
                  <c:v>-4.0000000000000001E-3</c:v>
                </c:pt>
                <c:pt idx="370">
                  <c:v>-4.0000000000000001E-3</c:v>
                </c:pt>
                <c:pt idx="371">
                  <c:v>-4.0000000000000001E-3</c:v>
                </c:pt>
                <c:pt idx="372">
                  <c:v>-4.0000000000000001E-3</c:v>
                </c:pt>
                <c:pt idx="373">
                  <c:v>-4.0000000000000001E-3</c:v>
                </c:pt>
                <c:pt idx="374">
                  <c:v>-4.0000000000000001E-3</c:v>
                </c:pt>
                <c:pt idx="377">
                  <c:v>-8.9999999999999993E-3</c:v>
                </c:pt>
                <c:pt idx="378">
                  <c:v>-8.9999999999999993E-3</c:v>
                </c:pt>
                <c:pt idx="379">
                  <c:v>-8.9999999999999993E-3</c:v>
                </c:pt>
                <c:pt idx="380">
                  <c:v>-8.9999999999999993E-3</c:v>
                </c:pt>
                <c:pt idx="381">
                  <c:v>-8.9999999999999993E-3</c:v>
                </c:pt>
                <c:pt idx="382">
                  <c:v>-8.9999999999999993E-3</c:v>
                </c:pt>
                <c:pt idx="383">
                  <c:v>-8.9999999999999993E-3</c:v>
                </c:pt>
                <c:pt idx="384">
                  <c:v>-8.9999999999999993E-3</c:v>
                </c:pt>
                <c:pt idx="385">
                  <c:v>-8.9999999999999993E-3</c:v>
                </c:pt>
                <c:pt idx="386">
                  <c:v>-8.9999999999999993E-3</c:v>
                </c:pt>
                <c:pt idx="387">
                  <c:v>-8.9999999999999993E-3</c:v>
                </c:pt>
                <c:pt idx="388">
                  <c:v>-8.9999999999999993E-3</c:v>
                </c:pt>
                <c:pt idx="389">
                  <c:v>-8.9999999999999993E-3</c:v>
                </c:pt>
                <c:pt idx="390">
                  <c:v>-8.9999999999999993E-3</c:v>
                </c:pt>
                <c:pt idx="391">
                  <c:v>-8.9999999999999993E-3</c:v>
                </c:pt>
                <c:pt idx="392">
                  <c:v>-8.9999999999999993E-3</c:v>
                </c:pt>
                <c:pt idx="393">
                  <c:v>-8.9999999999999993E-3</c:v>
                </c:pt>
                <c:pt idx="394">
                  <c:v>-8.9999999999999993E-3</c:v>
                </c:pt>
                <c:pt idx="395">
                  <c:v>-8.9999999999999993E-3</c:v>
                </c:pt>
                <c:pt idx="396">
                  <c:v>-8.9999999999999993E-3</c:v>
                </c:pt>
                <c:pt idx="399">
                  <c:v>-1.38E-2</c:v>
                </c:pt>
                <c:pt idx="400">
                  <c:v>-1.38E-2</c:v>
                </c:pt>
                <c:pt idx="401">
                  <c:v>-1.38E-2</c:v>
                </c:pt>
                <c:pt idx="402">
                  <c:v>-1.38E-2</c:v>
                </c:pt>
                <c:pt idx="403">
                  <c:v>-1.38E-2</c:v>
                </c:pt>
                <c:pt idx="404">
                  <c:v>-1.38E-2</c:v>
                </c:pt>
                <c:pt idx="405">
                  <c:v>-1.38E-2</c:v>
                </c:pt>
                <c:pt idx="406">
                  <c:v>-1.38E-2</c:v>
                </c:pt>
                <c:pt idx="407">
                  <c:v>-1.38E-2</c:v>
                </c:pt>
                <c:pt idx="408">
                  <c:v>-1.38E-2</c:v>
                </c:pt>
                <c:pt idx="409">
                  <c:v>-1.38E-2</c:v>
                </c:pt>
                <c:pt idx="410">
                  <c:v>-1.38E-2</c:v>
                </c:pt>
                <c:pt idx="411">
                  <c:v>-1.38E-2</c:v>
                </c:pt>
                <c:pt idx="412">
                  <c:v>-1.38E-2</c:v>
                </c:pt>
                <c:pt idx="413">
                  <c:v>-1.38E-2</c:v>
                </c:pt>
                <c:pt idx="414">
                  <c:v>-1.38E-2</c:v>
                </c:pt>
                <c:pt idx="415">
                  <c:v>-1.38E-2</c:v>
                </c:pt>
                <c:pt idx="416">
                  <c:v>-1.38E-2</c:v>
                </c:pt>
                <c:pt idx="417">
                  <c:v>-1.38E-2</c:v>
                </c:pt>
                <c:pt idx="418">
                  <c:v>-1.38E-2</c:v>
                </c:pt>
                <c:pt idx="421">
                  <c:v>-1.8599999999999998E-2</c:v>
                </c:pt>
                <c:pt idx="422">
                  <c:v>-1.8599999999999998E-2</c:v>
                </c:pt>
                <c:pt idx="423">
                  <c:v>-1.8599999999999998E-2</c:v>
                </c:pt>
                <c:pt idx="424">
                  <c:v>-1.8599999999999998E-2</c:v>
                </c:pt>
                <c:pt idx="425">
                  <c:v>-1.8599999999999998E-2</c:v>
                </c:pt>
                <c:pt idx="426">
                  <c:v>-1.8599999999999998E-2</c:v>
                </c:pt>
                <c:pt idx="427">
                  <c:v>-1.8599999999999998E-2</c:v>
                </c:pt>
                <c:pt idx="428">
                  <c:v>-1.8599999999999998E-2</c:v>
                </c:pt>
                <c:pt idx="429">
                  <c:v>-1.8599999999999998E-2</c:v>
                </c:pt>
                <c:pt idx="430">
                  <c:v>-1.8599999999999998E-2</c:v>
                </c:pt>
                <c:pt idx="431">
                  <c:v>-1.8599999999999998E-2</c:v>
                </c:pt>
                <c:pt idx="432">
                  <c:v>-1.8599999999999998E-2</c:v>
                </c:pt>
                <c:pt idx="433">
                  <c:v>-1.8599999999999998E-2</c:v>
                </c:pt>
                <c:pt idx="434">
                  <c:v>-1.8599999999999998E-2</c:v>
                </c:pt>
                <c:pt idx="435">
                  <c:v>-1.8599999999999998E-2</c:v>
                </c:pt>
                <c:pt idx="436">
                  <c:v>-1.8599999999999998E-2</c:v>
                </c:pt>
                <c:pt idx="437">
                  <c:v>-1.8599999999999998E-2</c:v>
                </c:pt>
                <c:pt idx="438">
                  <c:v>-1.8599999999999998E-2</c:v>
                </c:pt>
                <c:pt idx="439">
                  <c:v>-1.8599999999999998E-2</c:v>
                </c:pt>
                <c:pt idx="440">
                  <c:v>-1.8599999999999998E-2</c:v>
                </c:pt>
                <c:pt idx="443">
                  <c:v>-2.3099999999999999E-2</c:v>
                </c:pt>
                <c:pt idx="444">
                  <c:v>-2.3099999999999999E-2</c:v>
                </c:pt>
                <c:pt idx="445">
                  <c:v>-2.3099999999999999E-2</c:v>
                </c:pt>
                <c:pt idx="446">
                  <c:v>-2.3099999999999999E-2</c:v>
                </c:pt>
                <c:pt idx="447">
                  <c:v>-2.3099999999999999E-2</c:v>
                </c:pt>
                <c:pt idx="448">
                  <c:v>-2.3099999999999999E-2</c:v>
                </c:pt>
                <c:pt idx="449">
                  <c:v>-2.3099999999999999E-2</c:v>
                </c:pt>
                <c:pt idx="450">
                  <c:v>-2.3099999999999999E-2</c:v>
                </c:pt>
                <c:pt idx="451">
                  <c:v>-2.3099999999999999E-2</c:v>
                </c:pt>
                <c:pt idx="452">
                  <c:v>-2.3099999999999999E-2</c:v>
                </c:pt>
                <c:pt idx="453">
                  <c:v>-2.3099999999999999E-2</c:v>
                </c:pt>
                <c:pt idx="454">
                  <c:v>-2.3099999999999999E-2</c:v>
                </c:pt>
                <c:pt idx="455">
                  <c:v>-2.3099999999999999E-2</c:v>
                </c:pt>
                <c:pt idx="456">
                  <c:v>-2.3099999999999999E-2</c:v>
                </c:pt>
                <c:pt idx="457">
                  <c:v>-2.3099999999999999E-2</c:v>
                </c:pt>
                <c:pt idx="458">
                  <c:v>-2.3099999999999999E-2</c:v>
                </c:pt>
                <c:pt idx="459">
                  <c:v>-2.3099999999999999E-2</c:v>
                </c:pt>
                <c:pt idx="460">
                  <c:v>-2.3099999999999999E-2</c:v>
                </c:pt>
                <c:pt idx="461">
                  <c:v>-2.3099999999999999E-2</c:v>
                </c:pt>
                <c:pt idx="462">
                  <c:v>-2.3099999999999999E-2</c:v>
                </c:pt>
              </c:numCache>
            </c:numRef>
          </c:val>
        </c:ser>
        <c:ser>
          <c:idx val="5"/>
          <c:order val="5"/>
          <c:val>
            <c:numRef>
              <c:f>Sheet4!$F$1:$F$465</c:f>
              <c:numCache>
                <c:formatCode>General</c:formatCode>
                <c:ptCount val="465"/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0">
                  <c:v>0.05</c:v>
                </c:pt>
                <c:pt idx="21">
                  <c:v>0.05</c:v>
                </c:pt>
                <c:pt idx="22">
                  <c:v>0.05</c:v>
                </c:pt>
                <c:pt idx="25">
                  <c:v>4.9500000000000002E-2</c:v>
                </c:pt>
                <c:pt idx="26">
                  <c:v>4.9500000000000002E-2</c:v>
                </c:pt>
                <c:pt idx="27">
                  <c:v>4.9500000000000002E-2</c:v>
                </c:pt>
                <c:pt idx="28">
                  <c:v>4.9500000000000002E-2</c:v>
                </c:pt>
                <c:pt idx="29">
                  <c:v>4.9500000000000002E-2</c:v>
                </c:pt>
                <c:pt idx="30">
                  <c:v>4.9500000000000002E-2</c:v>
                </c:pt>
                <c:pt idx="31">
                  <c:v>4.9500000000000002E-2</c:v>
                </c:pt>
                <c:pt idx="32">
                  <c:v>4.9500000000000002E-2</c:v>
                </c:pt>
                <c:pt idx="33">
                  <c:v>4.9500000000000002E-2</c:v>
                </c:pt>
                <c:pt idx="34">
                  <c:v>4.9500000000000002E-2</c:v>
                </c:pt>
                <c:pt idx="35">
                  <c:v>4.9500000000000002E-2</c:v>
                </c:pt>
                <c:pt idx="36">
                  <c:v>4.9500000000000002E-2</c:v>
                </c:pt>
                <c:pt idx="37">
                  <c:v>4.9500000000000002E-2</c:v>
                </c:pt>
                <c:pt idx="38">
                  <c:v>4.9500000000000002E-2</c:v>
                </c:pt>
                <c:pt idx="39">
                  <c:v>4.9500000000000002E-2</c:v>
                </c:pt>
                <c:pt idx="40">
                  <c:v>4.9500000000000002E-2</c:v>
                </c:pt>
                <c:pt idx="41">
                  <c:v>4.9500000000000002E-2</c:v>
                </c:pt>
                <c:pt idx="42">
                  <c:v>4.9500000000000002E-2</c:v>
                </c:pt>
                <c:pt idx="43">
                  <c:v>4.9500000000000002E-2</c:v>
                </c:pt>
                <c:pt idx="44">
                  <c:v>4.9500000000000002E-2</c:v>
                </c:pt>
                <c:pt idx="47">
                  <c:v>4.8500000000000001E-2</c:v>
                </c:pt>
                <c:pt idx="48">
                  <c:v>4.8500000000000001E-2</c:v>
                </c:pt>
                <c:pt idx="49">
                  <c:v>4.8500000000000001E-2</c:v>
                </c:pt>
                <c:pt idx="50">
                  <c:v>4.8500000000000001E-2</c:v>
                </c:pt>
                <c:pt idx="51">
                  <c:v>4.8500000000000001E-2</c:v>
                </c:pt>
                <c:pt idx="52">
                  <c:v>4.8500000000000001E-2</c:v>
                </c:pt>
                <c:pt idx="53">
                  <c:v>4.8500000000000001E-2</c:v>
                </c:pt>
                <c:pt idx="54">
                  <c:v>4.8500000000000001E-2</c:v>
                </c:pt>
                <c:pt idx="55">
                  <c:v>4.8500000000000001E-2</c:v>
                </c:pt>
                <c:pt idx="56">
                  <c:v>4.8500000000000001E-2</c:v>
                </c:pt>
                <c:pt idx="57">
                  <c:v>4.8500000000000001E-2</c:v>
                </c:pt>
                <c:pt idx="58">
                  <c:v>4.8500000000000001E-2</c:v>
                </c:pt>
                <c:pt idx="59">
                  <c:v>4.8500000000000001E-2</c:v>
                </c:pt>
                <c:pt idx="60">
                  <c:v>4.8500000000000001E-2</c:v>
                </c:pt>
                <c:pt idx="61">
                  <c:v>4.8500000000000001E-2</c:v>
                </c:pt>
                <c:pt idx="62">
                  <c:v>4.8500000000000001E-2</c:v>
                </c:pt>
                <c:pt idx="63">
                  <c:v>4.8500000000000001E-2</c:v>
                </c:pt>
                <c:pt idx="64">
                  <c:v>4.8500000000000001E-2</c:v>
                </c:pt>
                <c:pt idx="65">
                  <c:v>4.8500000000000001E-2</c:v>
                </c:pt>
                <c:pt idx="66">
                  <c:v>4.8500000000000001E-2</c:v>
                </c:pt>
                <c:pt idx="69">
                  <c:v>4.7E-2</c:v>
                </c:pt>
                <c:pt idx="70">
                  <c:v>4.7E-2</c:v>
                </c:pt>
                <c:pt idx="71">
                  <c:v>4.7E-2</c:v>
                </c:pt>
                <c:pt idx="72">
                  <c:v>4.7E-2</c:v>
                </c:pt>
                <c:pt idx="73">
                  <c:v>4.7E-2</c:v>
                </c:pt>
                <c:pt idx="74">
                  <c:v>4.7E-2</c:v>
                </c:pt>
                <c:pt idx="75">
                  <c:v>4.7E-2</c:v>
                </c:pt>
                <c:pt idx="76">
                  <c:v>4.7E-2</c:v>
                </c:pt>
                <c:pt idx="77">
                  <c:v>4.7E-2</c:v>
                </c:pt>
                <c:pt idx="78">
                  <c:v>4.7E-2</c:v>
                </c:pt>
                <c:pt idx="79">
                  <c:v>4.7E-2</c:v>
                </c:pt>
                <c:pt idx="80">
                  <c:v>4.7E-2</c:v>
                </c:pt>
                <c:pt idx="81">
                  <c:v>4.7E-2</c:v>
                </c:pt>
                <c:pt idx="82">
                  <c:v>4.7E-2</c:v>
                </c:pt>
                <c:pt idx="83">
                  <c:v>4.7E-2</c:v>
                </c:pt>
                <c:pt idx="84">
                  <c:v>4.7E-2</c:v>
                </c:pt>
                <c:pt idx="85">
                  <c:v>4.7E-2</c:v>
                </c:pt>
                <c:pt idx="86">
                  <c:v>4.7E-2</c:v>
                </c:pt>
                <c:pt idx="87">
                  <c:v>4.7E-2</c:v>
                </c:pt>
                <c:pt idx="88">
                  <c:v>4.7E-2</c:v>
                </c:pt>
                <c:pt idx="91">
                  <c:v>4.5100000000000001E-2</c:v>
                </c:pt>
                <c:pt idx="92">
                  <c:v>4.5100000000000001E-2</c:v>
                </c:pt>
                <c:pt idx="93">
                  <c:v>4.5100000000000001E-2</c:v>
                </c:pt>
                <c:pt idx="94">
                  <c:v>4.5100000000000001E-2</c:v>
                </c:pt>
                <c:pt idx="95">
                  <c:v>4.5100000000000001E-2</c:v>
                </c:pt>
                <c:pt idx="96">
                  <c:v>4.5100000000000001E-2</c:v>
                </c:pt>
                <c:pt idx="97">
                  <c:v>4.5100000000000001E-2</c:v>
                </c:pt>
                <c:pt idx="98">
                  <c:v>4.5100000000000001E-2</c:v>
                </c:pt>
                <c:pt idx="99">
                  <c:v>4.5100000000000001E-2</c:v>
                </c:pt>
                <c:pt idx="100">
                  <c:v>4.5100000000000001E-2</c:v>
                </c:pt>
                <c:pt idx="101">
                  <c:v>4.5100000000000001E-2</c:v>
                </c:pt>
                <c:pt idx="102">
                  <c:v>4.5100000000000001E-2</c:v>
                </c:pt>
                <c:pt idx="103">
                  <c:v>4.5100000000000001E-2</c:v>
                </c:pt>
                <c:pt idx="104">
                  <c:v>4.5100000000000001E-2</c:v>
                </c:pt>
                <c:pt idx="105">
                  <c:v>4.5100000000000001E-2</c:v>
                </c:pt>
                <c:pt idx="106">
                  <c:v>4.5100000000000001E-2</c:v>
                </c:pt>
                <c:pt idx="107">
                  <c:v>4.5100000000000001E-2</c:v>
                </c:pt>
                <c:pt idx="108">
                  <c:v>4.5100000000000001E-2</c:v>
                </c:pt>
                <c:pt idx="109">
                  <c:v>4.5100000000000001E-2</c:v>
                </c:pt>
                <c:pt idx="110">
                  <c:v>4.5100000000000001E-2</c:v>
                </c:pt>
                <c:pt idx="113">
                  <c:v>4.2700000000000002E-2</c:v>
                </c:pt>
                <c:pt idx="114">
                  <c:v>4.2700000000000002E-2</c:v>
                </c:pt>
                <c:pt idx="115">
                  <c:v>4.2700000000000002E-2</c:v>
                </c:pt>
                <c:pt idx="116">
                  <c:v>4.2700000000000002E-2</c:v>
                </c:pt>
                <c:pt idx="117">
                  <c:v>4.2700000000000002E-2</c:v>
                </c:pt>
                <c:pt idx="118">
                  <c:v>4.2700000000000002E-2</c:v>
                </c:pt>
                <c:pt idx="119">
                  <c:v>4.2700000000000002E-2</c:v>
                </c:pt>
                <c:pt idx="120">
                  <c:v>4.2700000000000002E-2</c:v>
                </c:pt>
                <c:pt idx="121">
                  <c:v>4.2700000000000002E-2</c:v>
                </c:pt>
                <c:pt idx="122">
                  <c:v>4.2700000000000002E-2</c:v>
                </c:pt>
                <c:pt idx="123">
                  <c:v>4.2700000000000002E-2</c:v>
                </c:pt>
                <c:pt idx="124">
                  <c:v>4.2700000000000002E-2</c:v>
                </c:pt>
                <c:pt idx="125">
                  <c:v>4.2700000000000002E-2</c:v>
                </c:pt>
                <c:pt idx="126">
                  <c:v>4.2700000000000002E-2</c:v>
                </c:pt>
                <c:pt idx="127">
                  <c:v>4.2700000000000002E-2</c:v>
                </c:pt>
                <c:pt idx="128">
                  <c:v>4.2700000000000002E-2</c:v>
                </c:pt>
                <c:pt idx="129">
                  <c:v>4.2700000000000002E-2</c:v>
                </c:pt>
                <c:pt idx="130">
                  <c:v>4.2700000000000002E-2</c:v>
                </c:pt>
                <c:pt idx="131">
                  <c:v>4.2700000000000002E-2</c:v>
                </c:pt>
                <c:pt idx="132">
                  <c:v>4.2700000000000002E-2</c:v>
                </c:pt>
                <c:pt idx="135">
                  <c:v>3.9800000000000002E-2</c:v>
                </c:pt>
                <c:pt idx="136">
                  <c:v>3.9800000000000002E-2</c:v>
                </c:pt>
                <c:pt idx="137">
                  <c:v>3.9800000000000002E-2</c:v>
                </c:pt>
                <c:pt idx="138">
                  <c:v>3.9800000000000002E-2</c:v>
                </c:pt>
                <c:pt idx="139">
                  <c:v>3.9800000000000002E-2</c:v>
                </c:pt>
                <c:pt idx="140">
                  <c:v>3.9800000000000002E-2</c:v>
                </c:pt>
                <c:pt idx="141">
                  <c:v>3.9800000000000002E-2</c:v>
                </c:pt>
                <c:pt idx="142">
                  <c:v>3.9800000000000002E-2</c:v>
                </c:pt>
                <c:pt idx="143">
                  <c:v>3.9800000000000002E-2</c:v>
                </c:pt>
                <c:pt idx="144">
                  <c:v>3.9800000000000002E-2</c:v>
                </c:pt>
                <c:pt idx="145">
                  <c:v>3.9800000000000002E-2</c:v>
                </c:pt>
                <c:pt idx="146">
                  <c:v>3.9800000000000002E-2</c:v>
                </c:pt>
                <c:pt idx="147">
                  <c:v>3.9800000000000002E-2</c:v>
                </c:pt>
                <c:pt idx="148">
                  <c:v>3.9800000000000002E-2</c:v>
                </c:pt>
                <c:pt idx="149">
                  <c:v>3.9800000000000002E-2</c:v>
                </c:pt>
                <c:pt idx="150">
                  <c:v>3.9800000000000002E-2</c:v>
                </c:pt>
                <c:pt idx="151">
                  <c:v>3.9800000000000002E-2</c:v>
                </c:pt>
                <c:pt idx="152">
                  <c:v>3.9800000000000002E-2</c:v>
                </c:pt>
                <c:pt idx="153">
                  <c:v>3.9800000000000002E-2</c:v>
                </c:pt>
                <c:pt idx="154">
                  <c:v>3.9800000000000002E-2</c:v>
                </c:pt>
                <c:pt idx="157">
                  <c:v>3.6600000000000001E-2</c:v>
                </c:pt>
                <c:pt idx="158">
                  <c:v>3.6600000000000001E-2</c:v>
                </c:pt>
                <c:pt idx="159">
                  <c:v>3.6600000000000001E-2</c:v>
                </c:pt>
                <c:pt idx="160">
                  <c:v>3.6600000000000001E-2</c:v>
                </c:pt>
                <c:pt idx="161">
                  <c:v>3.6600000000000001E-2</c:v>
                </c:pt>
                <c:pt idx="162">
                  <c:v>3.6600000000000001E-2</c:v>
                </c:pt>
                <c:pt idx="163">
                  <c:v>3.6600000000000001E-2</c:v>
                </c:pt>
                <c:pt idx="164">
                  <c:v>3.6600000000000001E-2</c:v>
                </c:pt>
                <c:pt idx="165">
                  <c:v>3.6600000000000001E-2</c:v>
                </c:pt>
                <c:pt idx="166">
                  <c:v>3.6600000000000001E-2</c:v>
                </c:pt>
                <c:pt idx="167">
                  <c:v>3.6600000000000001E-2</c:v>
                </c:pt>
                <c:pt idx="168">
                  <c:v>3.6600000000000001E-2</c:v>
                </c:pt>
                <c:pt idx="169">
                  <c:v>3.6600000000000001E-2</c:v>
                </c:pt>
                <c:pt idx="170">
                  <c:v>3.6600000000000001E-2</c:v>
                </c:pt>
                <c:pt idx="171">
                  <c:v>3.6600000000000001E-2</c:v>
                </c:pt>
                <c:pt idx="172">
                  <c:v>3.6600000000000001E-2</c:v>
                </c:pt>
                <c:pt idx="173">
                  <c:v>3.6600000000000001E-2</c:v>
                </c:pt>
                <c:pt idx="174">
                  <c:v>3.6600000000000001E-2</c:v>
                </c:pt>
                <c:pt idx="175">
                  <c:v>3.6600000000000001E-2</c:v>
                </c:pt>
                <c:pt idx="176">
                  <c:v>3.6600000000000001E-2</c:v>
                </c:pt>
                <c:pt idx="179">
                  <c:v>3.3000000000000002E-2</c:v>
                </c:pt>
                <c:pt idx="180">
                  <c:v>3.3000000000000002E-2</c:v>
                </c:pt>
                <c:pt idx="181">
                  <c:v>3.3000000000000002E-2</c:v>
                </c:pt>
                <c:pt idx="182">
                  <c:v>3.3000000000000002E-2</c:v>
                </c:pt>
                <c:pt idx="183">
                  <c:v>3.3000000000000002E-2</c:v>
                </c:pt>
                <c:pt idx="184">
                  <c:v>3.3000000000000002E-2</c:v>
                </c:pt>
                <c:pt idx="185">
                  <c:v>3.3000000000000002E-2</c:v>
                </c:pt>
                <c:pt idx="186">
                  <c:v>3.3000000000000002E-2</c:v>
                </c:pt>
                <c:pt idx="187">
                  <c:v>3.3000000000000002E-2</c:v>
                </c:pt>
                <c:pt idx="188">
                  <c:v>3.3000000000000002E-2</c:v>
                </c:pt>
                <c:pt idx="189">
                  <c:v>3.3000000000000002E-2</c:v>
                </c:pt>
                <c:pt idx="190">
                  <c:v>3.3000000000000002E-2</c:v>
                </c:pt>
                <c:pt idx="191">
                  <c:v>3.3000000000000002E-2</c:v>
                </c:pt>
                <c:pt idx="192">
                  <c:v>3.3000000000000002E-2</c:v>
                </c:pt>
                <c:pt idx="193">
                  <c:v>3.3000000000000002E-2</c:v>
                </c:pt>
                <c:pt idx="194">
                  <c:v>3.3000000000000002E-2</c:v>
                </c:pt>
                <c:pt idx="195">
                  <c:v>3.3000000000000002E-2</c:v>
                </c:pt>
                <c:pt idx="196">
                  <c:v>3.3000000000000002E-2</c:v>
                </c:pt>
                <c:pt idx="197">
                  <c:v>3.3000000000000002E-2</c:v>
                </c:pt>
                <c:pt idx="198">
                  <c:v>3.3000000000000002E-2</c:v>
                </c:pt>
                <c:pt idx="201">
                  <c:v>2.9100000000000001E-2</c:v>
                </c:pt>
                <c:pt idx="202">
                  <c:v>2.9100000000000001E-2</c:v>
                </c:pt>
                <c:pt idx="203">
                  <c:v>2.9100000000000001E-2</c:v>
                </c:pt>
                <c:pt idx="204">
                  <c:v>2.9100000000000001E-2</c:v>
                </c:pt>
                <c:pt idx="205">
                  <c:v>2.9100000000000001E-2</c:v>
                </c:pt>
                <c:pt idx="206">
                  <c:v>2.9100000000000001E-2</c:v>
                </c:pt>
                <c:pt idx="207">
                  <c:v>2.9100000000000001E-2</c:v>
                </c:pt>
                <c:pt idx="208">
                  <c:v>2.9100000000000001E-2</c:v>
                </c:pt>
                <c:pt idx="209">
                  <c:v>2.9100000000000001E-2</c:v>
                </c:pt>
                <c:pt idx="210">
                  <c:v>2.9100000000000001E-2</c:v>
                </c:pt>
                <c:pt idx="211">
                  <c:v>2.9100000000000001E-2</c:v>
                </c:pt>
                <c:pt idx="212">
                  <c:v>2.9100000000000001E-2</c:v>
                </c:pt>
                <c:pt idx="213">
                  <c:v>2.9100000000000001E-2</c:v>
                </c:pt>
                <c:pt idx="214">
                  <c:v>2.9100000000000001E-2</c:v>
                </c:pt>
                <c:pt idx="215">
                  <c:v>2.9100000000000001E-2</c:v>
                </c:pt>
                <c:pt idx="216">
                  <c:v>2.9100000000000001E-2</c:v>
                </c:pt>
                <c:pt idx="217">
                  <c:v>2.9100000000000001E-2</c:v>
                </c:pt>
                <c:pt idx="218">
                  <c:v>2.9100000000000001E-2</c:v>
                </c:pt>
                <c:pt idx="219">
                  <c:v>2.9100000000000001E-2</c:v>
                </c:pt>
                <c:pt idx="220">
                  <c:v>2.9100000000000001E-2</c:v>
                </c:pt>
                <c:pt idx="223">
                  <c:v>2.4899999999999999E-2</c:v>
                </c:pt>
                <c:pt idx="224">
                  <c:v>2.4899999999999999E-2</c:v>
                </c:pt>
                <c:pt idx="225">
                  <c:v>2.4899999999999999E-2</c:v>
                </c:pt>
                <c:pt idx="226">
                  <c:v>2.4899999999999999E-2</c:v>
                </c:pt>
                <c:pt idx="227">
                  <c:v>2.4899999999999999E-2</c:v>
                </c:pt>
                <c:pt idx="228">
                  <c:v>2.4899999999999999E-2</c:v>
                </c:pt>
                <c:pt idx="229">
                  <c:v>2.4899999999999999E-2</c:v>
                </c:pt>
                <c:pt idx="230">
                  <c:v>2.4899999999999999E-2</c:v>
                </c:pt>
                <c:pt idx="231">
                  <c:v>2.4899999999999999E-2</c:v>
                </c:pt>
                <c:pt idx="232">
                  <c:v>2.4899999999999999E-2</c:v>
                </c:pt>
                <c:pt idx="233">
                  <c:v>2.4899999999999999E-2</c:v>
                </c:pt>
                <c:pt idx="234">
                  <c:v>2.4899999999999999E-2</c:v>
                </c:pt>
                <c:pt idx="235">
                  <c:v>2.4899999999999999E-2</c:v>
                </c:pt>
                <c:pt idx="236">
                  <c:v>2.4899999999999999E-2</c:v>
                </c:pt>
                <c:pt idx="237">
                  <c:v>2.4899999999999999E-2</c:v>
                </c:pt>
                <c:pt idx="238">
                  <c:v>2.4899999999999999E-2</c:v>
                </c:pt>
                <c:pt idx="239">
                  <c:v>2.4899999999999999E-2</c:v>
                </c:pt>
                <c:pt idx="240">
                  <c:v>2.4899999999999999E-2</c:v>
                </c:pt>
                <c:pt idx="241">
                  <c:v>2.4899999999999999E-2</c:v>
                </c:pt>
                <c:pt idx="242">
                  <c:v>2.4899999999999999E-2</c:v>
                </c:pt>
                <c:pt idx="245">
                  <c:v>2.0400000000000001E-2</c:v>
                </c:pt>
                <c:pt idx="246">
                  <c:v>2.0400000000000001E-2</c:v>
                </c:pt>
                <c:pt idx="247">
                  <c:v>2.0400000000000001E-2</c:v>
                </c:pt>
                <c:pt idx="248">
                  <c:v>2.0400000000000001E-2</c:v>
                </c:pt>
                <c:pt idx="249">
                  <c:v>2.0400000000000001E-2</c:v>
                </c:pt>
                <c:pt idx="250">
                  <c:v>2.0400000000000001E-2</c:v>
                </c:pt>
                <c:pt idx="251">
                  <c:v>2.0400000000000001E-2</c:v>
                </c:pt>
                <c:pt idx="252">
                  <c:v>2.0400000000000001E-2</c:v>
                </c:pt>
                <c:pt idx="253">
                  <c:v>2.0400000000000001E-2</c:v>
                </c:pt>
                <c:pt idx="254">
                  <c:v>2.0400000000000001E-2</c:v>
                </c:pt>
                <c:pt idx="255">
                  <c:v>2.0400000000000001E-2</c:v>
                </c:pt>
                <c:pt idx="256">
                  <c:v>2.0400000000000001E-2</c:v>
                </c:pt>
                <c:pt idx="257">
                  <c:v>2.0400000000000001E-2</c:v>
                </c:pt>
                <c:pt idx="258">
                  <c:v>2.0400000000000001E-2</c:v>
                </c:pt>
                <c:pt idx="259">
                  <c:v>2.0400000000000001E-2</c:v>
                </c:pt>
                <c:pt idx="260">
                  <c:v>2.0400000000000001E-2</c:v>
                </c:pt>
                <c:pt idx="261">
                  <c:v>2.0400000000000001E-2</c:v>
                </c:pt>
                <c:pt idx="262">
                  <c:v>2.0400000000000001E-2</c:v>
                </c:pt>
                <c:pt idx="263">
                  <c:v>2.0400000000000001E-2</c:v>
                </c:pt>
                <c:pt idx="264">
                  <c:v>2.0400000000000001E-2</c:v>
                </c:pt>
                <c:pt idx="267">
                  <c:v>1.5800000000000002E-2</c:v>
                </c:pt>
                <c:pt idx="268">
                  <c:v>1.5800000000000002E-2</c:v>
                </c:pt>
                <c:pt idx="269">
                  <c:v>1.5800000000000002E-2</c:v>
                </c:pt>
                <c:pt idx="270">
                  <c:v>1.5800000000000002E-2</c:v>
                </c:pt>
                <c:pt idx="271">
                  <c:v>1.5800000000000002E-2</c:v>
                </c:pt>
                <c:pt idx="272">
                  <c:v>1.5800000000000002E-2</c:v>
                </c:pt>
                <c:pt idx="273">
                  <c:v>1.5800000000000002E-2</c:v>
                </c:pt>
                <c:pt idx="274">
                  <c:v>1.5800000000000002E-2</c:v>
                </c:pt>
                <c:pt idx="275">
                  <c:v>1.5800000000000002E-2</c:v>
                </c:pt>
                <c:pt idx="276">
                  <c:v>1.5800000000000002E-2</c:v>
                </c:pt>
                <c:pt idx="277">
                  <c:v>1.5800000000000002E-2</c:v>
                </c:pt>
                <c:pt idx="278">
                  <c:v>1.5800000000000002E-2</c:v>
                </c:pt>
                <c:pt idx="279">
                  <c:v>1.5800000000000002E-2</c:v>
                </c:pt>
                <c:pt idx="280">
                  <c:v>1.5800000000000002E-2</c:v>
                </c:pt>
                <c:pt idx="281">
                  <c:v>1.5800000000000002E-2</c:v>
                </c:pt>
                <c:pt idx="282">
                  <c:v>1.5800000000000002E-2</c:v>
                </c:pt>
                <c:pt idx="283">
                  <c:v>1.5800000000000002E-2</c:v>
                </c:pt>
                <c:pt idx="284">
                  <c:v>1.5800000000000002E-2</c:v>
                </c:pt>
                <c:pt idx="285">
                  <c:v>1.5800000000000002E-2</c:v>
                </c:pt>
                <c:pt idx="286">
                  <c:v>1.5800000000000002E-2</c:v>
                </c:pt>
                <c:pt idx="289">
                  <c:v>1.09E-2</c:v>
                </c:pt>
                <c:pt idx="290">
                  <c:v>1.09E-2</c:v>
                </c:pt>
                <c:pt idx="291">
                  <c:v>1.09E-2</c:v>
                </c:pt>
                <c:pt idx="292">
                  <c:v>1.09E-2</c:v>
                </c:pt>
                <c:pt idx="293">
                  <c:v>1.09E-2</c:v>
                </c:pt>
                <c:pt idx="294">
                  <c:v>1.09E-2</c:v>
                </c:pt>
                <c:pt idx="295">
                  <c:v>1.09E-2</c:v>
                </c:pt>
                <c:pt idx="296">
                  <c:v>1.09E-2</c:v>
                </c:pt>
                <c:pt idx="297">
                  <c:v>1.09E-2</c:v>
                </c:pt>
                <c:pt idx="298">
                  <c:v>1.09E-2</c:v>
                </c:pt>
                <c:pt idx="299">
                  <c:v>1.09E-2</c:v>
                </c:pt>
                <c:pt idx="300">
                  <c:v>1.09E-2</c:v>
                </c:pt>
                <c:pt idx="301">
                  <c:v>1.09E-2</c:v>
                </c:pt>
                <c:pt idx="302">
                  <c:v>1.09E-2</c:v>
                </c:pt>
                <c:pt idx="303">
                  <c:v>1.09E-2</c:v>
                </c:pt>
                <c:pt idx="304">
                  <c:v>1.09E-2</c:v>
                </c:pt>
                <c:pt idx="305">
                  <c:v>1.09E-2</c:v>
                </c:pt>
                <c:pt idx="306">
                  <c:v>1.09E-2</c:v>
                </c:pt>
                <c:pt idx="307">
                  <c:v>1.09E-2</c:v>
                </c:pt>
                <c:pt idx="308">
                  <c:v>1.09E-2</c:v>
                </c:pt>
                <c:pt idx="311">
                  <c:v>6.0000000000000001E-3</c:v>
                </c:pt>
                <c:pt idx="312">
                  <c:v>6.0000000000000001E-3</c:v>
                </c:pt>
                <c:pt idx="313">
                  <c:v>6.0000000000000001E-3</c:v>
                </c:pt>
                <c:pt idx="314">
                  <c:v>6.0000000000000001E-3</c:v>
                </c:pt>
                <c:pt idx="315">
                  <c:v>6.0000000000000001E-3</c:v>
                </c:pt>
                <c:pt idx="316">
                  <c:v>6.0000000000000001E-3</c:v>
                </c:pt>
                <c:pt idx="317">
                  <c:v>6.0000000000000001E-3</c:v>
                </c:pt>
                <c:pt idx="318">
                  <c:v>6.0000000000000001E-3</c:v>
                </c:pt>
                <c:pt idx="319">
                  <c:v>6.0000000000000001E-3</c:v>
                </c:pt>
                <c:pt idx="320">
                  <c:v>6.0000000000000001E-3</c:v>
                </c:pt>
                <c:pt idx="321">
                  <c:v>6.0000000000000001E-3</c:v>
                </c:pt>
                <c:pt idx="322">
                  <c:v>6.0000000000000001E-3</c:v>
                </c:pt>
                <c:pt idx="323">
                  <c:v>6.0000000000000001E-3</c:v>
                </c:pt>
                <c:pt idx="324">
                  <c:v>6.0000000000000001E-3</c:v>
                </c:pt>
                <c:pt idx="325">
                  <c:v>6.0000000000000001E-3</c:v>
                </c:pt>
                <c:pt idx="326">
                  <c:v>6.0000000000000001E-3</c:v>
                </c:pt>
                <c:pt idx="327">
                  <c:v>6.0000000000000001E-3</c:v>
                </c:pt>
                <c:pt idx="328">
                  <c:v>6.0000000000000001E-3</c:v>
                </c:pt>
                <c:pt idx="329">
                  <c:v>6.0000000000000001E-3</c:v>
                </c:pt>
                <c:pt idx="330">
                  <c:v>6.0000000000000001E-3</c:v>
                </c:pt>
                <c:pt idx="333">
                  <c:v>1E-3</c:v>
                </c:pt>
                <c:pt idx="334">
                  <c:v>1E-3</c:v>
                </c:pt>
                <c:pt idx="335">
                  <c:v>1E-3</c:v>
                </c:pt>
                <c:pt idx="336">
                  <c:v>1E-3</c:v>
                </c:pt>
                <c:pt idx="337">
                  <c:v>1E-3</c:v>
                </c:pt>
                <c:pt idx="338">
                  <c:v>1E-3</c:v>
                </c:pt>
                <c:pt idx="339">
                  <c:v>1E-3</c:v>
                </c:pt>
                <c:pt idx="340">
                  <c:v>1E-3</c:v>
                </c:pt>
                <c:pt idx="341">
                  <c:v>1E-3</c:v>
                </c:pt>
                <c:pt idx="342">
                  <c:v>1E-3</c:v>
                </c:pt>
                <c:pt idx="343">
                  <c:v>1E-3</c:v>
                </c:pt>
                <c:pt idx="344">
                  <c:v>1E-3</c:v>
                </c:pt>
                <c:pt idx="345">
                  <c:v>1E-3</c:v>
                </c:pt>
                <c:pt idx="346">
                  <c:v>1E-3</c:v>
                </c:pt>
                <c:pt idx="347">
                  <c:v>1E-3</c:v>
                </c:pt>
                <c:pt idx="348">
                  <c:v>1E-3</c:v>
                </c:pt>
                <c:pt idx="349">
                  <c:v>1E-3</c:v>
                </c:pt>
                <c:pt idx="350">
                  <c:v>1E-3</c:v>
                </c:pt>
                <c:pt idx="351">
                  <c:v>1E-3</c:v>
                </c:pt>
                <c:pt idx="352">
                  <c:v>1E-3</c:v>
                </c:pt>
                <c:pt idx="355">
                  <c:v>-4.0000000000000001E-3</c:v>
                </c:pt>
                <c:pt idx="356">
                  <c:v>-4.0000000000000001E-3</c:v>
                </c:pt>
                <c:pt idx="357">
                  <c:v>-4.0000000000000001E-3</c:v>
                </c:pt>
                <c:pt idx="358">
                  <c:v>-4.0000000000000001E-3</c:v>
                </c:pt>
                <c:pt idx="359">
                  <c:v>-4.0000000000000001E-3</c:v>
                </c:pt>
                <c:pt idx="360">
                  <c:v>-4.0000000000000001E-3</c:v>
                </c:pt>
                <c:pt idx="361">
                  <c:v>-4.0000000000000001E-3</c:v>
                </c:pt>
                <c:pt idx="362">
                  <c:v>-4.0000000000000001E-3</c:v>
                </c:pt>
                <c:pt idx="363">
                  <c:v>-4.0000000000000001E-3</c:v>
                </c:pt>
                <c:pt idx="364">
                  <c:v>-4.0000000000000001E-3</c:v>
                </c:pt>
                <c:pt idx="365">
                  <c:v>-4.0000000000000001E-3</c:v>
                </c:pt>
                <c:pt idx="366">
                  <c:v>-4.0000000000000001E-3</c:v>
                </c:pt>
                <c:pt idx="367">
                  <c:v>-4.0000000000000001E-3</c:v>
                </c:pt>
                <c:pt idx="368">
                  <c:v>-4.0000000000000001E-3</c:v>
                </c:pt>
                <c:pt idx="369">
                  <c:v>-4.0000000000000001E-3</c:v>
                </c:pt>
                <c:pt idx="370">
                  <c:v>-4.0000000000000001E-3</c:v>
                </c:pt>
                <c:pt idx="371">
                  <c:v>-4.0000000000000001E-3</c:v>
                </c:pt>
                <c:pt idx="372">
                  <c:v>-4.0000000000000001E-3</c:v>
                </c:pt>
                <c:pt idx="373">
                  <c:v>-4.0000000000000001E-3</c:v>
                </c:pt>
                <c:pt idx="374">
                  <c:v>-4.0000000000000001E-3</c:v>
                </c:pt>
                <c:pt idx="377">
                  <c:v>-8.9999999999999993E-3</c:v>
                </c:pt>
                <c:pt idx="378">
                  <c:v>-8.9999999999999993E-3</c:v>
                </c:pt>
                <c:pt idx="379">
                  <c:v>-8.9999999999999993E-3</c:v>
                </c:pt>
                <c:pt idx="380">
                  <c:v>-8.9999999999999993E-3</c:v>
                </c:pt>
                <c:pt idx="381">
                  <c:v>-8.9999999999999993E-3</c:v>
                </c:pt>
                <c:pt idx="382">
                  <c:v>-8.9999999999999993E-3</c:v>
                </c:pt>
                <c:pt idx="383">
                  <c:v>-8.9999999999999993E-3</c:v>
                </c:pt>
                <c:pt idx="384">
                  <c:v>-8.9999999999999993E-3</c:v>
                </c:pt>
                <c:pt idx="385">
                  <c:v>-8.9999999999999993E-3</c:v>
                </c:pt>
                <c:pt idx="386">
                  <c:v>-8.9999999999999993E-3</c:v>
                </c:pt>
                <c:pt idx="387">
                  <c:v>-8.9999999999999993E-3</c:v>
                </c:pt>
                <c:pt idx="388">
                  <c:v>-8.9999999999999993E-3</c:v>
                </c:pt>
                <c:pt idx="389">
                  <c:v>-8.9999999999999993E-3</c:v>
                </c:pt>
                <c:pt idx="390">
                  <c:v>-8.9999999999999993E-3</c:v>
                </c:pt>
                <c:pt idx="391">
                  <c:v>-8.9999999999999993E-3</c:v>
                </c:pt>
                <c:pt idx="392">
                  <c:v>-8.9999999999999993E-3</c:v>
                </c:pt>
                <c:pt idx="393">
                  <c:v>-8.9999999999999993E-3</c:v>
                </c:pt>
                <c:pt idx="394">
                  <c:v>-8.9999999999999993E-3</c:v>
                </c:pt>
                <c:pt idx="395">
                  <c:v>-8.9999999999999993E-3</c:v>
                </c:pt>
                <c:pt idx="396">
                  <c:v>-8.9999999999999993E-3</c:v>
                </c:pt>
                <c:pt idx="399">
                  <c:v>-1.38E-2</c:v>
                </c:pt>
                <c:pt idx="400">
                  <c:v>-1.38E-2</c:v>
                </c:pt>
                <c:pt idx="401">
                  <c:v>-1.38E-2</c:v>
                </c:pt>
                <c:pt idx="402">
                  <c:v>-1.38E-2</c:v>
                </c:pt>
                <c:pt idx="403">
                  <c:v>-1.38E-2</c:v>
                </c:pt>
                <c:pt idx="404">
                  <c:v>-1.38E-2</c:v>
                </c:pt>
                <c:pt idx="405">
                  <c:v>-1.38E-2</c:v>
                </c:pt>
                <c:pt idx="406">
                  <c:v>-1.38E-2</c:v>
                </c:pt>
                <c:pt idx="407">
                  <c:v>-1.38E-2</c:v>
                </c:pt>
                <c:pt idx="408">
                  <c:v>-1.38E-2</c:v>
                </c:pt>
                <c:pt idx="409">
                  <c:v>-1.38E-2</c:v>
                </c:pt>
                <c:pt idx="410">
                  <c:v>-1.38E-2</c:v>
                </c:pt>
                <c:pt idx="411">
                  <c:v>-1.38E-2</c:v>
                </c:pt>
                <c:pt idx="412">
                  <c:v>-1.38E-2</c:v>
                </c:pt>
                <c:pt idx="413">
                  <c:v>-1.38E-2</c:v>
                </c:pt>
                <c:pt idx="414">
                  <c:v>-1.38E-2</c:v>
                </c:pt>
                <c:pt idx="415">
                  <c:v>-1.38E-2</c:v>
                </c:pt>
                <c:pt idx="416">
                  <c:v>-1.38E-2</c:v>
                </c:pt>
                <c:pt idx="417">
                  <c:v>-1.38E-2</c:v>
                </c:pt>
                <c:pt idx="418">
                  <c:v>-1.38E-2</c:v>
                </c:pt>
                <c:pt idx="421">
                  <c:v>-1.8599999999999998E-2</c:v>
                </c:pt>
                <c:pt idx="422">
                  <c:v>-1.8599999999999998E-2</c:v>
                </c:pt>
                <c:pt idx="423">
                  <c:v>-1.8599999999999998E-2</c:v>
                </c:pt>
                <c:pt idx="424">
                  <c:v>-1.8599999999999998E-2</c:v>
                </c:pt>
                <c:pt idx="425">
                  <c:v>-1.8599999999999998E-2</c:v>
                </c:pt>
                <c:pt idx="426">
                  <c:v>-1.8599999999999998E-2</c:v>
                </c:pt>
                <c:pt idx="427">
                  <c:v>-1.8599999999999998E-2</c:v>
                </c:pt>
                <c:pt idx="428">
                  <c:v>-1.8599999999999998E-2</c:v>
                </c:pt>
                <c:pt idx="429">
                  <c:v>-1.8599999999999998E-2</c:v>
                </c:pt>
                <c:pt idx="430">
                  <c:v>-1.8599999999999998E-2</c:v>
                </c:pt>
                <c:pt idx="431">
                  <c:v>-1.8599999999999998E-2</c:v>
                </c:pt>
                <c:pt idx="432">
                  <c:v>-1.8599999999999998E-2</c:v>
                </c:pt>
                <c:pt idx="433">
                  <c:v>-1.8599999999999998E-2</c:v>
                </c:pt>
                <c:pt idx="434">
                  <c:v>-1.8599999999999998E-2</c:v>
                </c:pt>
                <c:pt idx="435">
                  <c:v>-1.8599999999999998E-2</c:v>
                </c:pt>
                <c:pt idx="436">
                  <c:v>-1.8599999999999998E-2</c:v>
                </c:pt>
                <c:pt idx="437">
                  <c:v>-1.8599999999999998E-2</c:v>
                </c:pt>
                <c:pt idx="438">
                  <c:v>-1.8599999999999998E-2</c:v>
                </c:pt>
                <c:pt idx="439">
                  <c:v>-1.8599999999999998E-2</c:v>
                </c:pt>
                <c:pt idx="440">
                  <c:v>-1.8599999999999998E-2</c:v>
                </c:pt>
                <c:pt idx="443">
                  <c:v>-2.3099999999999999E-2</c:v>
                </c:pt>
                <c:pt idx="444">
                  <c:v>-2.3099999999999999E-2</c:v>
                </c:pt>
                <c:pt idx="445">
                  <c:v>-2.3099999999999999E-2</c:v>
                </c:pt>
                <c:pt idx="446">
                  <c:v>-2.3099999999999999E-2</c:v>
                </c:pt>
                <c:pt idx="447">
                  <c:v>-2.3099999999999999E-2</c:v>
                </c:pt>
                <c:pt idx="448">
                  <c:v>-2.3099999999999999E-2</c:v>
                </c:pt>
                <c:pt idx="449">
                  <c:v>-2.3099999999999999E-2</c:v>
                </c:pt>
                <c:pt idx="450">
                  <c:v>-2.3099999999999999E-2</c:v>
                </c:pt>
                <c:pt idx="451">
                  <c:v>-2.3099999999999999E-2</c:v>
                </c:pt>
                <c:pt idx="452">
                  <c:v>-2.3099999999999999E-2</c:v>
                </c:pt>
                <c:pt idx="453">
                  <c:v>-2.3099999999999999E-2</c:v>
                </c:pt>
                <c:pt idx="454">
                  <c:v>-2.3099999999999999E-2</c:v>
                </c:pt>
                <c:pt idx="455">
                  <c:v>-2.3099999999999999E-2</c:v>
                </c:pt>
                <c:pt idx="456">
                  <c:v>-2.3099999999999999E-2</c:v>
                </c:pt>
                <c:pt idx="457">
                  <c:v>-2.3099999999999999E-2</c:v>
                </c:pt>
                <c:pt idx="458">
                  <c:v>-2.3099999999999999E-2</c:v>
                </c:pt>
                <c:pt idx="459">
                  <c:v>-2.3099999999999999E-2</c:v>
                </c:pt>
                <c:pt idx="460">
                  <c:v>-2.3099999999999999E-2</c:v>
                </c:pt>
                <c:pt idx="461">
                  <c:v>-2.3099999999999999E-2</c:v>
                </c:pt>
                <c:pt idx="462">
                  <c:v>-2.3099999999999999E-2</c:v>
                </c:pt>
              </c:numCache>
            </c:numRef>
          </c:val>
        </c:ser>
        <c:ser>
          <c:idx val="6"/>
          <c:order val="6"/>
          <c:val>
            <c:numRef>
              <c:f>Sheet4!$G$1:$G$465</c:f>
              <c:numCache>
                <c:formatCode>General</c:formatCode>
                <c:ptCount val="465"/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0">
                  <c:v>0.05</c:v>
                </c:pt>
                <c:pt idx="21">
                  <c:v>0.05</c:v>
                </c:pt>
                <c:pt idx="22">
                  <c:v>0.05</c:v>
                </c:pt>
                <c:pt idx="25">
                  <c:v>4.9500000000000002E-2</c:v>
                </c:pt>
                <c:pt idx="26">
                  <c:v>4.9500000000000002E-2</c:v>
                </c:pt>
                <c:pt idx="27">
                  <c:v>4.9500000000000002E-2</c:v>
                </c:pt>
                <c:pt idx="28">
                  <c:v>4.9500000000000002E-2</c:v>
                </c:pt>
                <c:pt idx="29">
                  <c:v>4.9500000000000002E-2</c:v>
                </c:pt>
                <c:pt idx="30">
                  <c:v>4.9500000000000002E-2</c:v>
                </c:pt>
                <c:pt idx="31">
                  <c:v>4.9500000000000002E-2</c:v>
                </c:pt>
                <c:pt idx="32">
                  <c:v>4.9500000000000002E-2</c:v>
                </c:pt>
                <c:pt idx="33">
                  <c:v>4.9500000000000002E-2</c:v>
                </c:pt>
                <c:pt idx="34">
                  <c:v>4.9500000000000002E-2</c:v>
                </c:pt>
                <c:pt idx="35">
                  <c:v>4.9500000000000002E-2</c:v>
                </c:pt>
                <c:pt idx="36">
                  <c:v>4.9500000000000002E-2</c:v>
                </c:pt>
                <c:pt idx="37">
                  <c:v>4.9500000000000002E-2</c:v>
                </c:pt>
                <c:pt idx="38">
                  <c:v>4.9500000000000002E-2</c:v>
                </c:pt>
                <c:pt idx="39">
                  <c:v>4.9500000000000002E-2</c:v>
                </c:pt>
                <c:pt idx="40">
                  <c:v>4.9500000000000002E-2</c:v>
                </c:pt>
                <c:pt idx="41">
                  <c:v>4.9500000000000002E-2</c:v>
                </c:pt>
                <c:pt idx="42">
                  <c:v>4.9500000000000002E-2</c:v>
                </c:pt>
                <c:pt idx="43">
                  <c:v>4.9500000000000002E-2</c:v>
                </c:pt>
                <c:pt idx="44">
                  <c:v>4.9500000000000002E-2</c:v>
                </c:pt>
                <c:pt idx="47">
                  <c:v>4.8500000000000001E-2</c:v>
                </c:pt>
                <c:pt idx="48">
                  <c:v>4.8500000000000001E-2</c:v>
                </c:pt>
                <c:pt idx="49">
                  <c:v>4.8500000000000001E-2</c:v>
                </c:pt>
                <c:pt idx="50">
                  <c:v>4.8500000000000001E-2</c:v>
                </c:pt>
                <c:pt idx="51">
                  <c:v>4.8500000000000001E-2</c:v>
                </c:pt>
                <c:pt idx="52">
                  <c:v>4.8500000000000001E-2</c:v>
                </c:pt>
                <c:pt idx="53">
                  <c:v>4.8500000000000001E-2</c:v>
                </c:pt>
                <c:pt idx="54">
                  <c:v>4.8500000000000001E-2</c:v>
                </c:pt>
                <c:pt idx="55">
                  <c:v>4.8500000000000001E-2</c:v>
                </c:pt>
                <c:pt idx="56">
                  <c:v>4.8500000000000001E-2</c:v>
                </c:pt>
                <c:pt idx="57">
                  <c:v>4.8500000000000001E-2</c:v>
                </c:pt>
                <c:pt idx="58">
                  <c:v>4.8500000000000001E-2</c:v>
                </c:pt>
                <c:pt idx="59">
                  <c:v>4.8500000000000001E-2</c:v>
                </c:pt>
                <c:pt idx="60">
                  <c:v>4.8500000000000001E-2</c:v>
                </c:pt>
                <c:pt idx="61">
                  <c:v>4.8500000000000001E-2</c:v>
                </c:pt>
                <c:pt idx="62">
                  <c:v>4.8500000000000001E-2</c:v>
                </c:pt>
                <c:pt idx="63">
                  <c:v>4.8500000000000001E-2</c:v>
                </c:pt>
                <c:pt idx="64">
                  <c:v>4.8500000000000001E-2</c:v>
                </c:pt>
                <c:pt idx="65">
                  <c:v>4.8500000000000001E-2</c:v>
                </c:pt>
                <c:pt idx="66">
                  <c:v>4.8500000000000001E-2</c:v>
                </c:pt>
                <c:pt idx="69">
                  <c:v>4.7E-2</c:v>
                </c:pt>
                <c:pt idx="70">
                  <c:v>4.7E-2</c:v>
                </c:pt>
                <c:pt idx="71">
                  <c:v>4.7E-2</c:v>
                </c:pt>
                <c:pt idx="72">
                  <c:v>4.7E-2</c:v>
                </c:pt>
                <c:pt idx="73">
                  <c:v>4.7E-2</c:v>
                </c:pt>
                <c:pt idx="74">
                  <c:v>4.7E-2</c:v>
                </c:pt>
                <c:pt idx="75">
                  <c:v>4.7E-2</c:v>
                </c:pt>
                <c:pt idx="76">
                  <c:v>4.7E-2</c:v>
                </c:pt>
                <c:pt idx="77">
                  <c:v>4.7E-2</c:v>
                </c:pt>
                <c:pt idx="78">
                  <c:v>4.7E-2</c:v>
                </c:pt>
                <c:pt idx="79">
                  <c:v>4.7E-2</c:v>
                </c:pt>
                <c:pt idx="80">
                  <c:v>4.7E-2</c:v>
                </c:pt>
                <c:pt idx="81">
                  <c:v>4.7E-2</c:v>
                </c:pt>
                <c:pt idx="82">
                  <c:v>4.7E-2</c:v>
                </c:pt>
                <c:pt idx="83">
                  <c:v>4.7E-2</c:v>
                </c:pt>
                <c:pt idx="84">
                  <c:v>4.7E-2</c:v>
                </c:pt>
                <c:pt idx="85">
                  <c:v>4.7E-2</c:v>
                </c:pt>
                <c:pt idx="86">
                  <c:v>4.7E-2</c:v>
                </c:pt>
                <c:pt idx="87">
                  <c:v>4.7E-2</c:v>
                </c:pt>
                <c:pt idx="88">
                  <c:v>4.7E-2</c:v>
                </c:pt>
                <c:pt idx="91">
                  <c:v>4.5100000000000001E-2</c:v>
                </c:pt>
                <c:pt idx="92">
                  <c:v>4.5100000000000001E-2</c:v>
                </c:pt>
                <c:pt idx="93">
                  <c:v>4.5100000000000001E-2</c:v>
                </c:pt>
                <c:pt idx="94">
                  <c:v>4.5100000000000001E-2</c:v>
                </c:pt>
                <c:pt idx="95">
                  <c:v>4.5100000000000001E-2</c:v>
                </c:pt>
                <c:pt idx="96">
                  <c:v>4.5100000000000001E-2</c:v>
                </c:pt>
                <c:pt idx="97">
                  <c:v>4.5100000000000001E-2</c:v>
                </c:pt>
                <c:pt idx="98">
                  <c:v>4.5100000000000001E-2</c:v>
                </c:pt>
                <c:pt idx="99">
                  <c:v>4.5100000000000001E-2</c:v>
                </c:pt>
                <c:pt idx="100">
                  <c:v>4.5100000000000001E-2</c:v>
                </c:pt>
                <c:pt idx="101">
                  <c:v>4.5100000000000001E-2</c:v>
                </c:pt>
                <c:pt idx="102">
                  <c:v>4.5100000000000001E-2</c:v>
                </c:pt>
                <c:pt idx="103">
                  <c:v>4.5100000000000001E-2</c:v>
                </c:pt>
                <c:pt idx="104">
                  <c:v>4.5100000000000001E-2</c:v>
                </c:pt>
                <c:pt idx="105">
                  <c:v>4.5100000000000001E-2</c:v>
                </c:pt>
                <c:pt idx="106">
                  <c:v>4.5100000000000001E-2</c:v>
                </c:pt>
                <c:pt idx="107">
                  <c:v>4.5100000000000001E-2</c:v>
                </c:pt>
                <c:pt idx="108">
                  <c:v>4.5100000000000001E-2</c:v>
                </c:pt>
                <c:pt idx="109">
                  <c:v>4.5100000000000001E-2</c:v>
                </c:pt>
                <c:pt idx="110">
                  <c:v>4.5100000000000001E-2</c:v>
                </c:pt>
                <c:pt idx="113">
                  <c:v>4.2700000000000002E-2</c:v>
                </c:pt>
                <c:pt idx="114">
                  <c:v>4.2700000000000002E-2</c:v>
                </c:pt>
                <c:pt idx="115">
                  <c:v>4.2700000000000002E-2</c:v>
                </c:pt>
                <c:pt idx="116">
                  <c:v>4.2700000000000002E-2</c:v>
                </c:pt>
                <c:pt idx="117">
                  <c:v>4.2700000000000002E-2</c:v>
                </c:pt>
                <c:pt idx="118">
                  <c:v>4.2700000000000002E-2</c:v>
                </c:pt>
                <c:pt idx="119">
                  <c:v>4.2700000000000002E-2</c:v>
                </c:pt>
                <c:pt idx="120">
                  <c:v>4.2700000000000002E-2</c:v>
                </c:pt>
                <c:pt idx="121">
                  <c:v>4.2700000000000002E-2</c:v>
                </c:pt>
                <c:pt idx="122">
                  <c:v>4.2700000000000002E-2</c:v>
                </c:pt>
                <c:pt idx="123">
                  <c:v>4.2700000000000002E-2</c:v>
                </c:pt>
                <c:pt idx="124">
                  <c:v>4.2700000000000002E-2</c:v>
                </c:pt>
                <c:pt idx="125">
                  <c:v>4.2700000000000002E-2</c:v>
                </c:pt>
                <c:pt idx="126">
                  <c:v>4.2700000000000002E-2</c:v>
                </c:pt>
                <c:pt idx="127">
                  <c:v>4.2700000000000002E-2</c:v>
                </c:pt>
                <c:pt idx="128">
                  <c:v>4.2700000000000002E-2</c:v>
                </c:pt>
                <c:pt idx="129">
                  <c:v>4.2700000000000002E-2</c:v>
                </c:pt>
                <c:pt idx="130">
                  <c:v>4.2700000000000002E-2</c:v>
                </c:pt>
                <c:pt idx="131">
                  <c:v>4.2700000000000002E-2</c:v>
                </c:pt>
                <c:pt idx="132">
                  <c:v>4.2700000000000002E-2</c:v>
                </c:pt>
                <c:pt idx="135">
                  <c:v>3.9800000000000002E-2</c:v>
                </c:pt>
                <c:pt idx="136">
                  <c:v>3.9800000000000002E-2</c:v>
                </c:pt>
                <c:pt idx="137">
                  <c:v>3.9800000000000002E-2</c:v>
                </c:pt>
                <c:pt idx="138">
                  <c:v>3.9800000000000002E-2</c:v>
                </c:pt>
                <c:pt idx="139">
                  <c:v>3.9800000000000002E-2</c:v>
                </c:pt>
                <c:pt idx="140">
                  <c:v>3.9800000000000002E-2</c:v>
                </c:pt>
                <c:pt idx="141">
                  <c:v>3.9800000000000002E-2</c:v>
                </c:pt>
                <c:pt idx="142">
                  <c:v>3.9800000000000002E-2</c:v>
                </c:pt>
                <c:pt idx="143">
                  <c:v>3.9800000000000002E-2</c:v>
                </c:pt>
                <c:pt idx="144">
                  <c:v>3.9800000000000002E-2</c:v>
                </c:pt>
                <c:pt idx="145">
                  <c:v>3.9800000000000002E-2</c:v>
                </c:pt>
                <c:pt idx="146">
                  <c:v>3.9800000000000002E-2</c:v>
                </c:pt>
                <c:pt idx="147">
                  <c:v>3.9800000000000002E-2</c:v>
                </c:pt>
                <c:pt idx="148">
                  <c:v>3.9800000000000002E-2</c:v>
                </c:pt>
                <c:pt idx="149">
                  <c:v>3.9800000000000002E-2</c:v>
                </c:pt>
                <c:pt idx="150">
                  <c:v>3.9800000000000002E-2</c:v>
                </c:pt>
                <c:pt idx="151">
                  <c:v>3.9800000000000002E-2</c:v>
                </c:pt>
                <c:pt idx="152">
                  <c:v>3.9800000000000002E-2</c:v>
                </c:pt>
                <c:pt idx="153">
                  <c:v>3.9800000000000002E-2</c:v>
                </c:pt>
                <c:pt idx="154">
                  <c:v>3.9800000000000002E-2</c:v>
                </c:pt>
                <c:pt idx="157">
                  <c:v>3.6600000000000001E-2</c:v>
                </c:pt>
                <c:pt idx="158">
                  <c:v>3.6600000000000001E-2</c:v>
                </c:pt>
                <c:pt idx="159">
                  <c:v>3.6600000000000001E-2</c:v>
                </c:pt>
                <c:pt idx="160">
                  <c:v>3.6600000000000001E-2</c:v>
                </c:pt>
                <c:pt idx="161">
                  <c:v>3.6600000000000001E-2</c:v>
                </c:pt>
                <c:pt idx="162">
                  <c:v>3.6600000000000001E-2</c:v>
                </c:pt>
                <c:pt idx="163">
                  <c:v>3.6600000000000001E-2</c:v>
                </c:pt>
                <c:pt idx="164">
                  <c:v>3.6600000000000001E-2</c:v>
                </c:pt>
                <c:pt idx="165">
                  <c:v>3.6600000000000001E-2</c:v>
                </c:pt>
                <c:pt idx="166">
                  <c:v>3.6600000000000001E-2</c:v>
                </c:pt>
                <c:pt idx="167">
                  <c:v>3.6600000000000001E-2</c:v>
                </c:pt>
                <c:pt idx="168">
                  <c:v>3.6600000000000001E-2</c:v>
                </c:pt>
                <c:pt idx="169">
                  <c:v>3.6600000000000001E-2</c:v>
                </c:pt>
                <c:pt idx="170">
                  <c:v>3.6600000000000001E-2</c:v>
                </c:pt>
                <c:pt idx="171">
                  <c:v>3.6600000000000001E-2</c:v>
                </c:pt>
                <c:pt idx="172">
                  <c:v>3.6600000000000001E-2</c:v>
                </c:pt>
                <c:pt idx="173">
                  <c:v>3.6600000000000001E-2</c:v>
                </c:pt>
                <c:pt idx="174">
                  <c:v>3.6600000000000001E-2</c:v>
                </c:pt>
                <c:pt idx="175">
                  <c:v>3.6600000000000001E-2</c:v>
                </c:pt>
                <c:pt idx="176">
                  <c:v>3.6600000000000001E-2</c:v>
                </c:pt>
                <c:pt idx="179">
                  <c:v>3.3000000000000002E-2</c:v>
                </c:pt>
                <c:pt idx="180">
                  <c:v>3.3000000000000002E-2</c:v>
                </c:pt>
                <c:pt idx="181">
                  <c:v>3.3000000000000002E-2</c:v>
                </c:pt>
                <c:pt idx="182">
                  <c:v>3.3000000000000002E-2</c:v>
                </c:pt>
                <c:pt idx="183">
                  <c:v>3.3000000000000002E-2</c:v>
                </c:pt>
                <c:pt idx="184">
                  <c:v>3.3000000000000002E-2</c:v>
                </c:pt>
                <c:pt idx="185">
                  <c:v>3.3000000000000002E-2</c:v>
                </c:pt>
                <c:pt idx="186">
                  <c:v>3.3000000000000002E-2</c:v>
                </c:pt>
                <c:pt idx="187">
                  <c:v>3.3000000000000002E-2</c:v>
                </c:pt>
                <c:pt idx="188">
                  <c:v>3.3000000000000002E-2</c:v>
                </c:pt>
                <c:pt idx="189">
                  <c:v>3.3000000000000002E-2</c:v>
                </c:pt>
                <c:pt idx="190">
                  <c:v>3.3000000000000002E-2</c:v>
                </c:pt>
                <c:pt idx="191">
                  <c:v>3.3000000000000002E-2</c:v>
                </c:pt>
                <c:pt idx="192">
                  <c:v>3.3000000000000002E-2</c:v>
                </c:pt>
                <c:pt idx="193">
                  <c:v>3.3000000000000002E-2</c:v>
                </c:pt>
                <c:pt idx="194">
                  <c:v>3.3000000000000002E-2</c:v>
                </c:pt>
                <c:pt idx="195">
                  <c:v>3.3000000000000002E-2</c:v>
                </c:pt>
                <c:pt idx="196">
                  <c:v>3.3000000000000002E-2</c:v>
                </c:pt>
                <c:pt idx="197">
                  <c:v>3.3000000000000002E-2</c:v>
                </c:pt>
                <c:pt idx="198">
                  <c:v>3.3000000000000002E-2</c:v>
                </c:pt>
                <c:pt idx="201">
                  <c:v>2.9100000000000001E-2</c:v>
                </c:pt>
                <c:pt idx="202">
                  <c:v>2.9100000000000001E-2</c:v>
                </c:pt>
                <c:pt idx="203">
                  <c:v>2.9100000000000001E-2</c:v>
                </c:pt>
                <c:pt idx="204">
                  <c:v>2.9100000000000001E-2</c:v>
                </c:pt>
                <c:pt idx="205">
                  <c:v>2.9100000000000001E-2</c:v>
                </c:pt>
                <c:pt idx="206">
                  <c:v>2.9100000000000001E-2</c:v>
                </c:pt>
                <c:pt idx="207">
                  <c:v>2.9100000000000001E-2</c:v>
                </c:pt>
                <c:pt idx="208">
                  <c:v>2.9100000000000001E-2</c:v>
                </c:pt>
                <c:pt idx="209">
                  <c:v>2.9100000000000001E-2</c:v>
                </c:pt>
                <c:pt idx="210">
                  <c:v>2.9100000000000001E-2</c:v>
                </c:pt>
                <c:pt idx="211">
                  <c:v>2.9100000000000001E-2</c:v>
                </c:pt>
                <c:pt idx="212">
                  <c:v>2.9100000000000001E-2</c:v>
                </c:pt>
                <c:pt idx="213">
                  <c:v>2.9100000000000001E-2</c:v>
                </c:pt>
                <c:pt idx="214">
                  <c:v>2.9100000000000001E-2</c:v>
                </c:pt>
                <c:pt idx="215">
                  <c:v>2.9100000000000001E-2</c:v>
                </c:pt>
                <c:pt idx="216">
                  <c:v>2.9100000000000001E-2</c:v>
                </c:pt>
                <c:pt idx="217">
                  <c:v>2.9100000000000001E-2</c:v>
                </c:pt>
                <c:pt idx="218">
                  <c:v>2.9100000000000001E-2</c:v>
                </c:pt>
                <c:pt idx="219">
                  <c:v>2.9100000000000001E-2</c:v>
                </c:pt>
                <c:pt idx="220">
                  <c:v>2.9100000000000001E-2</c:v>
                </c:pt>
                <c:pt idx="223">
                  <c:v>2.4899999999999999E-2</c:v>
                </c:pt>
                <c:pt idx="224">
                  <c:v>2.4899999999999999E-2</c:v>
                </c:pt>
                <c:pt idx="225">
                  <c:v>2.4899999999999999E-2</c:v>
                </c:pt>
                <c:pt idx="226">
                  <c:v>2.4899999999999999E-2</c:v>
                </c:pt>
                <c:pt idx="227">
                  <c:v>2.4899999999999999E-2</c:v>
                </c:pt>
                <c:pt idx="228">
                  <c:v>2.4899999999999999E-2</c:v>
                </c:pt>
                <c:pt idx="229">
                  <c:v>2.4899999999999999E-2</c:v>
                </c:pt>
                <c:pt idx="230">
                  <c:v>2.4899999999999999E-2</c:v>
                </c:pt>
                <c:pt idx="231">
                  <c:v>2.4899999999999999E-2</c:v>
                </c:pt>
                <c:pt idx="232">
                  <c:v>2.4899999999999999E-2</c:v>
                </c:pt>
                <c:pt idx="233">
                  <c:v>2.4899999999999999E-2</c:v>
                </c:pt>
                <c:pt idx="234">
                  <c:v>2.4899999999999999E-2</c:v>
                </c:pt>
                <c:pt idx="235">
                  <c:v>2.4899999999999999E-2</c:v>
                </c:pt>
                <c:pt idx="236">
                  <c:v>2.4899999999999999E-2</c:v>
                </c:pt>
                <c:pt idx="237">
                  <c:v>2.4899999999999999E-2</c:v>
                </c:pt>
                <c:pt idx="238">
                  <c:v>2.4899999999999999E-2</c:v>
                </c:pt>
                <c:pt idx="239">
                  <c:v>2.4899999999999999E-2</c:v>
                </c:pt>
                <c:pt idx="240">
                  <c:v>2.4899999999999999E-2</c:v>
                </c:pt>
                <c:pt idx="241">
                  <c:v>2.4899999999999999E-2</c:v>
                </c:pt>
                <c:pt idx="242">
                  <c:v>2.4899999999999999E-2</c:v>
                </c:pt>
                <c:pt idx="245">
                  <c:v>2.0400000000000001E-2</c:v>
                </c:pt>
                <c:pt idx="246">
                  <c:v>2.0400000000000001E-2</c:v>
                </c:pt>
                <c:pt idx="247">
                  <c:v>2.0400000000000001E-2</c:v>
                </c:pt>
                <c:pt idx="248">
                  <c:v>2.0400000000000001E-2</c:v>
                </c:pt>
                <c:pt idx="249">
                  <c:v>2.0400000000000001E-2</c:v>
                </c:pt>
                <c:pt idx="250">
                  <c:v>2.0400000000000001E-2</c:v>
                </c:pt>
                <c:pt idx="251">
                  <c:v>2.0400000000000001E-2</c:v>
                </c:pt>
                <c:pt idx="252">
                  <c:v>2.0400000000000001E-2</c:v>
                </c:pt>
                <c:pt idx="253">
                  <c:v>2.0400000000000001E-2</c:v>
                </c:pt>
                <c:pt idx="254">
                  <c:v>2.0400000000000001E-2</c:v>
                </c:pt>
                <c:pt idx="255">
                  <c:v>2.0400000000000001E-2</c:v>
                </c:pt>
                <c:pt idx="256">
                  <c:v>2.0400000000000001E-2</c:v>
                </c:pt>
                <c:pt idx="257">
                  <c:v>2.0400000000000001E-2</c:v>
                </c:pt>
                <c:pt idx="258">
                  <c:v>2.0400000000000001E-2</c:v>
                </c:pt>
                <c:pt idx="259">
                  <c:v>2.0400000000000001E-2</c:v>
                </c:pt>
                <c:pt idx="260">
                  <c:v>2.0400000000000001E-2</c:v>
                </c:pt>
                <c:pt idx="261">
                  <c:v>2.0400000000000001E-2</c:v>
                </c:pt>
                <c:pt idx="262">
                  <c:v>2.0400000000000001E-2</c:v>
                </c:pt>
                <c:pt idx="263">
                  <c:v>2.0400000000000001E-2</c:v>
                </c:pt>
                <c:pt idx="264">
                  <c:v>2.0400000000000001E-2</c:v>
                </c:pt>
                <c:pt idx="267">
                  <c:v>1.5800000000000002E-2</c:v>
                </c:pt>
                <c:pt idx="268">
                  <c:v>1.5800000000000002E-2</c:v>
                </c:pt>
                <c:pt idx="269">
                  <c:v>1.5800000000000002E-2</c:v>
                </c:pt>
                <c:pt idx="270">
                  <c:v>1.5800000000000002E-2</c:v>
                </c:pt>
                <c:pt idx="271">
                  <c:v>1.5800000000000002E-2</c:v>
                </c:pt>
                <c:pt idx="272">
                  <c:v>1.5800000000000002E-2</c:v>
                </c:pt>
                <c:pt idx="273">
                  <c:v>1.5800000000000002E-2</c:v>
                </c:pt>
                <c:pt idx="274">
                  <c:v>1.5800000000000002E-2</c:v>
                </c:pt>
                <c:pt idx="275">
                  <c:v>1.5800000000000002E-2</c:v>
                </c:pt>
                <c:pt idx="276">
                  <c:v>1.5800000000000002E-2</c:v>
                </c:pt>
                <c:pt idx="277">
                  <c:v>1.5800000000000002E-2</c:v>
                </c:pt>
                <c:pt idx="278">
                  <c:v>1.5800000000000002E-2</c:v>
                </c:pt>
                <c:pt idx="279">
                  <c:v>1.5800000000000002E-2</c:v>
                </c:pt>
                <c:pt idx="280">
                  <c:v>1.5800000000000002E-2</c:v>
                </c:pt>
                <c:pt idx="281">
                  <c:v>1.5800000000000002E-2</c:v>
                </c:pt>
                <c:pt idx="282">
                  <c:v>1.5800000000000002E-2</c:v>
                </c:pt>
                <c:pt idx="283">
                  <c:v>1.5800000000000002E-2</c:v>
                </c:pt>
                <c:pt idx="284">
                  <c:v>1.5800000000000002E-2</c:v>
                </c:pt>
                <c:pt idx="285">
                  <c:v>1.5800000000000002E-2</c:v>
                </c:pt>
                <c:pt idx="286">
                  <c:v>1.5800000000000002E-2</c:v>
                </c:pt>
                <c:pt idx="289">
                  <c:v>1.09E-2</c:v>
                </c:pt>
                <c:pt idx="290">
                  <c:v>1.09E-2</c:v>
                </c:pt>
                <c:pt idx="291">
                  <c:v>1.09E-2</c:v>
                </c:pt>
                <c:pt idx="292">
                  <c:v>1.09E-2</c:v>
                </c:pt>
                <c:pt idx="293">
                  <c:v>1.09E-2</c:v>
                </c:pt>
                <c:pt idx="294">
                  <c:v>1.09E-2</c:v>
                </c:pt>
                <c:pt idx="295">
                  <c:v>1.09E-2</c:v>
                </c:pt>
                <c:pt idx="296">
                  <c:v>1.09E-2</c:v>
                </c:pt>
                <c:pt idx="297">
                  <c:v>1.09E-2</c:v>
                </c:pt>
                <c:pt idx="298">
                  <c:v>1.09E-2</c:v>
                </c:pt>
                <c:pt idx="299">
                  <c:v>1.09E-2</c:v>
                </c:pt>
                <c:pt idx="300">
                  <c:v>1.09E-2</c:v>
                </c:pt>
                <c:pt idx="301">
                  <c:v>1.09E-2</c:v>
                </c:pt>
                <c:pt idx="302">
                  <c:v>1.09E-2</c:v>
                </c:pt>
                <c:pt idx="303">
                  <c:v>1.09E-2</c:v>
                </c:pt>
                <c:pt idx="304">
                  <c:v>1.09E-2</c:v>
                </c:pt>
                <c:pt idx="305">
                  <c:v>1.09E-2</c:v>
                </c:pt>
                <c:pt idx="306">
                  <c:v>1.09E-2</c:v>
                </c:pt>
                <c:pt idx="307">
                  <c:v>1.09E-2</c:v>
                </c:pt>
                <c:pt idx="308">
                  <c:v>1.09E-2</c:v>
                </c:pt>
                <c:pt idx="311">
                  <c:v>6.0000000000000001E-3</c:v>
                </c:pt>
                <c:pt idx="312">
                  <c:v>6.0000000000000001E-3</c:v>
                </c:pt>
                <c:pt idx="313">
                  <c:v>6.0000000000000001E-3</c:v>
                </c:pt>
                <c:pt idx="314">
                  <c:v>6.0000000000000001E-3</c:v>
                </c:pt>
                <c:pt idx="315">
                  <c:v>6.0000000000000001E-3</c:v>
                </c:pt>
                <c:pt idx="316">
                  <c:v>6.0000000000000001E-3</c:v>
                </c:pt>
                <c:pt idx="317">
                  <c:v>6.0000000000000001E-3</c:v>
                </c:pt>
                <c:pt idx="318">
                  <c:v>6.0000000000000001E-3</c:v>
                </c:pt>
                <c:pt idx="319">
                  <c:v>6.0000000000000001E-3</c:v>
                </c:pt>
                <c:pt idx="320">
                  <c:v>6.0000000000000001E-3</c:v>
                </c:pt>
                <c:pt idx="321">
                  <c:v>6.0000000000000001E-3</c:v>
                </c:pt>
                <c:pt idx="322">
                  <c:v>6.0000000000000001E-3</c:v>
                </c:pt>
                <c:pt idx="323">
                  <c:v>6.0000000000000001E-3</c:v>
                </c:pt>
                <c:pt idx="324">
                  <c:v>6.0000000000000001E-3</c:v>
                </c:pt>
                <c:pt idx="325">
                  <c:v>6.0000000000000001E-3</c:v>
                </c:pt>
                <c:pt idx="326">
                  <c:v>6.0000000000000001E-3</c:v>
                </c:pt>
                <c:pt idx="327">
                  <c:v>6.0000000000000001E-3</c:v>
                </c:pt>
                <c:pt idx="328">
                  <c:v>6.0000000000000001E-3</c:v>
                </c:pt>
                <c:pt idx="329">
                  <c:v>6.0000000000000001E-3</c:v>
                </c:pt>
                <c:pt idx="330">
                  <c:v>6.0000000000000001E-3</c:v>
                </c:pt>
                <c:pt idx="333">
                  <c:v>1E-3</c:v>
                </c:pt>
                <c:pt idx="334">
                  <c:v>1E-3</c:v>
                </c:pt>
                <c:pt idx="335">
                  <c:v>1E-3</c:v>
                </c:pt>
                <c:pt idx="336">
                  <c:v>1E-3</c:v>
                </c:pt>
                <c:pt idx="337">
                  <c:v>1E-3</c:v>
                </c:pt>
                <c:pt idx="338">
                  <c:v>1E-3</c:v>
                </c:pt>
                <c:pt idx="339">
                  <c:v>1E-3</c:v>
                </c:pt>
                <c:pt idx="340">
                  <c:v>1E-3</c:v>
                </c:pt>
                <c:pt idx="341">
                  <c:v>1E-3</c:v>
                </c:pt>
                <c:pt idx="342">
                  <c:v>1E-3</c:v>
                </c:pt>
                <c:pt idx="343">
                  <c:v>1E-3</c:v>
                </c:pt>
                <c:pt idx="344">
                  <c:v>1E-3</c:v>
                </c:pt>
                <c:pt idx="345">
                  <c:v>1E-3</c:v>
                </c:pt>
                <c:pt idx="346">
                  <c:v>1E-3</c:v>
                </c:pt>
                <c:pt idx="347">
                  <c:v>1E-3</c:v>
                </c:pt>
                <c:pt idx="348">
                  <c:v>1E-3</c:v>
                </c:pt>
                <c:pt idx="349">
                  <c:v>1E-3</c:v>
                </c:pt>
                <c:pt idx="350">
                  <c:v>1E-3</c:v>
                </c:pt>
                <c:pt idx="351">
                  <c:v>1E-3</c:v>
                </c:pt>
                <c:pt idx="352">
                  <c:v>1E-3</c:v>
                </c:pt>
                <c:pt idx="355">
                  <c:v>-4.0000000000000001E-3</c:v>
                </c:pt>
                <c:pt idx="356">
                  <c:v>-4.0000000000000001E-3</c:v>
                </c:pt>
                <c:pt idx="357">
                  <c:v>-4.0000000000000001E-3</c:v>
                </c:pt>
                <c:pt idx="358">
                  <c:v>-4.0000000000000001E-3</c:v>
                </c:pt>
                <c:pt idx="359">
                  <c:v>-4.0000000000000001E-3</c:v>
                </c:pt>
                <c:pt idx="360">
                  <c:v>-4.0000000000000001E-3</c:v>
                </c:pt>
                <c:pt idx="361">
                  <c:v>-4.0000000000000001E-3</c:v>
                </c:pt>
                <c:pt idx="362">
                  <c:v>-4.0000000000000001E-3</c:v>
                </c:pt>
                <c:pt idx="363">
                  <c:v>-4.0000000000000001E-3</c:v>
                </c:pt>
                <c:pt idx="364">
                  <c:v>-4.0000000000000001E-3</c:v>
                </c:pt>
                <c:pt idx="365">
                  <c:v>-4.0000000000000001E-3</c:v>
                </c:pt>
                <c:pt idx="366">
                  <c:v>-4.0000000000000001E-3</c:v>
                </c:pt>
                <c:pt idx="367">
                  <c:v>-4.0000000000000001E-3</c:v>
                </c:pt>
                <c:pt idx="368">
                  <c:v>-4.0000000000000001E-3</c:v>
                </c:pt>
                <c:pt idx="369">
                  <c:v>-4.0000000000000001E-3</c:v>
                </c:pt>
                <c:pt idx="370">
                  <c:v>-4.0000000000000001E-3</c:v>
                </c:pt>
                <c:pt idx="371">
                  <c:v>-4.0000000000000001E-3</c:v>
                </c:pt>
                <c:pt idx="372">
                  <c:v>-4.0000000000000001E-3</c:v>
                </c:pt>
                <c:pt idx="373">
                  <c:v>-4.0000000000000001E-3</c:v>
                </c:pt>
                <c:pt idx="374">
                  <c:v>-4.0000000000000001E-3</c:v>
                </c:pt>
                <c:pt idx="377">
                  <c:v>-8.9999999999999993E-3</c:v>
                </c:pt>
                <c:pt idx="378">
                  <c:v>-8.9999999999999993E-3</c:v>
                </c:pt>
                <c:pt idx="379">
                  <c:v>-8.9999999999999993E-3</c:v>
                </c:pt>
                <c:pt idx="380">
                  <c:v>-8.9999999999999993E-3</c:v>
                </c:pt>
                <c:pt idx="381">
                  <c:v>-8.9999999999999993E-3</c:v>
                </c:pt>
                <c:pt idx="382">
                  <c:v>-8.9999999999999993E-3</c:v>
                </c:pt>
                <c:pt idx="383">
                  <c:v>-8.9999999999999993E-3</c:v>
                </c:pt>
                <c:pt idx="384">
                  <c:v>-8.9999999999999993E-3</c:v>
                </c:pt>
                <c:pt idx="385">
                  <c:v>-8.9999999999999993E-3</c:v>
                </c:pt>
                <c:pt idx="386">
                  <c:v>-8.9999999999999993E-3</c:v>
                </c:pt>
                <c:pt idx="387">
                  <c:v>-8.9999999999999993E-3</c:v>
                </c:pt>
                <c:pt idx="388">
                  <c:v>-8.9999999999999993E-3</c:v>
                </c:pt>
                <c:pt idx="389">
                  <c:v>-8.9999999999999993E-3</c:v>
                </c:pt>
                <c:pt idx="390">
                  <c:v>-8.9999999999999993E-3</c:v>
                </c:pt>
                <c:pt idx="391">
                  <c:v>-8.9999999999999993E-3</c:v>
                </c:pt>
                <c:pt idx="392">
                  <c:v>-8.9999999999999993E-3</c:v>
                </c:pt>
                <c:pt idx="393">
                  <c:v>-8.9999999999999993E-3</c:v>
                </c:pt>
                <c:pt idx="394">
                  <c:v>-8.9999999999999993E-3</c:v>
                </c:pt>
                <c:pt idx="395">
                  <c:v>-8.9999999999999993E-3</c:v>
                </c:pt>
                <c:pt idx="396">
                  <c:v>-8.9999999999999993E-3</c:v>
                </c:pt>
                <c:pt idx="399">
                  <c:v>-1.38E-2</c:v>
                </c:pt>
                <c:pt idx="400">
                  <c:v>-1.38E-2</c:v>
                </c:pt>
                <c:pt idx="401">
                  <c:v>-1.38E-2</c:v>
                </c:pt>
                <c:pt idx="402">
                  <c:v>-1.38E-2</c:v>
                </c:pt>
                <c:pt idx="403">
                  <c:v>-1.38E-2</c:v>
                </c:pt>
                <c:pt idx="404">
                  <c:v>-1.38E-2</c:v>
                </c:pt>
                <c:pt idx="405">
                  <c:v>-1.38E-2</c:v>
                </c:pt>
                <c:pt idx="406">
                  <c:v>-1.38E-2</c:v>
                </c:pt>
                <c:pt idx="407">
                  <c:v>-1.38E-2</c:v>
                </c:pt>
                <c:pt idx="408">
                  <c:v>-1.38E-2</c:v>
                </c:pt>
                <c:pt idx="409">
                  <c:v>-1.38E-2</c:v>
                </c:pt>
                <c:pt idx="410">
                  <c:v>-1.38E-2</c:v>
                </c:pt>
                <c:pt idx="411">
                  <c:v>-1.38E-2</c:v>
                </c:pt>
                <c:pt idx="412">
                  <c:v>-1.38E-2</c:v>
                </c:pt>
                <c:pt idx="413">
                  <c:v>-1.38E-2</c:v>
                </c:pt>
                <c:pt idx="414">
                  <c:v>-1.38E-2</c:v>
                </c:pt>
                <c:pt idx="415">
                  <c:v>-1.38E-2</c:v>
                </c:pt>
                <c:pt idx="416">
                  <c:v>-1.38E-2</c:v>
                </c:pt>
                <c:pt idx="417">
                  <c:v>-1.38E-2</c:v>
                </c:pt>
                <c:pt idx="418">
                  <c:v>-1.38E-2</c:v>
                </c:pt>
                <c:pt idx="421">
                  <c:v>-1.8599999999999998E-2</c:v>
                </c:pt>
                <c:pt idx="422">
                  <c:v>-1.8599999999999998E-2</c:v>
                </c:pt>
                <c:pt idx="423">
                  <c:v>-1.8599999999999998E-2</c:v>
                </c:pt>
                <c:pt idx="424">
                  <c:v>-1.8599999999999998E-2</c:v>
                </c:pt>
                <c:pt idx="425">
                  <c:v>-1.8599999999999998E-2</c:v>
                </c:pt>
                <c:pt idx="426">
                  <c:v>-1.8599999999999998E-2</c:v>
                </c:pt>
                <c:pt idx="427">
                  <c:v>-1.8599999999999998E-2</c:v>
                </c:pt>
                <c:pt idx="428">
                  <c:v>-1.8599999999999998E-2</c:v>
                </c:pt>
                <c:pt idx="429">
                  <c:v>-1.8599999999999998E-2</c:v>
                </c:pt>
                <c:pt idx="430">
                  <c:v>-1.8599999999999998E-2</c:v>
                </c:pt>
                <c:pt idx="431">
                  <c:v>-1.8599999999999998E-2</c:v>
                </c:pt>
                <c:pt idx="432">
                  <c:v>-1.8599999999999998E-2</c:v>
                </c:pt>
                <c:pt idx="433">
                  <c:v>-1.8599999999999998E-2</c:v>
                </c:pt>
                <c:pt idx="434">
                  <c:v>-1.8599999999999998E-2</c:v>
                </c:pt>
                <c:pt idx="435">
                  <c:v>-1.8599999999999998E-2</c:v>
                </c:pt>
                <c:pt idx="436">
                  <c:v>-1.8599999999999998E-2</c:v>
                </c:pt>
                <c:pt idx="437">
                  <c:v>-1.8599999999999998E-2</c:v>
                </c:pt>
                <c:pt idx="438">
                  <c:v>-1.8599999999999998E-2</c:v>
                </c:pt>
                <c:pt idx="439">
                  <c:v>-1.8599999999999998E-2</c:v>
                </c:pt>
                <c:pt idx="440">
                  <c:v>-1.8599999999999998E-2</c:v>
                </c:pt>
                <c:pt idx="443">
                  <c:v>-2.3099999999999999E-2</c:v>
                </c:pt>
                <c:pt idx="444">
                  <c:v>-2.3099999999999999E-2</c:v>
                </c:pt>
                <c:pt idx="445">
                  <c:v>-2.3099999999999999E-2</c:v>
                </c:pt>
                <c:pt idx="446">
                  <c:v>-2.3099999999999999E-2</c:v>
                </c:pt>
                <c:pt idx="447">
                  <c:v>-2.3099999999999999E-2</c:v>
                </c:pt>
                <c:pt idx="448">
                  <c:v>-2.3099999999999999E-2</c:v>
                </c:pt>
                <c:pt idx="449">
                  <c:v>-2.3099999999999999E-2</c:v>
                </c:pt>
                <c:pt idx="450">
                  <c:v>-2.3099999999999999E-2</c:v>
                </c:pt>
                <c:pt idx="451">
                  <c:v>-2.3099999999999999E-2</c:v>
                </c:pt>
                <c:pt idx="452">
                  <c:v>-2.3099999999999999E-2</c:v>
                </c:pt>
                <c:pt idx="453">
                  <c:v>-2.3099999999999999E-2</c:v>
                </c:pt>
                <c:pt idx="454">
                  <c:v>-2.3099999999999999E-2</c:v>
                </c:pt>
                <c:pt idx="455">
                  <c:v>-2.3099999999999999E-2</c:v>
                </c:pt>
                <c:pt idx="456">
                  <c:v>-2.3099999999999999E-2</c:v>
                </c:pt>
                <c:pt idx="457">
                  <c:v>-2.3099999999999999E-2</c:v>
                </c:pt>
                <c:pt idx="458">
                  <c:v>-2.3099999999999999E-2</c:v>
                </c:pt>
                <c:pt idx="459">
                  <c:v>-2.3099999999999999E-2</c:v>
                </c:pt>
                <c:pt idx="460">
                  <c:v>-2.3099999999999999E-2</c:v>
                </c:pt>
                <c:pt idx="461">
                  <c:v>-2.3099999999999999E-2</c:v>
                </c:pt>
                <c:pt idx="462">
                  <c:v>-2.3099999999999999E-2</c:v>
                </c:pt>
              </c:numCache>
            </c:numRef>
          </c:val>
        </c:ser>
        <c:ser>
          <c:idx val="7"/>
          <c:order val="7"/>
          <c:val>
            <c:numRef>
              <c:f>Sheet4!$H$1:$H$465</c:f>
              <c:numCache>
                <c:formatCode>General</c:formatCode>
                <c:ptCount val="465"/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0">
                  <c:v>0.05</c:v>
                </c:pt>
                <c:pt idx="21">
                  <c:v>0.05</c:v>
                </c:pt>
                <c:pt idx="22">
                  <c:v>0.05</c:v>
                </c:pt>
                <c:pt idx="25">
                  <c:v>4.9500000000000002E-2</c:v>
                </c:pt>
                <c:pt idx="26">
                  <c:v>4.9500000000000002E-2</c:v>
                </c:pt>
                <c:pt idx="27">
                  <c:v>4.9500000000000002E-2</c:v>
                </c:pt>
                <c:pt idx="28">
                  <c:v>4.9500000000000002E-2</c:v>
                </c:pt>
                <c:pt idx="29">
                  <c:v>4.9500000000000002E-2</c:v>
                </c:pt>
                <c:pt idx="30">
                  <c:v>4.9500000000000002E-2</c:v>
                </c:pt>
                <c:pt idx="31">
                  <c:v>4.9500000000000002E-2</c:v>
                </c:pt>
                <c:pt idx="32">
                  <c:v>4.9500000000000002E-2</c:v>
                </c:pt>
                <c:pt idx="33">
                  <c:v>4.9500000000000002E-2</c:v>
                </c:pt>
                <c:pt idx="34">
                  <c:v>4.9500000000000002E-2</c:v>
                </c:pt>
                <c:pt idx="35">
                  <c:v>4.9500000000000002E-2</c:v>
                </c:pt>
                <c:pt idx="36">
                  <c:v>4.9500000000000002E-2</c:v>
                </c:pt>
                <c:pt idx="37">
                  <c:v>4.9500000000000002E-2</c:v>
                </c:pt>
                <c:pt idx="38">
                  <c:v>4.9500000000000002E-2</c:v>
                </c:pt>
                <c:pt idx="39">
                  <c:v>4.9500000000000002E-2</c:v>
                </c:pt>
                <c:pt idx="40">
                  <c:v>4.9500000000000002E-2</c:v>
                </c:pt>
                <c:pt idx="41">
                  <c:v>4.9500000000000002E-2</c:v>
                </c:pt>
                <c:pt idx="42">
                  <c:v>4.9500000000000002E-2</c:v>
                </c:pt>
                <c:pt idx="43">
                  <c:v>4.9500000000000002E-2</c:v>
                </c:pt>
                <c:pt idx="44">
                  <c:v>4.9500000000000002E-2</c:v>
                </c:pt>
                <c:pt idx="47">
                  <c:v>4.8500000000000001E-2</c:v>
                </c:pt>
                <c:pt idx="48">
                  <c:v>4.8500000000000001E-2</c:v>
                </c:pt>
                <c:pt idx="49">
                  <c:v>4.8500000000000001E-2</c:v>
                </c:pt>
                <c:pt idx="50">
                  <c:v>4.8500000000000001E-2</c:v>
                </c:pt>
                <c:pt idx="51">
                  <c:v>4.8500000000000001E-2</c:v>
                </c:pt>
                <c:pt idx="52">
                  <c:v>4.8500000000000001E-2</c:v>
                </c:pt>
                <c:pt idx="53">
                  <c:v>4.8500000000000001E-2</c:v>
                </c:pt>
                <c:pt idx="54">
                  <c:v>4.8500000000000001E-2</c:v>
                </c:pt>
                <c:pt idx="55">
                  <c:v>4.8500000000000001E-2</c:v>
                </c:pt>
                <c:pt idx="56">
                  <c:v>4.8500000000000001E-2</c:v>
                </c:pt>
                <c:pt idx="57">
                  <c:v>4.8500000000000001E-2</c:v>
                </c:pt>
                <c:pt idx="58">
                  <c:v>4.8500000000000001E-2</c:v>
                </c:pt>
                <c:pt idx="59">
                  <c:v>4.8500000000000001E-2</c:v>
                </c:pt>
                <c:pt idx="60">
                  <c:v>4.8500000000000001E-2</c:v>
                </c:pt>
                <c:pt idx="61">
                  <c:v>4.8500000000000001E-2</c:v>
                </c:pt>
                <c:pt idx="62">
                  <c:v>4.8500000000000001E-2</c:v>
                </c:pt>
                <c:pt idx="63">
                  <c:v>4.8500000000000001E-2</c:v>
                </c:pt>
                <c:pt idx="64">
                  <c:v>4.8500000000000001E-2</c:v>
                </c:pt>
                <c:pt idx="65">
                  <c:v>4.8500000000000001E-2</c:v>
                </c:pt>
                <c:pt idx="66">
                  <c:v>4.8500000000000001E-2</c:v>
                </c:pt>
                <c:pt idx="69">
                  <c:v>4.7E-2</c:v>
                </c:pt>
                <c:pt idx="70">
                  <c:v>4.7E-2</c:v>
                </c:pt>
                <c:pt idx="71">
                  <c:v>4.7E-2</c:v>
                </c:pt>
                <c:pt idx="72">
                  <c:v>4.7E-2</c:v>
                </c:pt>
                <c:pt idx="73">
                  <c:v>4.7E-2</c:v>
                </c:pt>
                <c:pt idx="74">
                  <c:v>4.7E-2</c:v>
                </c:pt>
                <c:pt idx="75">
                  <c:v>4.7E-2</c:v>
                </c:pt>
                <c:pt idx="76">
                  <c:v>4.7E-2</c:v>
                </c:pt>
                <c:pt idx="77">
                  <c:v>4.7E-2</c:v>
                </c:pt>
                <c:pt idx="78">
                  <c:v>4.7E-2</c:v>
                </c:pt>
                <c:pt idx="79">
                  <c:v>4.7E-2</c:v>
                </c:pt>
                <c:pt idx="80">
                  <c:v>4.7E-2</c:v>
                </c:pt>
                <c:pt idx="81">
                  <c:v>4.7E-2</c:v>
                </c:pt>
                <c:pt idx="82">
                  <c:v>4.7E-2</c:v>
                </c:pt>
                <c:pt idx="83">
                  <c:v>4.7E-2</c:v>
                </c:pt>
                <c:pt idx="84">
                  <c:v>4.7E-2</c:v>
                </c:pt>
                <c:pt idx="85">
                  <c:v>4.7E-2</c:v>
                </c:pt>
                <c:pt idx="86">
                  <c:v>4.7E-2</c:v>
                </c:pt>
                <c:pt idx="87">
                  <c:v>4.7E-2</c:v>
                </c:pt>
                <c:pt idx="88">
                  <c:v>4.7E-2</c:v>
                </c:pt>
                <c:pt idx="91">
                  <c:v>4.5100000000000001E-2</c:v>
                </c:pt>
                <c:pt idx="92">
                  <c:v>4.5100000000000001E-2</c:v>
                </c:pt>
                <c:pt idx="93">
                  <c:v>4.5100000000000001E-2</c:v>
                </c:pt>
                <c:pt idx="94">
                  <c:v>4.5100000000000001E-2</c:v>
                </c:pt>
                <c:pt idx="95">
                  <c:v>4.5100000000000001E-2</c:v>
                </c:pt>
                <c:pt idx="96">
                  <c:v>4.5100000000000001E-2</c:v>
                </c:pt>
                <c:pt idx="97">
                  <c:v>4.5100000000000001E-2</c:v>
                </c:pt>
                <c:pt idx="98">
                  <c:v>4.5100000000000001E-2</c:v>
                </c:pt>
                <c:pt idx="99">
                  <c:v>4.5100000000000001E-2</c:v>
                </c:pt>
                <c:pt idx="100">
                  <c:v>4.5100000000000001E-2</c:v>
                </c:pt>
                <c:pt idx="101">
                  <c:v>4.5100000000000001E-2</c:v>
                </c:pt>
                <c:pt idx="102">
                  <c:v>4.5100000000000001E-2</c:v>
                </c:pt>
                <c:pt idx="103">
                  <c:v>4.5100000000000001E-2</c:v>
                </c:pt>
                <c:pt idx="104">
                  <c:v>4.5100000000000001E-2</c:v>
                </c:pt>
                <c:pt idx="105">
                  <c:v>4.5100000000000001E-2</c:v>
                </c:pt>
                <c:pt idx="106">
                  <c:v>4.5100000000000001E-2</c:v>
                </c:pt>
                <c:pt idx="107">
                  <c:v>4.5100000000000001E-2</c:v>
                </c:pt>
                <c:pt idx="108">
                  <c:v>4.5100000000000001E-2</c:v>
                </c:pt>
                <c:pt idx="109">
                  <c:v>4.5100000000000001E-2</c:v>
                </c:pt>
                <c:pt idx="110">
                  <c:v>4.5100000000000001E-2</c:v>
                </c:pt>
                <c:pt idx="113">
                  <c:v>4.2700000000000002E-2</c:v>
                </c:pt>
                <c:pt idx="114">
                  <c:v>4.2700000000000002E-2</c:v>
                </c:pt>
                <c:pt idx="115">
                  <c:v>4.2700000000000002E-2</c:v>
                </c:pt>
                <c:pt idx="116">
                  <c:v>4.2700000000000002E-2</c:v>
                </c:pt>
                <c:pt idx="117">
                  <c:v>4.2700000000000002E-2</c:v>
                </c:pt>
                <c:pt idx="118">
                  <c:v>4.2700000000000002E-2</c:v>
                </c:pt>
                <c:pt idx="119">
                  <c:v>4.2700000000000002E-2</c:v>
                </c:pt>
                <c:pt idx="120">
                  <c:v>4.2700000000000002E-2</c:v>
                </c:pt>
                <c:pt idx="121">
                  <c:v>4.2700000000000002E-2</c:v>
                </c:pt>
                <c:pt idx="122">
                  <c:v>4.2700000000000002E-2</c:v>
                </c:pt>
                <c:pt idx="123">
                  <c:v>4.2700000000000002E-2</c:v>
                </c:pt>
                <c:pt idx="124">
                  <c:v>4.2700000000000002E-2</c:v>
                </c:pt>
                <c:pt idx="125">
                  <c:v>4.2700000000000002E-2</c:v>
                </c:pt>
                <c:pt idx="126">
                  <c:v>4.2700000000000002E-2</c:v>
                </c:pt>
                <c:pt idx="127">
                  <c:v>4.2700000000000002E-2</c:v>
                </c:pt>
                <c:pt idx="128">
                  <c:v>4.2700000000000002E-2</c:v>
                </c:pt>
                <c:pt idx="129">
                  <c:v>4.2700000000000002E-2</c:v>
                </c:pt>
                <c:pt idx="130">
                  <c:v>4.2700000000000002E-2</c:v>
                </c:pt>
                <c:pt idx="131">
                  <c:v>4.2700000000000002E-2</c:v>
                </c:pt>
                <c:pt idx="132">
                  <c:v>4.2700000000000002E-2</c:v>
                </c:pt>
                <c:pt idx="135">
                  <c:v>3.9800000000000002E-2</c:v>
                </c:pt>
                <c:pt idx="136">
                  <c:v>3.9800000000000002E-2</c:v>
                </c:pt>
                <c:pt idx="137">
                  <c:v>3.9800000000000002E-2</c:v>
                </c:pt>
                <c:pt idx="138">
                  <c:v>3.9800000000000002E-2</c:v>
                </c:pt>
                <c:pt idx="139">
                  <c:v>3.9800000000000002E-2</c:v>
                </c:pt>
                <c:pt idx="140">
                  <c:v>3.9800000000000002E-2</c:v>
                </c:pt>
                <c:pt idx="141">
                  <c:v>3.9800000000000002E-2</c:v>
                </c:pt>
                <c:pt idx="142">
                  <c:v>3.9800000000000002E-2</c:v>
                </c:pt>
                <c:pt idx="143">
                  <c:v>3.9800000000000002E-2</c:v>
                </c:pt>
                <c:pt idx="144">
                  <c:v>3.9800000000000002E-2</c:v>
                </c:pt>
                <c:pt idx="145">
                  <c:v>3.9800000000000002E-2</c:v>
                </c:pt>
                <c:pt idx="146">
                  <c:v>3.9800000000000002E-2</c:v>
                </c:pt>
                <c:pt idx="147">
                  <c:v>3.9800000000000002E-2</c:v>
                </c:pt>
                <c:pt idx="148">
                  <c:v>3.9800000000000002E-2</c:v>
                </c:pt>
                <c:pt idx="149">
                  <c:v>3.9800000000000002E-2</c:v>
                </c:pt>
                <c:pt idx="150">
                  <c:v>3.9800000000000002E-2</c:v>
                </c:pt>
                <c:pt idx="151">
                  <c:v>3.9800000000000002E-2</c:v>
                </c:pt>
                <c:pt idx="152">
                  <c:v>3.9800000000000002E-2</c:v>
                </c:pt>
                <c:pt idx="153">
                  <c:v>3.9800000000000002E-2</c:v>
                </c:pt>
                <c:pt idx="154">
                  <c:v>3.9800000000000002E-2</c:v>
                </c:pt>
                <c:pt idx="157">
                  <c:v>3.6600000000000001E-2</c:v>
                </c:pt>
                <c:pt idx="158">
                  <c:v>3.6600000000000001E-2</c:v>
                </c:pt>
                <c:pt idx="159">
                  <c:v>3.6600000000000001E-2</c:v>
                </c:pt>
                <c:pt idx="160">
                  <c:v>3.6600000000000001E-2</c:v>
                </c:pt>
                <c:pt idx="161">
                  <c:v>3.6600000000000001E-2</c:v>
                </c:pt>
                <c:pt idx="162">
                  <c:v>3.6600000000000001E-2</c:v>
                </c:pt>
                <c:pt idx="163">
                  <c:v>3.6600000000000001E-2</c:v>
                </c:pt>
                <c:pt idx="164">
                  <c:v>3.6600000000000001E-2</c:v>
                </c:pt>
                <c:pt idx="165">
                  <c:v>3.6600000000000001E-2</c:v>
                </c:pt>
                <c:pt idx="166">
                  <c:v>3.6600000000000001E-2</c:v>
                </c:pt>
                <c:pt idx="167">
                  <c:v>3.6600000000000001E-2</c:v>
                </c:pt>
                <c:pt idx="168">
                  <c:v>3.6600000000000001E-2</c:v>
                </c:pt>
                <c:pt idx="169">
                  <c:v>3.6600000000000001E-2</c:v>
                </c:pt>
                <c:pt idx="170">
                  <c:v>3.6600000000000001E-2</c:v>
                </c:pt>
                <c:pt idx="171">
                  <c:v>3.6600000000000001E-2</c:v>
                </c:pt>
                <c:pt idx="172">
                  <c:v>3.6600000000000001E-2</c:v>
                </c:pt>
                <c:pt idx="173">
                  <c:v>3.6600000000000001E-2</c:v>
                </c:pt>
                <c:pt idx="174">
                  <c:v>3.6600000000000001E-2</c:v>
                </c:pt>
                <c:pt idx="175">
                  <c:v>3.6600000000000001E-2</c:v>
                </c:pt>
                <c:pt idx="176">
                  <c:v>3.6600000000000001E-2</c:v>
                </c:pt>
                <c:pt idx="179">
                  <c:v>3.3000000000000002E-2</c:v>
                </c:pt>
                <c:pt idx="180">
                  <c:v>3.3000000000000002E-2</c:v>
                </c:pt>
                <c:pt idx="181">
                  <c:v>3.3000000000000002E-2</c:v>
                </c:pt>
                <c:pt idx="182">
                  <c:v>3.3000000000000002E-2</c:v>
                </c:pt>
                <c:pt idx="183">
                  <c:v>3.3000000000000002E-2</c:v>
                </c:pt>
                <c:pt idx="184">
                  <c:v>3.3000000000000002E-2</c:v>
                </c:pt>
                <c:pt idx="185">
                  <c:v>3.3000000000000002E-2</c:v>
                </c:pt>
                <c:pt idx="186">
                  <c:v>3.3000000000000002E-2</c:v>
                </c:pt>
                <c:pt idx="187">
                  <c:v>3.3000000000000002E-2</c:v>
                </c:pt>
                <c:pt idx="188">
                  <c:v>3.3000000000000002E-2</c:v>
                </c:pt>
                <c:pt idx="189">
                  <c:v>3.3000000000000002E-2</c:v>
                </c:pt>
                <c:pt idx="190">
                  <c:v>3.3000000000000002E-2</c:v>
                </c:pt>
                <c:pt idx="191">
                  <c:v>3.3000000000000002E-2</c:v>
                </c:pt>
                <c:pt idx="192">
                  <c:v>3.3000000000000002E-2</c:v>
                </c:pt>
                <c:pt idx="193">
                  <c:v>3.3000000000000002E-2</c:v>
                </c:pt>
                <c:pt idx="194">
                  <c:v>3.3000000000000002E-2</c:v>
                </c:pt>
                <c:pt idx="195">
                  <c:v>3.3000000000000002E-2</c:v>
                </c:pt>
                <c:pt idx="196">
                  <c:v>3.3000000000000002E-2</c:v>
                </c:pt>
                <c:pt idx="197">
                  <c:v>3.3000000000000002E-2</c:v>
                </c:pt>
                <c:pt idx="198">
                  <c:v>3.3000000000000002E-2</c:v>
                </c:pt>
                <c:pt idx="201">
                  <c:v>2.9100000000000001E-2</c:v>
                </c:pt>
                <c:pt idx="202">
                  <c:v>2.9100000000000001E-2</c:v>
                </c:pt>
                <c:pt idx="203">
                  <c:v>2.9100000000000001E-2</c:v>
                </c:pt>
                <c:pt idx="204">
                  <c:v>2.9100000000000001E-2</c:v>
                </c:pt>
                <c:pt idx="205">
                  <c:v>2.9100000000000001E-2</c:v>
                </c:pt>
                <c:pt idx="206">
                  <c:v>2.9100000000000001E-2</c:v>
                </c:pt>
                <c:pt idx="207">
                  <c:v>2.9100000000000001E-2</c:v>
                </c:pt>
                <c:pt idx="208">
                  <c:v>2.9100000000000001E-2</c:v>
                </c:pt>
                <c:pt idx="209">
                  <c:v>2.9100000000000001E-2</c:v>
                </c:pt>
                <c:pt idx="210">
                  <c:v>2.9100000000000001E-2</c:v>
                </c:pt>
                <c:pt idx="211">
                  <c:v>2.9100000000000001E-2</c:v>
                </c:pt>
                <c:pt idx="212">
                  <c:v>2.9100000000000001E-2</c:v>
                </c:pt>
                <c:pt idx="213">
                  <c:v>2.9100000000000001E-2</c:v>
                </c:pt>
                <c:pt idx="214">
                  <c:v>2.9100000000000001E-2</c:v>
                </c:pt>
                <c:pt idx="215">
                  <c:v>2.9100000000000001E-2</c:v>
                </c:pt>
                <c:pt idx="216">
                  <c:v>2.9100000000000001E-2</c:v>
                </c:pt>
                <c:pt idx="217">
                  <c:v>2.9100000000000001E-2</c:v>
                </c:pt>
                <c:pt idx="218">
                  <c:v>2.9100000000000001E-2</c:v>
                </c:pt>
                <c:pt idx="219">
                  <c:v>2.9100000000000001E-2</c:v>
                </c:pt>
                <c:pt idx="220">
                  <c:v>2.9100000000000001E-2</c:v>
                </c:pt>
                <c:pt idx="223">
                  <c:v>2.4899999999999999E-2</c:v>
                </c:pt>
                <c:pt idx="224">
                  <c:v>2.4899999999999999E-2</c:v>
                </c:pt>
                <c:pt idx="225">
                  <c:v>2.4899999999999999E-2</c:v>
                </c:pt>
                <c:pt idx="226">
                  <c:v>2.4899999999999999E-2</c:v>
                </c:pt>
                <c:pt idx="227">
                  <c:v>2.4899999999999999E-2</c:v>
                </c:pt>
                <c:pt idx="228">
                  <c:v>2.4899999999999999E-2</c:v>
                </c:pt>
                <c:pt idx="229">
                  <c:v>2.4899999999999999E-2</c:v>
                </c:pt>
                <c:pt idx="230">
                  <c:v>2.4899999999999999E-2</c:v>
                </c:pt>
                <c:pt idx="231">
                  <c:v>2.4899999999999999E-2</c:v>
                </c:pt>
                <c:pt idx="232">
                  <c:v>2.4899999999999999E-2</c:v>
                </c:pt>
                <c:pt idx="233">
                  <c:v>2.4899999999999999E-2</c:v>
                </c:pt>
                <c:pt idx="234">
                  <c:v>2.4899999999999999E-2</c:v>
                </c:pt>
                <c:pt idx="235">
                  <c:v>2.4899999999999999E-2</c:v>
                </c:pt>
                <c:pt idx="236">
                  <c:v>2.4899999999999999E-2</c:v>
                </c:pt>
                <c:pt idx="237">
                  <c:v>2.4899999999999999E-2</c:v>
                </c:pt>
                <c:pt idx="238">
                  <c:v>2.4899999999999999E-2</c:v>
                </c:pt>
                <c:pt idx="239">
                  <c:v>2.4899999999999999E-2</c:v>
                </c:pt>
                <c:pt idx="240">
                  <c:v>2.4899999999999999E-2</c:v>
                </c:pt>
                <c:pt idx="241">
                  <c:v>2.4899999999999999E-2</c:v>
                </c:pt>
                <c:pt idx="242">
                  <c:v>2.4899999999999999E-2</c:v>
                </c:pt>
                <c:pt idx="245">
                  <c:v>2.0400000000000001E-2</c:v>
                </c:pt>
                <c:pt idx="246">
                  <c:v>2.0400000000000001E-2</c:v>
                </c:pt>
                <c:pt idx="247">
                  <c:v>2.0400000000000001E-2</c:v>
                </c:pt>
                <c:pt idx="248">
                  <c:v>2.0400000000000001E-2</c:v>
                </c:pt>
                <c:pt idx="249">
                  <c:v>2.0400000000000001E-2</c:v>
                </c:pt>
                <c:pt idx="250">
                  <c:v>2.0400000000000001E-2</c:v>
                </c:pt>
                <c:pt idx="251">
                  <c:v>2.0400000000000001E-2</c:v>
                </c:pt>
                <c:pt idx="252">
                  <c:v>2.0400000000000001E-2</c:v>
                </c:pt>
                <c:pt idx="253">
                  <c:v>2.0400000000000001E-2</c:v>
                </c:pt>
                <c:pt idx="254">
                  <c:v>2.0400000000000001E-2</c:v>
                </c:pt>
                <c:pt idx="255">
                  <c:v>2.0400000000000001E-2</c:v>
                </c:pt>
                <c:pt idx="256">
                  <c:v>2.0400000000000001E-2</c:v>
                </c:pt>
                <c:pt idx="257">
                  <c:v>2.0400000000000001E-2</c:v>
                </c:pt>
                <c:pt idx="258">
                  <c:v>2.0400000000000001E-2</c:v>
                </c:pt>
                <c:pt idx="259">
                  <c:v>2.0400000000000001E-2</c:v>
                </c:pt>
                <c:pt idx="260">
                  <c:v>2.0400000000000001E-2</c:v>
                </c:pt>
                <c:pt idx="261">
                  <c:v>2.0400000000000001E-2</c:v>
                </c:pt>
                <c:pt idx="262">
                  <c:v>2.0400000000000001E-2</c:v>
                </c:pt>
                <c:pt idx="263">
                  <c:v>2.0400000000000001E-2</c:v>
                </c:pt>
                <c:pt idx="264">
                  <c:v>2.0400000000000001E-2</c:v>
                </c:pt>
                <c:pt idx="267">
                  <c:v>1.5800000000000002E-2</c:v>
                </c:pt>
                <c:pt idx="268">
                  <c:v>1.5800000000000002E-2</c:v>
                </c:pt>
                <c:pt idx="269">
                  <c:v>1.5800000000000002E-2</c:v>
                </c:pt>
                <c:pt idx="270">
                  <c:v>1.5800000000000002E-2</c:v>
                </c:pt>
                <c:pt idx="271">
                  <c:v>1.5800000000000002E-2</c:v>
                </c:pt>
                <c:pt idx="272">
                  <c:v>1.5800000000000002E-2</c:v>
                </c:pt>
                <c:pt idx="273">
                  <c:v>1.5800000000000002E-2</c:v>
                </c:pt>
                <c:pt idx="274">
                  <c:v>1.5800000000000002E-2</c:v>
                </c:pt>
                <c:pt idx="275">
                  <c:v>1.5800000000000002E-2</c:v>
                </c:pt>
                <c:pt idx="276">
                  <c:v>1.5800000000000002E-2</c:v>
                </c:pt>
                <c:pt idx="277">
                  <c:v>1.5800000000000002E-2</c:v>
                </c:pt>
                <c:pt idx="278">
                  <c:v>1.5800000000000002E-2</c:v>
                </c:pt>
                <c:pt idx="279">
                  <c:v>1.5800000000000002E-2</c:v>
                </c:pt>
                <c:pt idx="280">
                  <c:v>1.5800000000000002E-2</c:v>
                </c:pt>
                <c:pt idx="281">
                  <c:v>1.5800000000000002E-2</c:v>
                </c:pt>
                <c:pt idx="282">
                  <c:v>1.5800000000000002E-2</c:v>
                </c:pt>
                <c:pt idx="283">
                  <c:v>1.5800000000000002E-2</c:v>
                </c:pt>
                <c:pt idx="284">
                  <c:v>1.5800000000000002E-2</c:v>
                </c:pt>
                <c:pt idx="285">
                  <c:v>1.5800000000000002E-2</c:v>
                </c:pt>
                <c:pt idx="286">
                  <c:v>1.5800000000000002E-2</c:v>
                </c:pt>
                <c:pt idx="289">
                  <c:v>1.09E-2</c:v>
                </c:pt>
                <c:pt idx="290">
                  <c:v>1.09E-2</c:v>
                </c:pt>
                <c:pt idx="291">
                  <c:v>1.09E-2</c:v>
                </c:pt>
                <c:pt idx="292">
                  <c:v>1.09E-2</c:v>
                </c:pt>
                <c:pt idx="293">
                  <c:v>1.09E-2</c:v>
                </c:pt>
                <c:pt idx="294">
                  <c:v>1.09E-2</c:v>
                </c:pt>
                <c:pt idx="295">
                  <c:v>1.09E-2</c:v>
                </c:pt>
                <c:pt idx="296">
                  <c:v>1.09E-2</c:v>
                </c:pt>
                <c:pt idx="297">
                  <c:v>1.09E-2</c:v>
                </c:pt>
                <c:pt idx="298">
                  <c:v>1.09E-2</c:v>
                </c:pt>
                <c:pt idx="299">
                  <c:v>1.09E-2</c:v>
                </c:pt>
                <c:pt idx="300">
                  <c:v>1.09E-2</c:v>
                </c:pt>
                <c:pt idx="301">
                  <c:v>1.09E-2</c:v>
                </c:pt>
                <c:pt idx="302">
                  <c:v>1.09E-2</c:v>
                </c:pt>
                <c:pt idx="303">
                  <c:v>1.09E-2</c:v>
                </c:pt>
                <c:pt idx="304">
                  <c:v>1.09E-2</c:v>
                </c:pt>
                <c:pt idx="305">
                  <c:v>1.09E-2</c:v>
                </c:pt>
                <c:pt idx="306">
                  <c:v>1.09E-2</c:v>
                </c:pt>
                <c:pt idx="307">
                  <c:v>1.09E-2</c:v>
                </c:pt>
                <c:pt idx="308">
                  <c:v>1.09E-2</c:v>
                </c:pt>
                <c:pt idx="311">
                  <c:v>6.0000000000000001E-3</c:v>
                </c:pt>
                <c:pt idx="312">
                  <c:v>6.0000000000000001E-3</c:v>
                </c:pt>
                <c:pt idx="313">
                  <c:v>6.0000000000000001E-3</c:v>
                </c:pt>
                <c:pt idx="314">
                  <c:v>6.0000000000000001E-3</c:v>
                </c:pt>
                <c:pt idx="315">
                  <c:v>6.0000000000000001E-3</c:v>
                </c:pt>
                <c:pt idx="316">
                  <c:v>6.0000000000000001E-3</c:v>
                </c:pt>
                <c:pt idx="317">
                  <c:v>6.0000000000000001E-3</c:v>
                </c:pt>
                <c:pt idx="318">
                  <c:v>6.0000000000000001E-3</c:v>
                </c:pt>
                <c:pt idx="319">
                  <c:v>6.0000000000000001E-3</c:v>
                </c:pt>
                <c:pt idx="320">
                  <c:v>6.0000000000000001E-3</c:v>
                </c:pt>
                <c:pt idx="321">
                  <c:v>6.0000000000000001E-3</c:v>
                </c:pt>
                <c:pt idx="322">
                  <c:v>6.0000000000000001E-3</c:v>
                </c:pt>
                <c:pt idx="323">
                  <c:v>6.0000000000000001E-3</c:v>
                </c:pt>
                <c:pt idx="324">
                  <c:v>6.0000000000000001E-3</c:v>
                </c:pt>
                <c:pt idx="325">
                  <c:v>6.0000000000000001E-3</c:v>
                </c:pt>
                <c:pt idx="326">
                  <c:v>6.0000000000000001E-3</c:v>
                </c:pt>
                <c:pt idx="327">
                  <c:v>6.0000000000000001E-3</c:v>
                </c:pt>
                <c:pt idx="328">
                  <c:v>6.0000000000000001E-3</c:v>
                </c:pt>
                <c:pt idx="329">
                  <c:v>6.0000000000000001E-3</c:v>
                </c:pt>
                <c:pt idx="330">
                  <c:v>6.0000000000000001E-3</c:v>
                </c:pt>
                <c:pt idx="333">
                  <c:v>1E-3</c:v>
                </c:pt>
                <c:pt idx="334">
                  <c:v>1E-3</c:v>
                </c:pt>
                <c:pt idx="335">
                  <c:v>1E-3</c:v>
                </c:pt>
                <c:pt idx="336">
                  <c:v>1E-3</c:v>
                </c:pt>
                <c:pt idx="337">
                  <c:v>1E-3</c:v>
                </c:pt>
                <c:pt idx="338">
                  <c:v>1E-3</c:v>
                </c:pt>
                <c:pt idx="339">
                  <c:v>1E-3</c:v>
                </c:pt>
                <c:pt idx="340">
                  <c:v>1E-3</c:v>
                </c:pt>
                <c:pt idx="341">
                  <c:v>1E-3</c:v>
                </c:pt>
                <c:pt idx="342">
                  <c:v>1E-3</c:v>
                </c:pt>
                <c:pt idx="343">
                  <c:v>1E-3</c:v>
                </c:pt>
                <c:pt idx="344">
                  <c:v>1E-3</c:v>
                </c:pt>
                <c:pt idx="345">
                  <c:v>1E-3</c:v>
                </c:pt>
                <c:pt idx="346">
                  <c:v>1E-3</c:v>
                </c:pt>
                <c:pt idx="347">
                  <c:v>1E-3</c:v>
                </c:pt>
                <c:pt idx="348">
                  <c:v>1E-3</c:v>
                </c:pt>
                <c:pt idx="349">
                  <c:v>1E-3</c:v>
                </c:pt>
                <c:pt idx="350">
                  <c:v>1E-3</c:v>
                </c:pt>
                <c:pt idx="351">
                  <c:v>1E-3</c:v>
                </c:pt>
                <c:pt idx="352">
                  <c:v>1E-3</c:v>
                </c:pt>
                <c:pt idx="355">
                  <c:v>-4.0000000000000001E-3</c:v>
                </c:pt>
                <c:pt idx="356">
                  <c:v>-4.0000000000000001E-3</c:v>
                </c:pt>
                <c:pt idx="357">
                  <c:v>-4.0000000000000001E-3</c:v>
                </c:pt>
                <c:pt idx="358">
                  <c:v>-4.0000000000000001E-3</c:v>
                </c:pt>
                <c:pt idx="359">
                  <c:v>-4.0000000000000001E-3</c:v>
                </c:pt>
                <c:pt idx="360">
                  <c:v>-4.0000000000000001E-3</c:v>
                </c:pt>
                <c:pt idx="361">
                  <c:v>-4.0000000000000001E-3</c:v>
                </c:pt>
                <c:pt idx="362">
                  <c:v>-4.0000000000000001E-3</c:v>
                </c:pt>
                <c:pt idx="363">
                  <c:v>-4.0000000000000001E-3</c:v>
                </c:pt>
                <c:pt idx="364">
                  <c:v>-4.0000000000000001E-3</c:v>
                </c:pt>
                <c:pt idx="365">
                  <c:v>-4.0000000000000001E-3</c:v>
                </c:pt>
                <c:pt idx="366">
                  <c:v>-4.0000000000000001E-3</c:v>
                </c:pt>
                <c:pt idx="367">
                  <c:v>-4.0000000000000001E-3</c:v>
                </c:pt>
                <c:pt idx="368">
                  <c:v>-4.0000000000000001E-3</c:v>
                </c:pt>
                <c:pt idx="369">
                  <c:v>-4.0000000000000001E-3</c:v>
                </c:pt>
                <c:pt idx="370">
                  <c:v>-4.0000000000000001E-3</c:v>
                </c:pt>
                <c:pt idx="371">
                  <c:v>-4.0000000000000001E-3</c:v>
                </c:pt>
                <c:pt idx="372">
                  <c:v>-4.0000000000000001E-3</c:v>
                </c:pt>
                <c:pt idx="373">
                  <c:v>-4.0000000000000001E-3</c:v>
                </c:pt>
                <c:pt idx="374">
                  <c:v>-4.0000000000000001E-3</c:v>
                </c:pt>
                <c:pt idx="377">
                  <c:v>-8.9999999999999993E-3</c:v>
                </c:pt>
                <c:pt idx="378">
                  <c:v>-8.9999999999999993E-3</c:v>
                </c:pt>
                <c:pt idx="379">
                  <c:v>-8.9999999999999993E-3</c:v>
                </c:pt>
                <c:pt idx="380">
                  <c:v>-8.9999999999999993E-3</c:v>
                </c:pt>
                <c:pt idx="381">
                  <c:v>-8.9999999999999993E-3</c:v>
                </c:pt>
                <c:pt idx="382">
                  <c:v>-8.9999999999999993E-3</c:v>
                </c:pt>
                <c:pt idx="383">
                  <c:v>-8.9999999999999993E-3</c:v>
                </c:pt>
                <c:pt idx="384">
                  <c:v>-8.9999999999999993E-3</c:v>
                </c:pt>
                <c:pt idx="385">
                  <c:v>-8.9999999999999993E-3</c:v>
                </c:pt>
                <c:pt idx="386">
                  <c:v>-8.9999999999999993E-3</c:v>
                </c:pt>
                <c:pt idx="387">
                  <c:v>-8.9999999999999993E-3</c:v>
                </c:pt>
                <c:pt idx="388">
                  <c:v>-8.9999999999999993E-3</c:v>
                </c:pt>
                <c:pt idx="389">
                  <c:v>-8.9999999999999993E-3</c:v>
                </c:pt>
                <c:pt idx="390">
                  <c:v>-8.9999999999999993E-3</c:v>
                </c:pt>
                <c:pt idx="391">
                  <c:v>-8.9999999999999993E-3</c:v>
                </c:pt>
                <c:pt idx="392">
                  <c:v>-8.9999999999999993E-3</c:v>
                </c:pt>
                <c:pt idx="393">
                  <c:v>-8.9999999999999993E-3</c:v>
                </c:pt>
                <c:pt idx="394">
                  <c:v>-8.9999999999999993E-3</c:v>
                </c:pt>
                <c:pt idx="395">
                  <c:v>-8.9999999999999993E-3</c:v>
                </c:pt>
                <c:pt idx="396">
                  <c:v>-8.9999999999999993E-3</c:v>
                </c:pt>
                <c:pt idx="399">
                  <c:v>-1.38E-2</c:v>
                </c:pt>
                <c:pt idx="400">
                  <c:v>-1.38E-2</c:v>
                </c:pt>
                <c:pt idx="401">
                  <c:v>-1.38E-2</c:v>
                </c:pt>
                <c:pt idx="402">
                  <c:v>-1.38E-2</c:v>
                </c:pt>
                <c:pt idx="403">
                  <c:v>-1.38E-2</c:v>
                </c:pt>
                <c:pt idx="404">
                  <c:v>-1.38E-2</c:v>
                </c:pt>
                <c:pt idx="405">
                  <c:v>-1.38E-2</c:v>
                </c:pt>
                <c:pt idx="406">
                  <c:v>-1.38E-2</c:v>
                </c:pt>
                <c:pt idx="407">
                  <c:v>-1.38E-2</c:v>
                </c:pt>
                <c:pt idx="408">
                  <c:v>-1.38E-2</c:v>
                </c:pt>
                <c:pt idx="409">
                  <c:v>-1.38E-2</c:v>
                </c:pt>
                <c:pt idx="410">
                  <c:v>-1.38E-2</c:v>
                </c:pt>
                <c:pt idx="411">
                  <c:v>-1.38E-2</c:v>
                </c:pt>
                <c:pt idx="412">
                  <c:v>-1.38E-2</c:v>
                </c:pt>
                <c:pt idx="413">
                  <c:v>-1.38E-2</c:v>
                </c:pt>
                <c:pt idx="414">
                  <c:v>-1.38E-2</c:v>
                </c:pt>
                <c:pt idx="415">
                  <c:v>-1.38E-2</c:v>
                </c:pt>
                <c:pt idx="416">
                  <c:v>-1.38E-2</c:v>
                </c:pt>
                <c:pt idx="417">
                  <c:v>-1.38E-2</c:v>
                </c:pt>
                <c:pt idx="418">
                  <c:v>-1.38E-2</c:v>
                </c:pt>
                <c:pt idx="421">
                  <c:v>-1.8599999999999998E-2</c:v>
                </c:pt>
                <c:pt idx="422">
                  <c:v>-1.8599999999999998E-2</c:v>
                </c:pt>
                <c:pt idx="423">
                  <c:v>-1.8599999999999998E-2</c:v>
                </c:pt>
                <c:pt idx="424">
                  <c:v>-1.8599999999999998E-2</c:v>
                </c:pt>
                <c:pt idx="425">
                  <c:v>-1.8599999999999998E-2</c:v>
                </c:pt>
                <c:pt idx="426">
                  <c:v>-1.8599999999999998E-2</c:v>
                </c:pt>
                <c:pt idx="427">
                  <c:v>-1.8599999999999998E-2</c:v>
                </c:pt>
                <c:pt idx="428">
                  <c:v>-1.8599999999999998E-2</c:v>
                </c:pt>
                <c:pt idx="429">
                  <c:v>-1.8599999999999998E-2</c:v>
                </c:pt>
                <c:pt idx="430">
                  <c:v>-1.8599999999999998E-2</c:v>
                </c:pt>
                <c:pt idx="431">
                  <c:v>-1.8599999999999998E-2</c:v>
                </c:pt>
                <c:pt idx="432">
                  <c:v>-1.8599999999999998E-2</c:v>
                </c:pt>
                <c:pt idx="433">
                  <c:v>-1.8599999999999998E-2</c:v>
                </c:pt>
                <c:pt idx="434">
                  <c:v>-1.8599999999999998E-2</c:v>
                </c:pt>
                <c:pt idx="435">
                  <c:v>-1.8599999999999998E-2</c:v>
                </c:pt>
                <c:pt idx="436">
                  <c:v>-1.8599999999999998E-2</c:v>
                </c:pt>
                <c:pt idx="437">
                  <c:v>-1.8599999999999998E-2</c:v>
                </c:pt>
                <c:pt idx="438">
                  <c:v>-1.8599999999999998E-2</c:v>
                </c:pt>
                <c:pt idx="439">
                  <c:v>-1.8599999999999998E-2</c:v>
                </c:pt>
                <c:pt idx="440">
                  <c:v>-1.8599999999999998E-2</c:v>
                </c:pt>
                <c:pt idx="443">
                  <c:v>-2.3099999999999999E-2</c:v>
                </c:pt>
                <c:pt idx="444">
                  <c:v>-2.3099999999999999E-2</c:v>
                </c:pt>
                <c:pt idx="445">
                  <c:v>-2.3099999999999999E-2</c:v>
                </c:pt>
                <c:pt idx="446">
                  <c:v>-2.3099999999999999E-2</c:v>
                </c:pt>
                <c:pt idx="447">
                  <c:v>-2.3099999999999999E-2</c:v>
                </c:pt>
                <c:pt idx="448">
                  <c:v>-2.3099999999999999E-2</c:v>
                </c:pt>
                <c:pt idx="449">
                  <c:v>-2.3099999999999999E-2</c:v>
                </c:pt>
                <c:pt idx="450">
                  <c:v>-2.3099999999999999E-2</c:v>
                </c:pt>
                <c:pt idx="451">
                  <c:v>-2.3099999999999999E-2</c:v>
                </c:pt>
                <c:pt idx="452">
                  <c:v>-2.3099999999999999E-2</c:v>
                </c:pt>
                <c:pt idx="453">
                  <c:v>-2.3099999999999999E-2</c:v>
                </c:pt>
                <c:pt idx="454">
                  <c:v>-2.3099999999999999E-2</c:v>
                </c:pt>
                <c:pt idx="455">
                  <c:v>-2.3099999999999999E-2</c:v>
                </c:pt>
                <c:pt idx="456">
                  <c:v>-2.3099999999999999E-2</c:v>
                </c:pt>
                <c:pt idx="457">
                  <c:v>-2.3099999999999999E-2</c:v>
                </c:pt>
                <c:pt idx="458">
                  <c:v>-2.3099999999999999E-2</c:v>
                </c:pt>
                <c:pt idx="459">
                  <c:v>-2.3099999999999999E-2</c:v>
                </c:pt>
                <c:pt idx="460">
                  <c:v>-2.3099999999999999E-2</c:v>
                </c:pt>
                <c:pt idx="461">
                  <c:v>-2.3099999999999999E-2</c:v>
                </c:pt>
                <c:pt idx="462">
                  <c:v>-2.3099999999999999E-2</c:v>
                </c:pt>
              </c:numCache>
            </c:numRef>
          </c:val>
        </c:ser>
        <c:ser>
          <c:idx val="8"/>
          <c:order val="8"/>
          <c:val>
            <c:numRef>
              <c:f>Sheet4!$I$1:$I$465</c:f>
              <c:numCache>
                <c:formatCode>General</c:formatCode>
                <c:ptCount val="465"/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0">
                  <c:v>0.05</c:v>
                </c:pt>
                <c:pt idx="21">
                  <c:v>0.05</c:v>
                </c:pt>
                <c:pt idx="22">
                  <c:v>0.05</c:v>
                </c:pt>
                <c:pt idx="25">
                  <c:v>4.9500000000000002E-2</c:v>
                </c:pt>
                <c:pt idx="26">
                  <c:v>4.9500000000000002E-2</c:v>
                </c:pt>
                <c:pt idx="27">
                  <c:v>4.9500000000000002E-2</c:v>
                </c:pt>
                <c:pt idx="28">
                  <c:v>4.9500000000000002E-2</c:v>
                </c:pt>
                <c:pt idx="29">
                  <c:v>4.9500000000000002E-2</c:v>
                </c:pt>
                <c:pt idx="30">
                  <c:v>4.9500000000000002E-2</c:v>
                </c:pt>
                <c:pt idx="31">
                  <c:v>4.9500000000000002E-2</c:v>
                </c:pt>
                <c:pt idx="32">
                  <c:v>4.9500000000000002E-2</c:v>
                </c:pt>
                <c:pt idx="33">
                  <c:v>4.9500000000000002E-2</c:v>
                </c:pt>
                <c:pt idx="34">
                  <c:v>4.9500000000000002E-2</c:v>
                </c:pt>
                <c:pt idx="35">
                  <c:v>4.9500000000000002E-2</c:v>
                </c:pt>
                <c:pt idx="36">
                  <c:v>4.9500000000000002E-2</c:v>
                </c:pt>
                <c:pt idx="37">
                  <c:v>4.9500000000000002E-2</c:v>
                </c:pt>
                <c:pt idx="38">
                  <c:v>4.9500000000000002E-2</c:v>
                </c:pt>
                <c:pt idx="39">
                  <c:v>4.9500000000000002E-2</c:v>
                </c:pt>
                <c:pt idx="40">
                  <c:v>4.9500000000000002E-2</c:v>
                </c:pt>
                <c:pt idx="41">
                  <c:v>4.9500000000000002E-2</c:v>
                </c:pt>
                <c:pt idx="42">
                  <c:v>4.9500000000000002E-2</c:v>
                </c:pt>
                <c:pt idx="43">
                  <c:v>4.9500000000000002E-2</c:v>
                </c:pt>
                <c:pt idx="44">
                  <c:v>4.9500000000000002E-2</c:v>
                </c:pt>
                <c:pt idx="47">
                  <c:v>4.8500000000000001E-2</c:v>
                </c:pt>
                <c:pt idx="48">
                  <c:v>4.8500000000000001E-2</c:v>
                </c:pt>
                <c:pt idx="49">
                  <c:v>4.8500000000000001E-2</c:v>
                </c:pt>
                <c:pt idx="50">
                  <c:v>4.8500000000000001E-2</c:v>
                </c:pt>
                <c:pt idx="51">
                  <c:v>4.8500000000000001E-2</c:v>
                </c:pt>
                <c:pt idx="52">
                  <c:v>4.8500000000000001E-2</c:v>
                </c:pt>
                <c:pt idx="53">
                  <c:v>4.8500000000000001E-2</c:v>
                </c:pt>
                <c:pt idx="54">
                  <c:v>4.8500000000000001E-2</c:v>
                </c:pt>
                <c:pt idx="55">
                  <c:v>4.8500000000000001E-2</c:v>
                </c:pt>
                <c:pt idx="56">
                  <c:v>4.8500000000000001E-2</c:v>
                </c:pt>
                <c:pt idx="57">
                  <c:v>4.8500000000000001E-2</c:v>
                </c:pt>
                <c:pt idx="58">
                  <c:v>4.8500000000000001E-2</c:v>
                </c:pt>
                <c:pt idx="59">
                  <c:v>4.8500000000000001E-2</c:v>
                </c:pt>
                <c:pt idx="60">
                  <c:v>4.8500000000000001E-2</c:v>
                </c:pt>
                <c:pt idx="61">
                  <c:v>4.8500000000000001E-2</c:v>
                </c:pt>
                <c:pt idx="62">
                  <c:v>4.8500000000000001E-2</c:v>
                </c:pt>
                <c:pt idx="63">
                  <c:v>4.8500000000000001E-2</c:v>
                </c:pt>
                <c:pt idx="64">
                  <c:v>4.8500000000000001E-2</c:v>
                </c:pt>
                <c:pt idx="65">
                  <c:v>4.8500000000000001E-2</c:v>
                </c:pt>
                <c:pt idx="66">
                  <c:v>4.8500000000000001E-2</c:v>
                </c:pt>
                <c:pt idx="69">
                  <c:v>4.7E-2</c:v>
                </c:pt>
                <c:pt idx="70">
                  <c:v>4.7E-2</c:v>
                </c:pt>
                <c:pt idx="71">
                  <c:v>4.7E-2</c:v>
                </c:pt>
                <c:pt idx="72">
                  <c:v>4.7E-2</c:v>
                </c:pt>
                <c:pt idx="73">
                  <c:v>4.7E-2</c:v>
                </c:pt>
                <c:pt idx="74">
                  <c:v>4.7E-2</c:v>
                </c:pt>
                <c:pt idx="75">
                  <c:v>4.7E-2</c:v>
                </c:pt>
                <c:pt idx="76">
                  <c:v>4.7E-2</c:v>
                </c:pt>
                <c:pt idx="77">
                  <c:v>4.7E-2</c:v>
                </c:pt>
                <c:pt idx="78">
                  <c:v>4.7E-2</c:v>
                </c:pt>
                <c:pt idx="79">
                  <c:v>4.7E-2</c:v>
                </c:pt>
                <c:pt idx="80">
                  <c:v>4.7E-2</c:v>
                </c:pt>
                <c:pt idx="81">
                  <c:v>4.7E-2</c:v>
                </c:pt>
                <c:pt idx="82">
                  <c:v>4.7E-2</c:v>
                </c:pt>
                <c:pt idx="83">
                  <c:v>4.7E-2</c:v>
                </c:pt>
                <c:pt idx="84">
                  <c:v>4.7E-2</c:v>
                </c:pt>
                <c:pt idx="85">
                  <c:v>4.7E-2</c:v>
                </c:pt>
                <c:pt idx="86">
                  <c:v>4.7E-2</c:v>
                </c:pt>
                <c:pt idx="87">
                  <c:v>4.7E-2</c:v>
                </c:pt>
                <c:pt idx="88">
                  <c:v>4.7E-2</c:v>
                </c:pt>
                <c:pt idx="91">
                  <c:v>4.5100000000000001E-2</c:v>
                </c:pt>
                <c:pt idx="92">
                  <c:v>4.5100000000000001E-2</c:v>
                </c:pt>
                <c:pt idx="93">
                  <c:v>4.5100000000000001E-2</c:v>
                </c:pt>
                <c:pt idx="94">
                  <c:v>4.5100000000000001E-2</c:v>
                </c:pt>
                <c:pt idx="95">
                  <c:v>4.5100000000000001E-2</c:v>
                </c:pt>
                <c:pt idx="96">
                  <c:v>4.5100000000000001E-2</c:v>
                </c:pt>
                <c:pt idx="97">
                  <c:v>4.5100000000000001E-2</c:v>
                </c:pt>
                <c:pt idx="98">
                  <c:v>4.5100000000000001E-2</c:v>
                </c:pt>
                <c:pt idx="99">
                  <c:v>4.5100000000000001E-2</c:v>
                </c:pt>
                <c:pt idx="100">
                  <c:v>4.5100000000000001E-2</c:v>
                </c:pt>
                <c:pt idx="101">
                  <c:v>4.5100000000000001E-2</c:v>
                </c:pt>
                <c:pt idx="102">
                  <c:v>4.5100000000000001E-2</c:v>
                </c:pt>
                <c:pt idx="103">
                  <c:v>4.5100000000000001E-2</c:v>
                </c:pt>
                <c:pt idx="104">
                  <c:v>4.5100000000000001E-2</c:v>
                </c:pt>
                <c:pt idx="105">
                  <c:v>4.5100000000000001E-2</c:v>
                </c:pt>
                <c:pt idx="106">
                  <c:v>4.5100000000000001E-2</c:v>
                </c:pt>
                <c:pt idx="107">
                  <c:v>4.5100000000000001E-2</c:v>
                </c:pt>
                <c:pt idx="108">
                  <c:v>4.5100000000000001E-2</c:v>
                </c:pt>
                <c:pt idx="109">
                  <c:v>4.5100000000000001E-2</c:v>
                </c:pt>
                <c:pt idx="110">
                  <c:v>4.5100000000000001E-2</c:v>
                </c:pt>
                <c:pt idx="113">
                  <c:v>4.2700000000000002E-2</c:v>
                </c:pt>
                <c:pt idx="114">
                  <c:v>4.2700000000000002E-2</c:v>
                </c:pt>
                <c:pt idx="115">
                  <c:v>4.2700000000000002E-2</c:v>
                </c:pt>
                <c:pt idx="116">
                  <c:v>4.2700000000000002E-2</c:v>
                </c:pt>
                <c:pt idx="117">
                  <c:v>4.2700000000000002E-2</c:v>
                </c:pt>
                <c:pt idx="118">
                  <c:v>4.2700000000000002E-2</c:v>
                </c:pt>
                <c:pt idx="119">
                  <c:v>4.2700000000000002E-2</c:v>
                </c:pt>
                <c:pt idx="120">
                  <c:v>4.2700000000000002E-2</c:v>
                </c:pt>
                <c:pt idx="121">
                  <c:v>4.2700000000000002E-2</c:v>
                </c:pt>
                <c:pt idx="122">
                  <c:v>4.2700000000000002E-2</c:v>
                </c:pt>
                <c:pt idx="123">
                  <c:v>4.2700000000000002E-2</c:v>
                </c:pt>
                <c:pt idx="124">
                  <c:v>4.2700000000000002E-2</c:v>
                </c:pt>
                <c:pt idx="125">
                  <c:v>4.2700000000000002E-2</c:v>
                </c:pt>
                <c:pt idx="126">
                  <c:v>4.2700000000000002E-2</c:v>
                </c:pt>
                <c:pt idx="127">
                  <c:v>4.2700000000000002E-2</c:v>
                </c:pt>
                <c:pt idx="128">
                  <c:v>4.2700000000000002E-2</c:v>
                </c:pt>
                <c:pt idx="129">
                  <c:v>4.2700000000000002E-2</c:v>
                </c:pt>
                <c:pt idx="130">
                  <c:v>4.2700000000000002E-2</c:v>
                </c:pt>
                <c:pt idx="131">
                  <c:v>4.2700000000000002E-2</c:v>
                </c:pt>
                <c:pt idx="132">
                  <c:v>4.2700000000000002E-2</c:v>
                </c:pt>
                <c:pt idx="135">
                  <c:v>3.9800000000000002E-2</c:v>
                </c:pt>
                <c:pt idx="136">
                  <c:v>3.9800000000000002E-2</c:v>
                </c:pt>
                <c:pt idx="137">
                  <c:v>3.9800000000000002E-2</c:v>
                </c:pt>
                <c:pt idx="138">
                  <c:v>3.9800000000000002E-2</c:v>
                </c:pt>
                <c:pt idx="139">
                  <c:v>3.9800000000000002E-2</c:v>
                </c:pt>
                <c:pt idx="140">
                  <c:v>3.9800000000000002E-2</c:v>
                </c:pt>
                <c:pt idx="141">
                  <c:v>3.9800000000000002E-2</c:v>
                </c:pt>
                <c:pt idx="142">
                  <c:v>3.9800000000000002E-2</c:v>
                </c:pt>
                <c:pt idx="143">
                  <c:v>3.9800000000000002E-2</c:v>
                </c:pt>
                <c:pt idx="144">
                  <c:v>3.9800000000000002E-2</c:v>
                </c:pt>
                <c:pt idx="145">
                  <c:v>3.9800000000000002E-2</c:v>
                </c:pt>
                <c:pt idx="146">
                  <c:v>3.9800000000000002E-2</c:v>
                </c:pt>
                <c:pt idx="147">
                  <c:v>3.9800000000000002E-2</c:v>
                </c:pt>
                <c:pt idx="148">
                  <c:v>3.9800000000000002E-2</c:v>
                </c:pt>
                <c:pt idx="149">
                  <c:v>3.9800000000000002E-2</c:v>
                </c:pt>
                <c:pt idx="150">
                  <c:v>3.9800000000000002E-2</c:v>
                </c:pt>
                <c:pt idx="151">
                  <c:v>3.9800000000000002E-2</c:v>
                </c:pt>
                <c:pt idx="152">
                  <c:v>3.9800000000000002E-2</c:v>
                </c:pt>
                <c:pt idx="153">
                  <c:v>3.9800000000000002E-2</c:v>
                </c:pt>
                <c:pt idx="154">
                  <c:v>3.9800000000000002E-2</c:v>
                </c:pt>
                <c:pt idx="157">
                  <c:v>3.6600000000000001E-2</c:v>
                </c:pt>
                <c:pt idx="158">
                  <c:v>3.6600000000000001E-2</c:v>
                </c:pt>
                <c:pt idx="159">
                  <c:v>3.6600000000000001E-2</c:v>
                </c:pt>
                <c:pt idx="160">
                  <c:v>3.6600000000000001E-2</c:v>
                </c:pt>
                <c:pt idx="161">
                  <c:v>3.6600000000000001E-2</c:v>
                </c:pt>
                <c:pt idx="162">
                  <c:v>3.6600000000000001E-2</c:v>
                </c:pt>
                <c:pt idx="163">
                  <c:v>3.6600000000000001E-2</c:v>
                </c:pt>
                <c:pt idx="164">
                  <c:v>3.6600000000000001E-2</c:v>
                </c:pt>
                <c:pt idx="165">
                  <c:v>3.6600000000000001E-2</c:v>
                </c:pt>
                <c:pt idx="166">
                  <c:v>3.6600000000000001E-2</c:v>
                </c:pt>
                <c:pt idx="167">
                  <c:v>3.6600000000000001E-2</c:v>
                </c:pt>
                <c:pt idx="168">
                  <c:v>3.6600000000000001E-2</c:v>
                </c:pt>
                <c:pt idx="169">
                  <c:v>3.6600000000000001E-2</c:v>
                </c:pt>
                <c:pt idx="170">
                  <c:v>3.6600000000000001E-2</c:v>
                </c:pt>
                <c:pt idx="171">
                  <c:v>3.6600000000000001E-2</c:v>
                </c:pt>
                <c:pt idx="172">
                  <c:v>3.6600000000000001E-2</c:v>
                </c:pt>
                <c:pt idx="173">
                  <c:v>3.6600000000000001E-2</c:v>
                </c:pt>
                <c:pt idx="174">
                  <c:v>3.6600000000000001E-2</c:v>
                </c:pt>
                <c:pt idx="175">
                  <c:v>3.6600000000000001E-2</c:v>
                </c:pt>
                <c:pt idx="176">
                  <c:v>3.6600000000000001E-2</c:v>
                </c:pt>
                <c:pt idx="179">
                  <c:v>3.3000000000000002E-2</c:v>
                </c:pt>
                <c:pt idx="180">
                  <c:v>3.3000000000000002E-2</c:v>
                </c:pt>
                <c:pt idx="181">
                  <c:v>3.3000000000000002E-2</c:v>
                </c:pt>
                <c:pt idx="182">
                  <c:v>3.3000000000000002E-2</c:v>
                </c:pt>
                <c:pt idx="183">
                  <c:v>3.3000000000000002E-2</c:v>
                </c:pt>
                <c:pt idx="184">
                  <c:v>3.3000000000000002E-2</c:v>
                </c:pt>
                <c:pt idx="185">
                  <c:v>3.3000000000000002E-2</c:v>
                </c:pt>
                <c:pt idx="186">
                  <c:v>3.3000000000000002E-2</c:v>
                </c:pt>
                <c:pt idx="187">
                  <c:v>3.3000000000000002E-2</c:v>
                </c:pt>
                <c:pt idx="188">
                  <c:v>3.3000000000000002E-2</c:v>
                </c:pt>
                <c:pt idx="189">
                  <c:v>3.3000000000000002E-2</c:v>
                </c:pt>
                <c:pt idx="190">
                  <c:v>3.3000000000000002E-2</c:v>
                </c:pt>
                <c:pt idx="191">
                  <c:v>3.3000000000000002E-2</c:v>
                </c:pt>
                <c:pt idx="192">
                  <c:v>3.3000000000000002E-2</c:v>
                </c:pt>
                <c:pt idx="193">
                  <c:v>3.3000000000000002E-2</c:v>
                </c:pt>
                <c:pt idx="194">
                  <c:v>3.3000000000000002E-2</c:v>
                </c:pt>
                <c:pt idx="195">
                  <c:v>3.3000000000000002E-2</c:v>
                </c:pt>
                <c:pt idx="196">
                  <c:v>3.3000000000000002E-2</c:v>
                </c:pt>
                <c:pt idx="197">
                  <c:v>3.3000000000000002E-2</c:v>
                </c:pt>
                <c:pt idx="198">
                  <c:v>3.3000000000000002E-2</c:v>
                </c:pt>
                <c:pt idx="201">
                  <c:v>2.9100000000000001E-2</c:v>
                </c:pt>
                <c:pt idx="202">
                  <c:v>2.9100000000000001E-2</c:v>
                </c:pt>
                <c:pt idx="203">
                  <c:v>2.9100000000000001E-2</c:v>
                </c:pt>
                <c:pt idx="204">
                  <c:v>2.9100000000000001E-2</c:v>
                </c:pt>
                <c:pt idx="205">
                  <c:v>2.9100000000000001E-2</c:v>
                </c:pt>
                <c:pt idx="206">
                  <c:v>2.9100000000000001E-2</c:v>
                </c:pt>
                <c:pt idx="207">
                  <c:v>2.9100000000000001E-2</c:v>
                </c:pt>
                <c:pt idx="208">
                  <c:v>2.9100000000000001E-2</c:v>
                </c:pt>
                <c:pt idx="209">
                  <c:v>2.9100000000000001E-2</c:v>
                </c:pt>
                <c:pt idx="210">
                  <c:v>2.9100000000000001E-2</c:v>
                </c:pt>
                <c:pt idx="211">
                  <c:v>2.9100000000000001E-2</c:v>
                </c:pt>
                <c:pt idx="212">
                  <c:v>2.9100000000000001E-2</c:v>
                </c:pt>
                <c:pt idx="213">
                  <c:v>2.9100000000000001E-2</c:v>
                </c:pt>
                <c:pt idx="214">
                  <c:v>2.9100000000000001E-2</c:v>
                </c:pt>
                <c:pt idx="215">
                  <c:v>2.9100000000000001E-2</c:v>
                </c:pt>
                <c:pt idx="216">
                  <c:v>2.9100000000000001E-2</c:v>
                </c:pt>
                <c:pt idx="217">
                  <c:v>2.9100000000000001E-2</c:v>
                </c:pt>
                <c:pt idx="218">
                  <c:v>2.9100000000000001E-2</c:v>
                </c:pt>
                <c:pt idx="219">
                  <c:v>2.9100000000000001E-2</c:v>
                </c:pt>
                <c:pt idx="220">
                  <c:v>2.9100000000000001E-2</c:v>
                </c:pt>
                <c:pt idx="223">
                  <c:v>2.4899999999999999E-2</c:v>
                </c:pt>
                <c:pt idx="224">
                  <c:v>2.4899999999999999E-2</c:v>
                </c:pt>
                <c:pt idx="225">
                  <c:v>2.4899999999999999E-2</c:v>
                </c:pt>
                <c:pt idx="226">
                  <c:v>2.4899999999999999E-2</c:v>
                </c:pt>
                <c:pt idx="227">
                  <c:v>2.4899999999999999E-2</c:v>
                </c:pt>
                <c:pt idx="228">
                  <c:v>2.4899999999999999E-2</c:v>
                </c:pt>
                <c:pt idx="229">
                  <c:v>2.4899999999999999E-2</c:v>
                </c:pt>
                <c:pt idx="230">
                  <c:v>2.4899999999999999E-2</c:v>
                </c:pt>
                <c:pt idx="231">
                  <c:v>2.4899999999999999E-2</c:v>
                </c:pt>
                <c:pt idx="232">
                  <c:v>2.4899999999999999E-2</c:v>
                </c:pt>
                <c:pt idx="233">
                  <c:v>2.4899999999999999E-2</c:v>
                </c:pt>
                <c:pt idx="234">
                  <c:v>2.4899999999999999E-2</c:v>
                </c:pt>
                <c:pt idx="235">
                  <c:v>2.4899999999999999E-2</c:v>
                </c:pt>
                <c:pt idx="236">
                  <c:v>2.4899999999999999E-2</c:v>
                </c:pt>
                <c:pt idx="237">
                  <c:v>2.4899999999999999E-2</c:v>
                </c:pt>
                <c:pt idx="238">
                  <c:v>2.4899999999999999E-2</c:v>
                </c:pt>
                <c:pt idx="239">
                  <c:v>2.4899999999999999E-2</c:v>
                </c:pt>
                <c:pt idx="240">
                  <c:v>2.4899999999999999E-2</c:v>
                </c:pt>
                <c:pt idx="241">
                  <c:v>2.4899999999999999E-2</c:v>
                </c:pt>
                <c:pt idx="242">
                  <c:v>2.4899999999999999E-2</c:v>
                </c:pt>
                <c:pt idx="245">
                  <c:v>2.0400000000000001E-2</c:v>
                </c:pt>
                <c:pt idx="246">
                  <c:v>2.0400000000000001E-2</c:v>
                </c:pt>
                <c:pt idx="247">
                  <c:v>2.0400000000000001E-2</c:v>
                </c:pt>
                <c:pt idx="248">
                  <c:v>2.0400000000000001E-2</c:v>
                </c:pt>
                <c:pt idx="249">
                  <c:v>2.0400000000000001E-2</c:v>
                </c:pt>
                <c:pt idx="250">
                  <c:v>2.0400000000000001E-2</c:v>
                </c:pt>
                <c:pt idx="251">
                  <c:v>2.0400000000000001E-2</c:v>
                </c:pt>
                <c:pt idx="252">
                  <c:v>2.0400000000000001E-2</c:v>
                </c:pt>
                <c:pt idx="253">
                  <c:v>2.0400000000000001E-2</c:v>
                </c:pt>
                <c:pt idx="254">
                  <c:v>2.0400000000000001E-2</c:v>
                </c:pt>
                <c:pt idx="255">
                  <c:v>2.0400000000000001E-2</c:v>
                </c:pt>
                <c:pt idx="256">
                  <c:v>2.0400000000000001E-2</c:v>
                </c:pt>
                <c:pt idx="257">
                  <c:v>2.0400000000000001E-2</c:v>
                </c:pt>
                <c:pt idx="258">
                  <c:v>2.0400000000000001E-2</c:v>
                </c:pt>
                <c:pt idx="259">
                  <c:v>2.0400000000000001E-2</c:v>
                </c:pt>
                <c:pt idx="260">
                  <c:v>2.0400000000000001E-2</c:v>
                </c:pt>
                <c:pt idx="261">
                  <c:v>2.0400000000000001E-2</c:v>
                </c:pt>
                <c:pt idx="262">
                  <c:v>2.0400000000000001E-2</c:v>
                </c:pt>
                <c:pt idx="263">
                  <c:v>2.0400000000000001E-2</c:v>
                </c:pt>
                <c:pt idx="264">
                  <c:v>2.0400000000000001E-2</c:v>
                </c:pt>
                <c:pt idx="267">
                  <c:v>1.5800000000000002E-2</c:v>
                </c:pt>
                <c:pt idx="268">
                  <c:v>1.5800000000000002E-2</c:v>
                </c:pt>
                <c:pt idx="269">
                  <c:v>1.5800000000000002E-2</c:v>
                </c:pt>
                <c:pt idx="270">
                  <c:v>1.5800000000000002E-2</c:v>
                </c:pt>
                <c:pt idx="271">
                  <c:v>1.5800000000000002E-2</c:v>
                </c:pt>
                <c:pt idx="272">
                  <c:v>1.5800000000000002E-2</c:v>
                </c:pt>
                <c:pt idx="273">
                  <c:v>1.5800000000000002E-2</c:v>
                </c:pt>
                <c:pt idx="274">
                  <c:v>1.5800000000000002E-2</c:v>
                </c:pt>
                <c:pt idx="275">
                  <c:v>1.5800000000000002E-2</c:v>
                </c:pt>
                <c:pt idx="276">
                  <c:v>1.5800000000000002E-2</c:v>
                </c:pt>
                <c:pt idx="277">
                  <c:v>1.5800000000000002E-2</c:v>
                </c:pt>
                <c:pt idx="278">
                  <c:v>1.5800000000000002E-2</c:v>
                </c:pt>
                <c:pt idx="279">
                  <c:v>1.5800000000000002E-2</c:v>
                </c:pt>
                <c:pt idx="280">
                  <c:v>1.5800000000000002E-2</c:v>
                </c:pt>
                <c:pt idx="281">
                  <c:v>1.5800000000000002E-2</c:v>
                </c:pt>
                <c:pt idx="282">
                  <c:v>1.5800000000000002E-2</c:v>
                </c:pt>
                <c:pt idx="283">
                  <c:v>1.5800000000000002E-2</c:v>
                </c:pt>
                <c:pt idx="284">
                  <c:v>1.5800000000000002E-2</c:v>
                </c:pt>
                <c:pt idx="285">
                  <c:v>1.5800000000000002E-2</c:v>
                </c:pt>
                <c:pt idx="286">
                  <c:v>1.5800000000000002E-2</c:v>
                </c:pt>
                <c:pt idx="289">
                  <c:v>1.09E-2</c:v>
                </c:pt>
                <c:pt idx="290">
                  <c:v>1.09E-2</c:v>
                </c:pt>
                <c:pt idx="291">
                  <c:v>1.09E-2</c:v>
                </c:pt>
                <c:pt idx="292">
                  <c:v>1.09E-2</c:v>
                </c:pt>
                <c:pt idx="293">
                  <c:v>1.09E-2</c:v>
                </c:pt>
                <c:pt idx="294">
                  <c:v>1.09E-2</c:v>
                </c:pt>
                <c:pt idx="295">
                  <c:v>1.09E-2</c:v>
                </c:pt>
                <c:pt idx="296">
                  <c:v>1.09E-2</c:v>
                </c:pt>
                <c:pt idx="297">
                  <c:v>1.09E-2</c:v>
                </c:pt>
                <c:pt idx="298">
                  <c:v>1.09E-2</c:v>
                </c:pt>
                <c:pt idx="299">
                  <c:v>1.09E-2</c:v>
                </c:pt>
                <c:pt idx="300">
                  <c:v>1.09E-2</c:v>
                </c:pt>
                <c:pt idx="301">
                  <c:v>1.09E-2</c:v>
                </c:pt>
                <c:pt idx="302">
                  <c:v>1.09E-2</c:v>
                </c:pt>
                <c:pt idx="303">
                  <c:v>1.09E-2</c:v>
                </c:pt>
                <c:pt idx="304">
                  <c:v>1.09E-2</c:v>
                </c:pt>
                <c:pt idx="305">
                  <c:v>1.09E-2</c:v>
                </c:pt>
                <c:pt idx="306">
                  <c:v>1.09E-2</c:v>
                </c:pt>
                <c:pt idx="307">
                  <c:v>1.09E-2</c:v>
                </c:pt>
                <c:pt idx="308">
                  <c:v>1.09E-2</c:v>
                </c:pt>
                <c:pt idx="311">
                  <c:v>6.0000000000000001E-3</c:v>
                </c:pt>
                <c:pt idx="312">
                  <c:v>6.0000000000000001E-3</c:v>
                </c:pt>
                <c:pt idx="313">
                  <c:v>6.0000000000000001E-3</c:v>
                </c:pt>
                <c:pt idx="314">
                  <c:v>6.0000000000000001E-3</c:v>
                </c:pt>
                <c:pt idx="315">
                  <c:v>6.0000000000000001E-3</c:v>
                </c:pt>
                <c:pt idx="316">
                  <c:v>6.0000000000000001E-3</c:v>
                </c:pt>
                <c:pt idx="317">
                  <c:v>6.0000000000000001E-3</c:v>
                </c:pt>
                <c:pt idx="318">
                  <c:v>6.0000000000000001E-3</c:v>
                </c:pt>
                <c:pt idx="319">
                  <c:v>6.0000000000000001E-3</c:v>
                </c:pt>
                <c:pt idx="320">
                  <c:v>6.0000000000000001E-3</c:v>
                </c:pt>
                <c:pt idx="321">
                  <c:v>6.0000000000000001E-3</c:v>
                </c:pt>
                <c:pt idx="322">
                  <c:v>6.0000000000000001E-3</c:v>
                </c:pt>
                <c:pt idx="323">
                  <c:v>6.0000000000000001E-3</c:v>
                </c:pt>
                <c:pt idx="324">
                  <c:v>6.0000000000000001E-3</c:v>
                </c:pt>
                <c:pt idx="325">
                  <c:v>6.0000000000000001E-3</c:v>
                </c:pt>
                <c:pt idx="326">
                  <c:v>6.0000000000000001E-3</c:v>
                </c:pt>
                <c:pt idx="327">
                  <c:v>6.0000000000000001E-3</c:v>
                </c:pt>
                <c:pt idx="328">
                  <c:v>6.0000000000000001E-3</c:v>
                </c:pt>
                <c:pt idx="329">
                  <c:v>6.0000000000000001E-3</c:v>
                </c:pt>
                <c:pt idx="330">
                  <c:v>6.0000000000000001E-3</c:v>
                </c:pt>
                <c:pt idx="333">
                  <c:v>1E-3</c:v>
                </c:pt>
                <c:pt idx="334">
                  <c:v>1E-3</c:v>
                </c:pt>
                <c:pt idx="335">
                  <c:v>1E-3</c:v>
                </c:pt>
                <c:pt idx="336">
                  <c:v>1E-3</c:v>
                </c:pt>
                <c:pt idx="337">
                  <c:v>1E-3</c:v>
                </c:pt>
                <c:pt idx="338">
                  <c:v>1E-3</c:v>
                </c:pt>
                <c:pt idx="339">
                  <c:v>1E-3</c:v>
                </c:pt>
                <c:pt idx="340">
                  <c:v>1E-3</c:v>
                </c:pt>
                <c:pt idx="341">
                  <c:v>1E-3</c:v>
                </c:pt>
                <c:pt idx="342">
                  <c:v>1E-3</c:v>
                </c:pt>
                <c:pt idx="343">
                  <c:v>1E-3</c:v>
                </c:pt>
                <c:pt idx="344">
                  <c:v>1E-3</c:v>
                </c:pt>
                <c:pt idx="345">
                  <c:v>1E-3</c:v>
                </c:pt>
                <c:pt idx="346">
                  <c:v>1E-3</c:v>
                </c:pt>
                <c:pt idx="347">
                  <c:v>1E-3</c:v>
                </c:pt>
                <c:pt idx="348">
                  <c:v>1E-3</c:v>
                </c:pt>
                <c:pt idx="349">
                  <c:v>1E-3</c:v>
                </c:pt>
                <c:pt idx="350">
                  <c:v>1E-3</c:v>
                </c:pt>
                <c:pt idx="351">
                  <c:v>1E-3</c:v>
                </c:pt>
                <c:pt idx="352">
                  <c:v>1E-3</c:v>
                </c:pt>
                <c:pt idx="355">
                  <c:v>-4.0000000000000001E-3</c:v>
                </c:pt>
                <c:pt idx="356">
                  <c:v>-4.0000000000000001E-3</c:v>
                </c:pt>
                <c:pt idx="357">
                  <c:v>-4.0000000000000001E-3</c:v>
                </c:pt>
                <c:pt idx="358">
                  <c:v>-4.0000000000000001E-3</c:v>
                </c:pt>
                <c:pt idx="359">
                  <c:v>-4.0000000000000001E-3</c:v>
                </c:pt>
                <c:pt idx="360">
                  <c:v>-4.0000000000000001E-3</c:v>
                </c:pt>
                <c:pt idx="361">
                  <c:v>-4.0000000000000001E-3</c:v>
                </c:pt>
                <c:pt idx="362">
                  <c:v>-4.0000000000000001E-3</c:v>
                </c:pt>
                <c:pt idx="363">
                  <c:v>-4.0000000000000001E-3</c:v>
                </c:pt>
                <c:pt idx="364">
                  <c:v>-4.0000000000000001E-3</c:v>
                </c:pt>
                <c:pt idx="365">
                  <c:v>-4.0000000000000001E-3</c:v>
                </c:pt>
                <c:pt idx="366">
                  <c:v>-4.0000000000000001E-3</c:v>
                </c:pt>
                <c:pt idx="367">
                  <c:v>-4.0000000000000001E-3</c:v>
                </c:pt>
                <c:pt idx="368">
                  <c:v>-4.0000000000000001E-3</c:v>
                </c:pt>
                <c:pt idx="369">
                  <c:v>-4.0000000000000001E-3</c:v>
                </c:pt>
                <c:pt idx="370">
                  <c:v>-4.0000000000000001E-3</c:v>
                </c:pt>
                <c:pt idx="371">
                  <c:v>-4.0000000000000001E-3</c:v>
                </c:pt>
                <c:pt idx="372">
                  <c:v>-4.0000000000000001E-3</c:v>
                </c:pt>
                <c:pt idx="373">
                  <c:v>-4.0000000000000001E-3</c:v>
                </c:pt>
                <c:pt idx="374">
                  <c:v>-4.0000000000000001E-3</c:v>
                </c:pt>
                <c:pt idx="377">
                  <c:v>-8.9999999999999993E-3</c:v>
                </c:pt>
                <c:pt idx="378">
                  <c:v>-8.9999999999999993E-3</c:v>
                </c:pt>
                <c:pt idx="379">
                  <c:v>-8.9999999999999993E-3</c:v>
                </c:pt>
                <c:pt idx="380">
                  <c:v>-8.9999999999999993E-3</c:v>
                </c:pt>
                <c:pt idx="381">
                  <c:v>-8.9999999999999993E-3</c:v>
                </c:pt>
                <c:pt idx="382">
                  <c:v>-8.9999999999999993E-3</c:v>
                </c:pt>
                <c:pt idx="383">
                  <c:v>-8.9999999999999993E-3</c:v>
                </c:pt>
                <c:pt idx="384">
                  <c:v>-8.9999999999999993E-3</c:v>
                </c:pt>
                <c:pt idx="385">
                  <c:v>-8.9999999999999993E-3</c:v>
                </c:pt>
                <c:pt idx="386">
                  <c:v>-8.9999999999999993E-3</c:v>
                </c:pt>
                <c:pt idx="387">
                  <c:v>-8.9999999999999993E-3</c:v>
                </c:pt>
                <c:pt idx="388">
                  <c:v>-8.9999999999999993E-3</c:v>
                </c:pt>
                <c:pt idx="389">
                  <c:v>-8.9999999999999993E-3</c:v>
                </c:pt>
                <c:pt idx="390">
                  <c:v>-8.9999999999999993E-3</c:v>
                </c:pt>
                <c:pt idx="391">
                  <c:v>-8.9999999999999993E-3</c:v>
                </c:pt>
                <c:pt idx="392">
                  <c:v>-8.9999999999999993E-3</c:v>
                </c:pt>
                <c:pt idx="393">
                  <c:v>-8.9999999999999993E-3</c:v>
                </c:pt>
                <c:pt idx="394">
                  <c:v>-8.9999999999999993E-3</c:v>
                </c:pt>
                <c:pt idx="395">
                  <c:v>-8.9999999999999993E-3</c:v>
                </c:pt>
                <c:pt idx="396">
                  <c:v>-8.9999999999999993E-3</c:v>
                </c:pt>
                <c:pt idx="399">
                  <c:v>-1.38E-2</c:v>
                </c:pt>
                <c:pt idx="400">
                  <c:v>-1.38E-2</c:v>
                </c:pt>
                <c:pt idx="401">
                  <c:v>-1.38E-2</c:v>
                </c:pt>
                <c:pt idx="402">
                  <c:v>-1.38E-2</c:v>
                </c:pt>
                <c:pt idx="403">
                  <c:v>-1.38E-2</c:v>
                </c:pt>
                <c:pt idx="404">
                  <c:v>-1.38E-2</c:v>
                </c:pt>
                <c:pt idx="405">
                  <c:v>-1.38E-2</c:v>
                </c:pt>
                <c:pt idx="406">
                  <c:v>-1.38E-2</c:v>
                </c:pt>
                <c:pt idx="407">
                  <c:v>-1.38E-2</c:v>
                </c:pt>
                <c:pt idx="408">
                  <c:v>-1.38E-2</c:v>
                </c:pt>
                <c:pt idx="409">
                  <c:v>-1.38E-2</c:v>
                </c:pt>
                <c:pt idx="410">
                  <c:v>-1.38E-2</c:v>
                </c:pt>
                <c:pt idx="411">
                  <c:v>-1.38E-2</c:v>
                </c:pt>
                <c:pt idx="412">
                  <c:v>-1.38E-2</c:v>
                </c:pt>
                <c:pt idx="413">
                  <c:v>-1.38E-2</c:v>
                </c:pt>
                <c:pt idx="414">
                  <c:v>-1.38E-2</c:v>
                </c:pt>
                <c:pt idx="415">
                  <c:v>-1.38E-2</c:v>
                </c:pt>
                <c:pt idx="416">
                  <c:v>-1.38E-2</c:v>
                </c:pt>
                <c:pt idx="417">
                  <c:v>-1.38E-2</c:v>
                </c:pt>
                <c:pt idx="418">
                  <c:v>-1.38E-2</c:v>
                </c:pt>
                <c:pt idx="421">
                  <c:v>-1.8599999999999998E-2</c:v>
                </c:pt>
                <c:pt idx="422">
                  <c:v>-1.8599999999999998E-2</c:v>
                </c:pt>
                <c:pt idx="423">
                  <c:v>-1.8599999999999998E-2</c:v>
                </c:pt>
                <c:pt idx="424">
                  <c:v>-1.8599999999999998E-2</c:v>
                </c:pt>
                <c:pt idx="425">
                  <c:v>-1.8599999999999998E-2</c:v>
                </c:pt>
                <c:pt idx="426">
                  <c:v>-1.8599999999999998E-2</c:v>
                </c:pt>
                <c:pt idx="427">
                  <c:v>-1.8599999999999998E-2</c:v>
                </c:pt>
                <c:pt idx="428">
                  <c:v>-1.8599999999999998E-2</c:v>
                </c:pt>
                <c:pt idx="429">
                  <c:v>-1.8599999999999998E-2</c:v>
                </c:pt>
                <c:pt idx="430">
                  <c:v>-1.8599999999999998E-2</c:v>
                </c:pt>
                <c:pt idx="431">
                  <c:v>-1.8599999999999998E-2</c:v>
                </c:pt>
                <c:pt idx="432">
                  <c:v>-1.8599999999999998E-2</c:v>
                </c:pt>
                <c:pt idx="433">
                  <c:v>-1.8599999999999998E-2</c:v>
                </c:pt>
                <c:pt idx="434">
                  <c:v>-1.8599999999999998E-2</c:v>
                </c:pt>
                <c:pt idx="435">
                  <c:v>-1.8599999999999998E-2</c:v>
                </c:pt>
                <c:pt idx="436">
                  <c:v>-1.8599999999999998E-2</c:v>
                </c:pt>
                <c:pt idx="437">
                  <c:v>-1.8599999999999998E-2</c:v>
                </c:pt>
                <c:pt idx="438">
                  <c:v>-1.8599999999999998E-2</c:v>
                </c:pt>
                <c:pt idx="439">
                  <c:v>-1.8599999999999998E-2</c:v>
                </c:pt>
                <c:pt idx="440">
                  <c:v>-1.8599999999999998E-2</c:v>
                </c:pt>
                <c:pt idx="443">
                  <c:v>-2.3099999999999999E-2</c:v>
                </c:pt>
                <c:pt idx="444">
                  <c:v>-2.3099999999999999E-2</c:v>
                </c:pt>
                <c:pt idx="445">
                  <c:v>-2.3099999999999999E-2</c:v>
                </c:pt>
                <c:pt idx="446">
                  <c:v>-2.3099999999999999E-2</c:v>
                </c:pt>
                <c:pt idx="447">
                  <c:v>-2.3099999999999999E-2</c:v>
                </c:pt>
                <c:pt idx="448">
                  <c:v>-2.3099999999999999E-2</c:v>
                </c:pt>
                <c:pt idx="449">
                  <c:v>-2.3099999999999999E-2</c:v>
                </c:pt>
                <c:pt idx="450">
                  <c:v>-2.3099999999999999E-2</c:v>
                </c:pt>
                <c:pt idx="451">
                  <c:v>-2.3099999999999999E-2</c:v>
                </c:pt>
                <c:pt idx="452">
                  <c:v>-2.3099999999999999E-2</c:v>
                </c:pt>
                <c:pt idx="453">
                  <c:v>-2.3099999999999999E-2</c:v>
                </c:pt>
                <c:pt idx="454">
                  <c:v>-2.3099999999999999E-2</c:v>
                </c:pt>
                <c:pt idx="455">
                  <c:v>-2.3099999999999999E-2</c:v>
                </c:pt>
                <c:pt idx="456">
                  <c:v>-2.3099999999999999E-2</c:v>
                </c:pt>
                <c:pt idx="457">
                  <c:v>-2.3099999999999999E-2</c:v>
                </c:pt>
                <c:pt idx="458">
                  <c:v>-2.3099999999999999E-2</c:v>
                </c:pt>
                <c:pt idx="459">
                  <c:v>-2.3099999999999999E-2</c:v>
                </c:pt>
                <c:pt idx="460">
                  <c:v>-2.3099999999999999E-2</c:v>
                </c:pt>
                <c:pt idx="461">
                  <c:v>-2.3099999999999999E-2</c:v>
                </c:pt>
                <c:pt idx="462">
                  <c:v>-2.3099999999999999E-2</c:v>
                </c:pt>
              </c:numCache>
            </c:numRef>
          </c:val>
        </c:ser>
        <c:ser>
          <c:idx val="9"/>
          <c:order val="9"/>
          <c:val>
            <c:numRef>
              <c:f>Sheet4!$J$1:$J$465</c:f>
              <c:numCache>
                <c:formatCode>General</c:formatCode>
                <c:ptCount val="465"/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0">
                  <c:v>0.05</c:v>
                </c:pt>
                <c:pt idx="21">
                  <c:v>0.05</c:v>
                </c:pt>
                <c:pt idx="22">
                  <c:v>0.05</c:v>
                </c:pt>
                <c:pt idx="25">
                  <c:v>4.9500000000000002E-2</c:v>
                </c:pt>
                <c:pt idx="26">
                  <c:v>4.9500000000000002E-2</c:v>
                </c:pt>
                <c:pt idx="27">
                  <c:v>4.9500000000000002E-2</c:v>
                </c:pt>
                <c:pt idx="28">
                  <c:v>4.9500000000000002E-2</c:v>
                </c:pt>
                <c:pt idx="29">
                  <c:v>4.9500000000000002E-2</c:v>
                </c:pt>
                <c:pt idx="30">
                  <c:v>4.9500000000000002E-2</c:v>
                </c:pt>
                <c:pt idx="31">
                  <c:v>4.9500000000000002E-2</c:v>
                </c:pt>
                <c:pt idx="32">
                  <c:v>4.9500000000000002E-2</c:v>
                </c:pt>
                <c:pt idx="33">
                  <c:v>4.9500000000000002E-2</c:v>
                </c:pt>
                <c:pt idx="34">
                  <c:v>4.9500000000000002E-2</c:v>
                </c:pt>
                <c:pt idx="35">
                  <c:v>4.9500000000000002E-2</c:v>
                </c:pt>
                <c:pt idx="36">
                  <c:v>4.9500000000000002E-2</c:v>
                </c:pt>
                <c:pt idx="37">
                  <c:v>4.9500000000000002E-2</c:v>
                </c:pt>
                <c:pt idx="38">
                  <c:v>4.9500000000000002E-2</c:v>
                </c:pt>
                <c:pt idx="39">
                  <c:v>4.9500000000000002E-2</c:v>
                </c:pt>
                <c:pt idx="40">
                  <c:v>4.9500000000000002E-2</c:v>
                </c:pt>
                <c:pt idx="41">
                  <c:v>4.9500000000000002E-2</c:v>
                </c:pt>
                <c:pt idx="42">
                  <c:v>4.9500000000000002E-2</c:v>
                </c:pt>
                <c:pt idx="43">
                  <c:v>4.9500000000000002E-2</c:v>
                </c:pt>
                <c:pt idx="44">
                  <c:v>4.9500000000000002E-2</c:v>
                </c:pt>
                <c:pt idx="47">
                  <c:v>4.8500000000000001E-2</c:v>
                </c:pt>
                <c:pt idx="48">
                  <c:v>4.8500000000000001E-2</c:v>
                </c:pt>
                <c:pt idx="49">
                  <c:v>4.8500000000000001E-2</c:v>
                </c:pt>
                <c:pt idx="50">
                  <c:v>4.8500000000000001E-2</c:v>
                </c:pt>
                <c:pt idx="51">
                  <c:v>4.8500000000000001E-2</c:v>
                </c:pt>
                <c:pt idx="52">
                  <c:v>4.8500000000000001E-2</c:v>
                </c:pt>
                <c:pt idx="53">
                  <c:v>4.8500000000000001E-2</c:v>
                </c:pt>
                <c:pt idx="54">
                  <c:v>4.8500000000000001E-2</c:v>
                </c:pt>
                <c:pt idx="55">
                  <c:v>4.8500000000000001E-2</c:v>
                </c:pt>
                <c:pt idx="56">
                  <c:v>4.8500000000000001E-2</c:v>
                </c:pt>
                <c:pt idx="57">
                  <c:v>4.8500000000000001E-2</c:v>
                </c:pt>
                <c:pt idx="58">
                  <c:v>4.8500000000000001E-2</c:v>
                </c:pt>
                <c:pt idx="59">
                  <c:v>4.8500000000000001E-2</c:v>
                </c:pt>
                <c:pt idx="60">
                  <c:v>4.8500000000000001E-2</c:v>
                </c:pt>
                <c:pt idx="61">
                  <c:v>4.8500000000000001E-2</c:v>
                </c:pt>
                <c:pt idx="62">
                  <c:v>4.8500000000000001E-2</c:v>
                </c:pt>
                <c:pt idx="63">
                  <c:v>4.8500000000000001E-2</c:v>
                </c:pt>
                <c:pt idx="64">
                  <c:v>4.8500000000000001E-2</c:v>
                </c:pt>
                <c:pt idx="65">
                  <c:v>4.8500000000000001E-2</c:v>
                </c:pt>
                <c:pt idx="66">
                  <c:v>4.8500000000000001E-2</c:v>
                </c:pt>
                <c:pt idx="69">
                  <c:v>4.7E-2</c:v>
                </c:pt>
                <c:pt idx="70">
                  <c:v>4.7E-2</c:v>
                </c:pt>
                <c:pt idx="71">
                  <c:v>4.7E-2</c:v>
                </c:pt>
                <c:pt idx="72">
                  <c:v>4.7E-2</c:v>
                </c:pt>
                <c:pt idx="73">
                  <c:v>4.7E-2</c:v>
                </c:pt>
                <c:pt idx="74">
                  <c:v>4.7E-2</c:v>
                </c:pt>
                <c:pt idx="75">
                  <c:v>4.7E-2</c:v>
                </c:pt>
                <c:pt idx="76">
                  <c:v>4.7E-2</c:v>
                </c:pt>
                <c:pt idx="77">
                  <c:v>4.7E-2</c:v>
                </c:pt>
                <c:pt idx="78">
                  <c:v>4.7E-2</c:v>
                </c:pt>
                <c:pt idx="79">
                  <c:v>4.7E-2</c:v>
                </c:pt>
                <c:pt idx="80">
                  <c:v>4.7E-2</c:v>
                </c:pt>
                <c:pt idx="81">
                  <c:v>4.7E-2</c:v>
                </c:pt>
                <c:pt idx="82">
                  <c:v>4.7E-2</c:v>
                </c:pt>
                <c:pt idx="83">
                  <c:v>4.7E-2</c:v>
                </c:pt>
                <c:pt idx="84">
                  <c:v>4.7E-2</c:v>
                </c:pt>
                <c:pt idx="85">
                  <c:v>4.7E-2</c:v>
                </c:pt>
                <c:pt idx="86">
                  <c:v>4.7E-2</c:v>
                </c:pt>
                <c:pt idx="87">
                  <c:v>4.7E-2</c:v>
                </c:pt>
                <c:pt idx="88">
                  <c:v>4.7E-2</c:v>
                </c:pt>
                <c:pt idx="91">
                  <c:v>4.5100000000000001E-2</c:v>
                </c:pt>
                <c:pt idx="92">
                  <c:v>4.5100000000000001E-2</c:v>
                </c:pt>
                <c:pt idx="93">
                  <c:v>4.5100000000000001E-2</c:v>
                </c:pt>
                <c:pt idx="94">
                  <c:v>4.5100000000000001E-2</c:v>
                </c:pt>
                <c:pt idx="95">
                  <c:v>4.5100000000000001E-2</c:v>
                </c:pt>
                <c:pt idx="96">
                  <c:v>4.5100000000000001E-2</c:v>
                </c:pt>
                <c:pt idx="97">
                  <c:v>4.5100000000000001E-2</c:v>
                </c:pt>
                <c:pt idx="98">
                  <c:v>4.5100000000000001E-2</c:v>
                </c:pt>
                <c:pt idx="99">
                  <c:v>4.5100000000000001E-2</c:v>
                </c:pt>
                <c:pt idx="100">
                  <c:v>4.5100000000000001E-2</c:v>
                </c:pt>
                <c:pt idx="101">
                  <c:v>4.5100000000000001E-2</c:v>
                </c:pt>
                <c:pt idx="102">
                  <c:v>4.5100000000000001E-2</c:v>
                </c:pt>
                <c:pt idx="103">
                  <c:v>4.5100000000000001E-2</c:v>
                </c:pt>
                <c:pt idx="104">
                  <c:v>4.5100000000000001E-2</c:v>
                </c:pt>
                <c:pt idx="105">
                  <c:v>4.5100000000000001E-2</c:v>
                </c:pt>
                <c:pt idx="106">
                  <c:v>4.5100000000000001E-2</c:v>
                </c:pt>
                <c:pt idx="107">
                  <c:v>4.5100000000000001E-2</c:v>
                </c:pt>
                <c:pt idx="108">
                  <c:v>4.5100000000000001E-2</c:v>
                </c:pt>
                <c:pt idx="109">
                  <c:v>4.5100000000000001E-2</c:v>
                </c:pt>
                <c:pt idx="110">
                  <c:v>4.5100000000000001E-2</c:v>
                </c:pt>
                <c:pt idx="113">
                  <c:v>4.2700000000000002E-2</c:v>
                </c:pt>
                <c:pt idx="114">
                  <c:v>4.2700000000000002E-2</c:v>
                </c:pt>
                <c:pt idx="115">
                  <c:v>4.2700000000000002E-2</c:v>
                </c:pt>
                <c:pt idx="116">
                  <c:v>4.2700000000000002E-2</c:v>
                </c:pt>
                <c:pt idx="117">
                  <c:v>4.2700000000000002E-2</c:v>
                </c:pt>
                <c:pt idx="118">
                  <c:v>4.2700000000000002E-2</c:v>
                </c:pt>
                <c:pt idx="119">
                  <c:v>4.2700000000000002E-2</c:v>
                </c:pt>
                <c:pt idx="120">
                  <c:v>4.2700000000000002E-2</c:v>
                </c:pt>
                <c:pt idx="121">
                  <c:v>4.2700000000000002E-2</c:v>
                </c:pt>
                <c:pt idx="122">
                  <c:v>4.2700000000000002E-2</c:v>
                </c:pt>
                <c:pt idx="123">
                  <c:v>4.2700000000000002E-2</c:v>
                </c:pt>
                <c:pt idx="124">
                  <c:v>4.2700000000000002E-2</c:v>
                </c:pt>
                <c:pt idx="125">
                  <c:v>4.2700000000000002E-2</c:v>
                </c:pt>
                <c:pt idx="126">
                  <c:v>4.2700000000000002E-2</c:v>
                </c:pt>
                <c:pt idx="127">
                  <c:v>4.2700000000000002E-2</c:v>
                </c:pt>
                <c:pt idx="128">
                  <c:v>4.2700000000000002E-2</c:v>
                </c:pt>
                <c:pt idx="129">
                  <c:v>4.2700000000000002E-2</c:v>
                </c:pt>
                <c:pt idx="130">
                  <c:v>4.2700000000000002E-2</c:v>
                </c:pt>
                <c:pt idx="131">
                  <c:v>4.2700000000000002E-2</c:v>
                </c:pt>
                <c:pt idx="132">
                  <c:v>4.2700000000000002E-2</c:v>
                </c:pt>
                <c:pt idx="135">
                  <c:v>3.9800000000000002E-2</c:v>
                </c:pt>
                <c:pt idx="136">
                  <c:v>3.9800000000000002E-2</c:v>
                </c:pt>
                <c:pt idx="137">
                  <c:v>3.9800000000000002E-2</c:v>
                </c:pt>
                <c:pt idx="138">
                  <c:v>3.9800000000000002E-2</c:v>
                </c:pt>
                <c:pt idx="139">
                  <c:v>3.9800000000000002E-2</c:v>
                </c:pt>
                <c:pt idx="140">
                  <c:v>3.9800000000000002E-2</c:v>
                </c:pt>
                <c:pt idx="141">
                  <c:v>3.9800000000000002E-2</c:v>
                </c:pt>
                <c:pt idx="142">
                  <c:v>3.9800000000000002E-2</c:v>
                </c:pt>
                <c:pt idx="143">
                  <c:v>3.9800000000000002E-2</c:v>
                </c:pt>
                <c:pt idx="144">
                  <c:v>3.9800000000000002E-2</c:v>
                </c:pt>
                <c:pt idx="145">
                  <c:v>3.9800000000000002E-2</c:v>
                </c:pt>
                <c:pt idx="146">
                  <c:v>3.9800000000000002E-2</c:v>
                </c:pt>
                <c:pt idx="147">
                  <c:v>3.9800000000000002E-2</c:v>
                </c:pt>
                <c:pt idx="148">
                  <c:v>3.9800000000000002E-2</c:v>
                </c:pt>
                <c:pt idx="149">
                  <c:v>3.9800000000000002E-2</c:v>
                </c:pt>
                <c:pt idx="150">
                  <c:v>3.9800000000000002E-2</c:v>
                </c:pt>
                <c:pt idx="151">
                  <c:v>3.9800000000000002E-2</c:v>
                </c:pt>
                <c:pt idx="152">
                  <c:v>3.9800000000000002E-2</c:v>
                </c:pt>
                <c:pt idx="153">
                  <c:v>3.9800000000000002E-2</c:v>
                </c:pt>
                <c:pt idx="154">
                  <c:v>3.9800000000000002E-2</c:v>
                </c:pt>
                <c:pt idx="157">
                  <c:v>3.6600000000000001E-2</c:v>
                </c:pt>
                <c:pt idx="158">
                  <c:v>3.6600000000000001E-2</c:v>
                </c:pt>
                <c:pt idx="159">
                  <c:v>3.6600000000000001E-2</c:v>
                </c:pt>
                <c:pt idx="160">
                  <c:v>3.6600000000000001E-2</c:v>
                </c:pt>
                <c:pt idx="161">
                  <c:v>3.6600000000000001E-2</c:v>
                </c:pt>
                <c:pt idx="162">
                  <c:v>3.6600000000000001E-2</c:v>
                </c:pt>
                <c:pt idx="163">
                  <c:v>3.6600000000000001E-2</c:v>
                </c:pt>
                <c:pt idx="164">
                  <c:v>3.6600000000000001E-2</c:v>
                </c:pt>
                <c:pt idx="165">
                  <c:v>3.6600000000000001E-2</c:v>
                </c:pt>
                <c:pt idx="166">
                  <c:v>3.6600000000000001E-2</c:v>
                </c:pt>
                <c:pt idx="167">
                  <c:v>3.6600000000000001E-2</c:v>
                </c:pt>
                <c:pt idx="168">
                  <c:v>3.6600000000000001E-2</c:v>
                </c:pt>
                <c:pt idx="169">
                  <c:v>3.6600000000000001E-2</c:v>
                </c:pt>
                <c:pt idx="170">
                  <c:v>3.6600000000000001E-2</c:v>
                </c:pt>
                <c:pt idx="171">
                  <c:v>3.6600000000000001E-2</c:v>
                </c:pt>
                <c:pt idx="172">
                  <c:v>3.6600000000000001E-2</c:v>
                </c:pt>
                <c:pt idx="173">
                  <c:v>3.6600000000000001E-2</c:v>
                </c:pt>
                <c:pt idx="174">
                  <c:v>3.6600000000000001E-2</c:v>
                </c:pt>
                <c:pt idx="175">
                  <c:v>3.6600000000000001E-2</c:v>
                </c:pt>
                <c:pt idx="176">
                  <c:v>3.6600000000000001E-2</c:v>
                </c:pt>
                <c:pt idx="179">
                  <c:v>3.3000000000000002E-2</c:v>
                </c:pt>
                <c:pt idx="180">
                  <c:v>3.3000000000000002E-2</c:v>
                </c:pt>
                <c:pt idx="181">
                  <c:v>3.3000000000000002E-2</c:v>
                </c:pt>
                <c:pt idx="182">
                  <c:v>3.3000000000000002E-2</c:v>
                </c:pt>
                <c:pt idx="183">
                  <c:v>3.3000000000000002E-2</c:v>
                </c:pt>
                <c:pt idx="184">
                  <c:v>3.3000000000000002E-2</c:v>
                </c:pt>
                <c:pt idx="185">
                  <c:v>3.3000000000000002E-2</c:v>
                </c:pt>
                <c:pt idx="186">
                  <c:v>3.3000000000000002E-2</c:v>
                </c:pt>
                <c:pt idx="187">
                  <c:v>3.3000000000000002E-2</c:v>
                </c:pt>
                <c:pt idx="188">
                  <c:v>3.3000000000000002E-2</c:v>
                </c:pt>
                <c:pt idx="189">
                  <c:v>3.3000000000000002E-2</c:v>
                </c:pt>
                <c:pt idx="190">
                  <c:v>3.3000000000000002E-2</c:v>
                </c:pt>
                <c:pt idx="191">
                  <c:v>3.3000000000000002E-2</c:v>
                </c:pt>
                <c:pt idx="192">
                  <c:v>3.3000000000000002E-2</c:v>
                </c:pt>
                <c:pt idx="193">
                  <c:v>3.3000000000000002E-2</c:v>
                </c:pt>
                <c:pt idx="194">
                  <c:v>3.3000000000000002E-2</c:v>
                </c:pt>
                <c:pt idx="195">
                  <c:v>3.3000000000000002E-2</c:v>
                </c:pt>
                <c:pt idx="196">
                  <c:v>3.3000000000000002E-2</c:v>
                </c:pt>
                <c:pt idx="197">
                  <c:v>3.3000000000000002E-2</c:v>
                </c:pt>
                <c:pt idx="198">
                  <c:v>3.3000000000000002E-2</c:v>
                </c:pt>
                <c:pt idx="201">
                  <c:v>2.9100000000000001E-2</c:v>
                </c:pt>
                <c:pt idx="202">
                  <c:v>2.9100000000000001E-2</c:v>
                </c:pt>
                <c:pt idx="203">
                  <c:v>2.9100000000000001E-2</c:v>
                </c:pt>
                <c:pt idx="204">
                  <c:v>2.9100000000000001E-2</c:v>
                </c:pt>
                <c:pt idx="205">
                  <c:v>2.9100000000000001E-2</c:v>
                </c:pt>
                <c:pt idx="206">
                  <c:v>2.9100000000000001E-2</c:v>
                </c:pt>
                <c:pt idx="207">
                  <c:v>2.9100000000000001E-2</c:v>
                </c:pt>
                <c:pt idx="208">
                  <c:v>2.9100000000000001E-2</c:v>
                </c:pt>
                <c:pt idx="209">
                  <c:v>2.9100000000000001E-2</c:v>
                </c:pt>
                <c:pt idx="210">
                  <c:v>2.9100000000000001E-2</c:v>
                </c:pt>
                <c:pt idx="211">
                  <c:v>2.9100000000000001E-2</c:v>
                </c:pt>
                <c:pt idx="212">
                  <c:v>2.9100000000000001E-2</c:v>
                </c:pt>
                <c:pt idx="213">
                  <c:v>2.9100000000000001E-2</c:v>
                </c:pt>
                <c:pt idx="214">
                  <c:v>2.9100000000000001E-2</c:v>
                </c:pt>
                <c:pt idx="215">
                  <c:v>2.9100000000000001E-2</c:v>
                </c:pt>
                <c:pt idx="216">
                  <c:v>2.9100000000000001E-2</c:v>
                </c:pt>
                <c:pt idx="217">
                  <c:v>2.9100000000000001E-2</c:v>
                </c:pt>
                <c:pt idx="218">
                  <c:v>2.9100000000000001E-2</c:v>
                </c:pt>
                <c:pt idx="219">
                  <c:v>2.9100000000000001E-2</c:v>
                </c:pt>
                <c:pt idx="220">
                  <c:v>2.9100000000000001E-2</c:v>
                </c:pt>
                <c:pt idx="223">
                  <c:v>2.4899999999999999E-2</c:v>
                </c:pt>
                <c:pt idx="224">
                  <c:v>2.4899999999999999E-2</c:v>
                </c:pt>
                <c:pt idx="225">
                  <c:v>2.4899999999999999E-2</c:v>
                </c:pt>
                <c:pt idx="226">
                  <c:v>2.4899999999999999E-2</c:v>
                </c:pt>
                <c:pt idx="227">
                  <c:v>2.4899999999999999E-2</c:v>
                </c:pt>
                <c:pt idx="228">
                  <c:v>2.4899999999999999E-2</c:v>
                </c:pt>
                <c:pt idx="229">
                  <c:v>2.4899999999999999E-2</c:v>
                </c:pt>
                <c:pt idx="230">
                  <c:v>2.4899999999999999E-2</c:v>
                </c:pt>
                <c:pt idx="231">
                  <c:v>2.4899999999999999E-2</c:v>
                </c:pt>
                <c:pt idx="232">
                  <c:v>2.4899999999999999E-2</c:v>
                </c:pt>
                <c:pt idx="233">
                  <c:v>2.4899999999999999E-2</c:v>
                </c:pt>
                <c:pt idx="234">
                  <c:v>2.4899999999999999E-2</c:v>
                </c:pt>
                <c:pt idx="235">
                  <c:v>2.4899999999999999E-2</c:v>
                </c:pt>
                <c:pt idx="236">
                  <c:v>2.4899999999999999E-2</c:v>
                </c:pt>
                <c:pt idx="237">
                  <c:v>2.4899999999999999E-2</c:v>
                </c:pt>
                <c:pt idx="238">
                  <c:v>2.4899999999999999E-2</c:v>
                </c:pt>
                <c:pt idx="239">
                  <c:v>2.4899999999999999E-2</c:v>
                </c:pt>
                <c:pt idx="240">
                  <c:v>2.4899999999999999E-2</c:v>
                </c:pt>
                <c:pt idx="241">
                  <c:v>2.4899999999999999E-2</c:v>
                </c:pt>
                <c:pt idx="242">
                  <c:v>2.4899999999999999E-2</c:v>
                </c:pt>
                <c:pt idx="245">
                  <c:v>2.0400000000000001E-2</c:v>
                </c:pt>
                <c:pt idx="246">
                  <c:v>2.0400000000000001E-2</c:v>
                </c:pt>
                <c:pt idx="247">
                  <c:v>2.0400000000000001E-2</c:v>
                </c:pt>
                <c:pt idx="248">
                  <c:v>2.0400000000000001E-2</c:v>
                </c:pt>
                <c:pt idx="249">
                  <c:v>2.0400000000000001E-2</c:v>
                </c:pt>
                <c:pt idx="250">
                  <c:v>2.0400000000000001E-2</c:v>
                </c:pt>
                <c:pt idx="251">
                  <c:v>2.0400000000000001E-2</c:v>
                </c:pt>
                <c:pt idx="252">
                  <c:v>2.0400000000000001E-2</c:v>
                </c:pt>
                <c:pt idx="253">
                  <c:v>2.0400000000000001E-2</c:v>
                </c:pt>
                <c:pt idx="254">
                  <c:v>2.0400000000000001E-2</c:v>
                </c:pt>
                <c:pt idx="255">
                  <c:v>2.0400000000000001E-2</c:v>
                </c:pt>
                <c:pt idx="256">
                  <c:v>2.0400000000000001E-2</c:v>
                </c:pt>
                <c:pt idx="257">
                  <c:v>2.0400000000000001E-2</c:v>
                </c:pt>
                <c:pt idx="258">
                  <c:v>2.0400000000000001E-2</c:v>
                </c:pt>
                <c:pt idx="259">
                  <c:v>2.0400000000000001E-2</c:v>
                </c:pt>
                <c:pt idx="260">
                  <c:v>2.0400000000000001E-2</c:v>
                </c:pt>
                <c:pt idx="261">
                  <c:v>2.0400000000000001E-2</c:v>
                </c:pt>
                <c:pt idx="262">
                  <c:v>2.0400000000000001E-2</c:v>
                </c:pt>
                <c:pt idx="263">
                  <c:v>2.0400000000000001E-2</c:v>
                </c:pt>
                <c:pt idx="264">
                  <c:v>2.0400000000000001E-2</c:v>
                </c:pt>
                <c:pt idx="267">
                  <c:v>1.5800000000000002E-2</c:v>
                </c:pt>
                <c:pt idx="268">
                  <c:v>1.5800000000000002E-2</c:v>
                </c:pt>
                <c:pt idx="269">
                  <c:v>1.5800000000000002E-2</c:v>
                </c:pt>
                <c:pt idx="270">
                  <c:v>1.5800000000000002E-2</c:v>
                </c:pt>
                <c:pt idx="271">
                  <c:v>1.5800000000000002E-2</c:v>
                </c:pt>
                <c:pt idx="272">
                  <c:v>1.5800000000000002E-2</c:v>
                </c:pt>
                <c:pt idx="273">
                  <c:v>1.5800000000000002E-2</c:v>
                </c:pt>
                <c:pt idx="274">
                  <c:v>1.5800000000000002E-2</c:v>
                </c:pt>
                <c:pt idx="275">
                  <c:v>1.5800000000000002E-2</c:v>
                </c:pt>
                <c:pt idx="276">
                  <c:v>1.5800000000000002E-2</c:v>
                </c:pt>
                <c:pt idx="277">
                  <c:v>1.5800000000000002E-2</c:v>
                </c:pt>
                <c:pt idx="278">
                  <c:v>1.5800000000000002E-2</c:v>
                </c:pt>
                <c:pt idx="279">
                  <c:v>1.5800000000000002E-2</c:v>
                </c:pt>
                <c:pt idx="280">
                  <c:v>1.5800000000000002E-2</c:v>
                </c:pt>
                <c:pt idx="281">
                  <c:v>1.5800000000000002E-2</c:v>
                </c:pt>
                <c:pt idx="282">
                  <c:v>1.5800000000000002E-2</c:v>
                </c:pt>
                <c:pt idx="283">
                  <c:v>1.5800000000000002E-2</c:v>
                </c:pt>
                <c:pt idx="284">
                  <c:v>1.5800000000000002E-2</c:v>
                </c:pt>
                <c:pt idx="285">
                  <c:v>1.5800000000000002E-2</c:v>
                </c:pt>
                <c:pt idx="286">
                  <c:v>1.5800000000000002E-2</c:v>
                </c:pt>
                <c:pt idx="289">
                  <c:v>1.09E-2</c:v>
                </c:pt>
                <c:pt idx="290">
                  <c:v>1.09E-2</c:v>
                </c:pt>
                <c:pt idx="291">
                  <c:v>1.09E-2</c:v>
                </c:pt>
                <c:pt idx="292">
                  <c:v>1.09E-2</c:v>
                </c:pt>
                <c:pt idx="293">
                  <c:v>1.09E-2</c:v>
                </c:pt>
                <c:pt idx="294">
                  <c:v>1.09E-2</c:v>
                </c:pt>
                <c:pt idx="295">
                  <c:v>1.09E-2</c:v>
                </c:pt>
                <c:pt idx="296">
                  <c:v>1.09E-2</c:v>
                </c:pt>
                <c:pt idx="297">
                  <c:v>1.09E-2</c:v>
                </c:pt>
                <c:pt idx="298">
                  <c:v>1.09E-2</c:v>
                </c:pt>
                <c:pt idx="299">
                  <c:v>1.09E-2</c:v>
                </c:pt>
                <c:pt idx="300">
                  <c:v>1.09E-2</c:v>
                </c:pt>
                <c:pt idx="301">
                  <c:v>1.09E-2</c:v>
                </c:pt>
                <c:pt idx="302">
                  <c:v>1.09E-2</c:v>
                </c:pt>
                <c:pt idx="303">
                  <c:v>1.09E-2</c:v>
                </c:pt>
                <c:pt idx="304">
                  <c:v>1.09E-2</c:v>
                </c:pt>
                <c:pt idx="305">
                  <c:v>1.09E-2</c:v>
                </c:pt>
                <c:pt idx="306">
                  <c:v>1.09E-2</c:v>
                </c:pt>
                <c:pt idx="307">
                  <c:v>1.09E-2</c:v>
                </c:pt>
                <c:pt idx="308">
                  <c:v>1.09E-2</c:v>
                </c:pt>
                <c:pt idx="311">
                  <c:v>6.0000000000000001E-3</c:v>
                </c:pt>
                <c:pt idx="312">
                  <c:v>6.0000000000000001E-3</c:v>
                </c:pt>
                <c:pt idx="313">
                  <c:v>6.0000000000000001E-3</c:v>
                </c:pt>
                <c:pt idx="314">
                  <c:v>6.0000000000000001E-3</c:v>
                </c:pt>
                <c:pt idx="315">
                  <c:v>6.0000000000000001E-3</c:v>
                </c:pt>
                <c:pt idx="316">
                  <c:v>6.0000000000000001E-3</c:v>
                </c:pt>
                <c:pt idx="317">
                  <c:v>6.0000000000000001E-3</c:v>
                </c:pt>
                <c:pt idx="318">
                  <c:v>6.0000000000000001E-3</c:v>
                </c:pt>
                <c:pt idx="319">
                  <c:v>6.0000000000000001E-3</c:v>
                </c:pt>
                <c:pt idx="320">
                  <c:v>6.0000000000000001E-3</c:v>
                </c:pt>
                <c:pt idx="321">
                  <c:v>6.0000000000000001E-3</c:v>
                </c:pt>
                <c:pt idx="322">
                  <c:v>6.0000000000000001E-3</c:v>
                </c:pt>
                <c:pt idx="323">
                  <c:v>6.0000000000000001E-3</c:v>
                </c:pt>
                <c:pt idx="324">
                  <c:v>6.0000000000000001E-3</c:v>
                </c:pt>
                <c:pt idx="325">
                  <c:v>6.0000000000000001E-3</c:v>
                </c:pt>
                <c:pt idx="326">
                  <c:v>6.0000000000000001E-3</c:v>
                </c:pt>
                <c:pt idx="327">
                  <c:v>6.0000000000000001E-3</c:v>
                </c:pt>
                <c:pt idx="328">
                  <c:v>6.0000000000000001E-3</c:v>
                </c:pt>
                <c:pt idx="329">
                  <c:v>6.0000000000000001E-3</c:v>
                </c:pt>
                <c:pt idx="330">
                  <c:v>6.0000000000000001E-3</c:v>
                </c:pt>
                <c:pt idx="333">
                  <c:v>1E-3</c:v>
                </c:pt>
                <c:pt idx="334">
                  <c:v>1E-3</c:v>
                </c:pt>
                <c:pt idx="335">
                  <c:v>1E-3</c:v>
                </c:pt>
                <c:pt idx="336">
                  <c:v>1E-3</c:v>
                </c:pt>
                <c:pt idx="337">
                  <c:v>1E-3</c:v>
                </c:pt>
                <c:pt idx="338">
                  <c:v>1E-3</c:v>
                </c:pt>
                <c:pt idx="339">
                  <c:v>1E-3</c:v>
                </c:pt>
                <c:pt idx="340">
                  <c:v>1E-3</c:v>
                </c:pt>
                <c:pt idx="341">
                  <c:v>1E-3</c:v>
                </c:pt>
                <c:pt idx="342">
                  <c:v>1E-3</c:v>
                </c:pt>
                <c:pt idx="343">
                  <c:v>1E-3</c:v>
                </c:pt>
                <c:pt idx="344">
                  <c:v>1E-3</c:v>
                </c:pt>
                <c:pt idx="345">
                  <c:v>1E-3</c:v>
                </c:pt>
                <c:pt idx="346">
                  <c:v>1E-3</c:v>
                </c:pt>
                <c:pt idx="347">
                  <c:v>1E-3</c:v>
                </c:pt>
                <c:pt idx="348">
                  <c:v>1E-3</c:v>
                </c:pt>
                <c:pt idx="349">
                  <c:v>1E-3</c:v>
                </c:pt>
                <c:pt idx="350">
                  <c:v>1E-3</c:v>
                </c:pt>
                <c:pt idx="351">
                  <c:v>1E-3</c:v>
                </c:pt>
                <c:pt idx="352">
                  <c:v>1E-3</c:v>
                </c:pt>
                <c:pt idx="355">
                  <c:v>-4.0000000000000001E-3</c:v>
                </c:pt>
                <c:pt idx="356">
                  <c:v>-4.0000000000000001E-3</c:v>
                </c:pt>
                <c:pt idx="357">
                  <c:v>-4.0000000000000001E-3</c:v>
                </c:pt>
                <c:pt idx="358">
                  <c:v>-4.0000000000000001E-3</c:v>
                </c:pt>
                <c:pt idx="359">
                  <c:v>-4.0000000000000001E-3</c:v>
                </c:pt>
                <c:pt idx="360">
                  <c:v>-4.0000000000000001E-3</c:v>
                </c:pt>
                <c:pt idx="361">
                  <c:v>-4.0000000000000001E-3</c:v>
                </c:pt>
                <c:pt idx="362">
                  <c:v>-4.0000000000000001E-3</c:v>
                </c:pt>
                <c:pt idx="363">
                  <c:v>-4.0000000000000001E-3</c:v>
                </c:pt>
                <c:pt idx="364">
                  <c:v>-4.0000000000000001E-3</c:v>
                </c:pt>
                <c:pt idx="365">
                  <c:v>-4.0000000000000001E-3</c:v>
                </c:pt>
                <c:pt idx="366">
                  <c:v>-4.0000000000000001E-3</c:v>
                </c:pt>
                <c:pt idx="367">
                  <c:v>-4.0000000000000001E-3</c:v>
                </c:pt>
                <c:pt idx="368">
                  <c:v>-4.0000000000000001E-3</c:v>
                </c:pt>
                <c:pt idx="369">
                  <c:v>-4.0000000000000001E-3</c:v>
                </c:pt>
                <c:pt idx="370">
                  <c:v>-4.0000000000000001E-3</c:v>
                </c:pt>
                <c:pt idx="371">
                  <c:v>-4.0000000000000001E-3</c:v>
                </c:pt>
                <c:pt idx="372">
                  <c:v>-4.0000000000000001E-3</c:v>
                </c:pt>
                <c:pt idx="373">
                  <c:v>-4.0000000000000001E-3</c:v>
                </c:pt>
                <c:pt idx="374">
                  <c:v>-4.0000000000000001E-3</c:v>
                </c:pt>
                <c:pt idx="377">
                  <c:v>-8.9999999999999993E-3</c:v>
                </c:pt>
                <c:pt idx="378">
                  <c:v>-8.9999999999999993E-3</c:v>
                </c:pt>
                <c:pt idx="379">
                  <c:v>-8.9999999999999993E-3</c:v>
                </c:pt>
                <c:pt idx="380">
                  <c:v>-8.9999999999999993E-3</c:v>
                </c:pt>
                <c:pt idx="381">
                  <c:v>-8.9999999999999993E-3</c:v>
                </c:pt>
                <c:pt idx="382">
                  <c:v>-8.9999999999999993E-3</c:v>
                </c:pt>
                <c:pt idx="383">
                  <c:v>-8.9999999999999993E-3</c:v>
                </c:pt>
                <c:pt idx="384">
                  <c:v>-8.9999999999999993E-3</c:v>
                </c:pt>
                <c:pt idx="385">
                  <c:v>-8.9999999999999993E-3</c:v>
                </c:pt>
                <c:pt idx="386">
                  <c:v>-8.9999999999999993E-3</c:v>
                </c:pt>
                <c:pt idx="387">
                  <c:v>-8.9999999999999993E-3</c:v>
                </c:pt>
                <c:pt idx="388">
                  <c:v>-8.9999999999999993E-3</c:v>
                </c:pt>
                <c:pt idx="389">
                  <c:v>-8.9999999999999993E-3</c:v>
                </c:pt>
                <c:pt idx="390">
                  <c:v>-8.9999999999999993E-3</c:v>
                </c:pt>
                <c:pt idx="391">
                  <c:v>-8.9999999999999993E-3</c:v>
                </c:pt>
                <c:pt idx="392">
                  <c:v>-8.9999999999999993E-3</c:v>
                </c:pt>
                <c:pt idx="393">
                  <c:v>-8.9999999999999993E-3</c:v>
                </c:pt>
                <c:pt idx="394">
                  <c:v>-8.9999999999999993E-3</c:v>
                </c:pt>
                <c:pt idx="395">
                  <c:v>-8.9999999999999993E-3</c:v>
                </c:pt>
                <c:pt idx="396">
                  <c:v>-8.9999999999999993E-3</c:v>
                </c:pt>
                <c:pt idx="399">
                  <c:v>-1.38E-2</c:v>
                </c:pt>
                <c:pt idx="400">
                  <c:v>-1.38E-2</c:v>
                </c:pt>
                <c:pt idx="401">
                  <c:v>-1.38E-2</c:v>
                </c:pt>
                <c:pt idx="402">
                  <c:v>-1.38E-2</c:v>
                </c:pt>
                <c:pt idx="403">
                  <c:v>-1.38E-2</c:v>
                </c:pt>
                <c:pt idx="404">
                  <c:v>-1.38E-2</c:v>
                </c:pt>
                <c:pt idx="405">
                  <c:v>-1.38E-2</c:v>
                </c:pt>
                <c:pt idx="406">
                  <c:v>-1.38E-2</c:v>
                </c:pt>
                <c:pt idx="407">
                  <c:v>-1.38E-2</c:v>
                </c:pt>
                <c:pt idx="408">
                  <c:v>-1.38E-2</c:v>
                </c:pt>
                <c:pt idx="409">
                  <c:v>-1.38E-2</c:v>
                </c:pt>
                <c:pt idx="410">
                  <c:v>-1.38E-2</c:v>
                </c:pt>
                <c:pt idx="411">
                  <c:v>-1.38E-2</c:v>
                </c:pt>
                <c:pt idx="412">
                  <c:v>-1.38E-2</c:v>
                </c:pt>
                <c:pt idx="413">
                  <c:v>-1.38E-2</c:v>
                </c:pt>
                <c:pt idx="414">
                  <c:v>-1.38E-2</c:v>
                </c:pt>
                <c:pt idx="415">
                  <c:v>-1.38E-2</c:v>
                </c:pt>
                <c:pt idx="416">
                  <c:v>-1.38E-2</c:v>
                </c:pt>
                <c:pt idx="417">
                  <c:v>-1.38E-2</c:v>
                </c:pt>
                <c:pt idx="418">
                  <c:v>-1.38E-2</c:v>
                </c:pt>
                <c:pt idx="421">
                  <c:v>-1.8599999999999998E-2</c:v>
                </c:pt>
                <c:pt idx="422">
                  <c:v>-1.8599999999999998E-2</c:v>
                </c:pt>
                <c:pt idx="423">
                  <c:v>-1.8599999999999998E-2</c:v>
                </c:pt>
                <c:pt idx="424">
                  <c:v>-1.8599999999999998E-2</c:v>
                </c:pt>
                <c:pt idx="425">
                  <c:v>-1.8599999999999998E-2</c:v>
                </c:pt>
                <c:pt idx="426">
                  <c:v>-1.8599999999999998E-2</c:v>
                </c:pt>
                <c:pt idx="427">
                  <c:v>-1.8599999999999998E-2</c:v>
                </c:pt>
                <c:pt idx="428">
                  <c:v>-1.8599999999999998E-2</c:v>
                </c:pt>
                <c:pt idx="429">
                  <c:v>-1.8599999999999998E-2</c:v>
                </c:pt>
                <c:pt idx="430">
                  <c:v>-1.8599999999999998E-2</c:v>
                </c:pt>
                <c:pt idx="431">
                  <c:v>-1.8599999999999998E-2</c:v>
                </c:pt>
                <c:pt idx="432">
                  <c:v>-1.8599999999999998E-2</c:v>
                </c:pt>
                <c:pt idx="433">
                  <c:v>-1.8599999999999998E-2</c:v>
                </c:pt>
                <c:pt idx="434">
                  <c:v>-1.8599999999999998E-2</c:v>
                </c:pt>
                <c:pt idx="435">
                  <c:v>-1.8599999999999998E-2</c:v>
                </c:pt>
                <c:pt idx="436">
                  <c:v>-1.8599999999999998E-2</c:v>
                </c:pt>
                <c:pt idx="437">
                  <c:v>-1.8599999999999998E-2</c:v>
                </c:pt>
                <c:pt idx="438">
                  <c:v>-1.8599999999999998E-2</c:v>
                </c:pt>
                <c:pt idx="439">
                  <c:v>-1.8599999999999998E-2</c:v>
                </c:pt>
                <c:pt idx="440">
                  <c:v>-1.8599999999999998E-2</c:v>
                </c:pt>
                <c:pt idx="443">
                  <c:v>-2.3099999999999999E-2</c:v>
                </c:pt>
                <c:pt idx="444">
                  <c:v>-2.3099999999999999E-2</c:v>
                </c:pt>
                <c:pt idx="445">
                  <c:v>-2.3099999999999999E-2</c:v>
                </c:pt>
                <c:pt idx="446">
                  <c:v>-2.3099999999999999E-2</c:v>
                </c:pt>
                <c:pt idx="447">
                  <c:v>-2.3099999999999999E-2</c:v>
                </c:pt>
                <c:pt idx="448">
                  <c:v>-2.3099999999999999E-2</c:v>
                </c:pt>
                <c:pt idx="449">
                  <c:v>-2.3099999999999999E-2</c:v>
                </c:pt>
                <c:pt idx="450">
                  <c:v>-2.3099999999999999E-2</c:v>
                </c:pt>
                <c:pt idx="451">
                  <c:v>-2.3099999999999999E-2</c:v>
                </c:pt>
                <c:pt idx="452">
                  <c:v>-2.3099999999999999E-2</c:v>
                </c:pt>
                <c:pt idx="453">
                  <c:v>-2.3099999999999999E-2</c:v>
                </c:pt>
                <c:pt idx="454">
                  <c:v>-2.3099999999999999E-2</c:v>
                </c:pt>
                <c:pt idx="455">
                  <c:v>-2.3099999999999999E-2</c:v>
                </c:pt>
                <c:pt idx="456">
                  <c:v>-2.3099999999999999E-2</c:v>
                </c:pt>
                <c:pt idx="457">
                  <c:v>-2.3099999999999999E-2</c:v>
                </c:pt>
                <c:pt idx="458">
                  <c:v>-2.3099999999999999E-2</c:v>
                </c:pt>
                <c:pt idx="459">
                  <c:v>-2.3099999999999999E-2</c:v>
                </c:pt>
                <c:pt idx="460">
                  <c:v>-2.3099999999999999E-2</c:v>
                </c:pt>
                <c:pt idx="461">
                  <c:v>-2.3099999999999999E-2</c:v>
                </c:pt>
                <c:pt idx="462">
                  <c:v>-2.3099999999999999E-2</c:v>
                </c:pt>
              </c:numCache>
            </c:numRef>
          </c:val>
        </c:ser>
        <c:ser>
          <c:idx val="10"/>
          <c:order val="10"/>
          <c:val>
            <c:numRef>
              <c:f>Sheet4!$K$1:$K$465</c:f>
              <c:numCache>
                <c:formatCode>General</c:formatCode>
                <c:ptCount val="465"/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0">
                  <c:v>0.05</c:v>
                </c:pt>
                <c:pt idx="21">
                  <c:v>0.05</c:v>
                </c:pt>
                <c:pt idx="22">
                  <c:v>0.05</c:v>
                </c:pt>
                <c:pt idx="25">
                  <c:v>4.9500000000000002E-2</c:v>
                </c:pt>
                <c:pt idx="26">
                  <c:v>4.9500000000000002E-2</c:v>
                </c:pt>
                <c:pt idx="27">
                  <c:v>4.9500000000000002E-2</c:v>
                </c:pt>
                <c:pt idx="28">
                  <c:v>4.9500000000000002E-2</c:v>
                </c:pt>
                <c:pt idx="29">
                  <c:v>4.9500000000000002E-2</c:v>
                </c:pt>
                <c:pt idx="30">
                  <c:v>4.9500000000000002E-2</c:v>
                </c:pt>
                <c:pt idx="31">
                  <c:v>4.9500000000000002E-2</c:v>
                </c:pt>
                <c:pt idx="32">
                  <c:v>4.9500000000000002E-2</c:v>
                </c:pt>
                <c:pt idx="33">
                  <c:v>4.9500000000000002E-2</c:v>
                </c:pt>
                <c:pt idx="34">
                  <c:v>4.9500000000000002E-2</c:v>
                </c:pt>
                <c:pt idx="35">
                  <c:v>4.9500000000000002E-2</c:v>
                </c:pt>
                <c:pt idx="36">
                  <c:v>4.9500000000000002E-2</c:v>
                </c:pt>
                <c:pt idx="37">
                  <c:v>4.9500000000000002E-2</c:v>
                </c:pt>
                <c:pt idx="38">
                  <c:v>4.9500000000000002E-2</c:v>
                </c:pt>
                <c:pt idx="39">
                  <c:v>4.9500000000000002E-2</c:v>
                </c:pt>
                <c:pt idx="40">
                  <c:v>4.9500000000000002E-2</c:v>
                </c:pt>
                <c:pt idx="41">
                  <c:v>4.9500000000000002E-2</c:v>
                </c:pt>
                <c:pt idx="42">
                  <c:v>4.9500000000000002E-2</c:v>
                </c:pt>
                <c:pt idx="43">
                  <c:v>4.9500000000000002E-2</c:v>
                </c:pt>
                <c:pt idx="44">
                  <c:v>4.9500000000000002E-2</c:v>
                </c:pt>
                <c:pt idx="47">
                  <c:v>4.8500000000000001E-2</c:v>
                </c:pt>
                <c:pt idx="48">
                  <c:v>4.8500000000000001E-2</c:v>
                </c:pt>
                <c:pt idx="49">
                  <c:v>4.8500000000000001E-2</c:v>
                </c:pt>
                <c:pt idx="50">
                  <c:v>4.8500000000000001E-2</c:v>
                </c:pt>
                <c:pt idx="51">
                  <c:v>4.8500000000000001E-2</c:v>
                </c:pt>
                <c:pt idx="52">
                  <c:v>4.8500000000000001E-2</c:v>
                </c:pt>
                <c:pt idx="53">
                  <c:v>4.8500000000000001E-2</c:v>
                </c:pt>
                <c:pt idx="54">
                  <c:v>4.8500000000000001E-2</c:v>
                </c:pt>
                <c:pt idx="55">
                  <c:v>4.8500000000000001E-2</c:v>
                </c:pt>
                <c:pt idx="56">
                  <c:v>4.8500000000000001E-2</c:v>
                </c:pt>
                <c:pt idx="57">
                  <c:v>4.8500000000000001E-2</c:v>
                </c:pt>
                <c:pt idx="58">
                  <c:v>4.8500000000000001E-2</c:v>
                </c:pt>
                <c:pt idx="59">
                  <c:v>4.8500000000000001E-2</c:v>
                </c:pt>
                <c:pt idx="60">
                  <c:v>4.8500000000000001E-2</c:v>
                </c:pt>
                <c:pt idx="61">
                  <c:v>4.8500000000000001E-2</c:v>
                </c:pt>
                <c:pt idx="62">
                  <c:v>4.8500000000000001E-2</c:v>
                </c:pt>
                <c:pt idx="63">
                  <c:v>4.8500000000000001E-2</c:v>
                </c:pt>
                <c:pt idx="64">
                  <c:v>4.8500000000000001E-2</c:v>
                </c:pt>
                <c:pt idx="65">
                  <c:v>4.8500000000000001E-2</c:v>
                </c:pt>
                <c:pt idx="66">
                  <c:v>4.8500000000000001E-2</c:v>
                </c:pt>
                <c:pt idx="69">
                  <c:v>4.7E-2</c:v>
                </c:pt>
                <c:pt idx="70">
                  <c:v>4.7E-2</c:v>
                </c:pt>
                <c:pt idx="71">
                  <c:v>4.7E-2</c:v>
                </c:pt>
                <c:pt idx="72">
                  <c:v>4.7E-2</c:v>
                </c:pt>
                <c:pt idx="73">
                  <c:v>4.7E-2</c:v>
                </c:pt>
                <c:pt idx="74">
                  <c:v>4.7E-2</c:v>
                </c:pt>
                <c:pt idx="75">
                  <c:v>4.7E-2</c:v>
                </c:pt>
                <c:pt idx="76">
                  <c:v>4.7E-2</c:v>
                </c:pt>
                <c:pt idx="77">
                  <c:v>4.7E-2</c:v>
                </c:pt>
                <c:pt idx="78">
                  <c:v>4.7E-2</c:v>
                </c:pt>
                <c:pt idx="79">
                  <c:v>4.7E-2</c:v>
                </c:pt>
                <c:pt idx="80">
                  <c:v>4.7E-2</c:v>
                </c:pt>
                <c:pt idx="81">
                  <c:v>4.7E-2</c:v>
                </c:pt>
                <c:pt idx="82">
                  <c:v>4.7E-2</c:v>
                </c:pt>
                <c:pt idx="83">
                  <c:v>4.7E-2</c:v>
                </c:pt>
                <c:pt idx="84">
                  <c:v>4.7E-2</c:v>
                </c:pt>
                <c:pt idx="85">
                  <c:v>4.7E-2</c:v>
                </c:pt>
                <c:pt idx="86">
                  <c:v>4.7E-2</c:v>
                </c:pt>
                <c:pt idx="87">
                  <c:v>4.7E-2</c:v>
                </c:pt>
                <c:pt idx="88">
                  <c:v>4.7E-2</c:v>
                </c:pt>
                <c:pt idx="91">
                  <c:v>4.5100000000000001E-2</c:v>
                </c:pt>
                <c:pt idx="92">
                  <c:v>4.5100000000000001E-2</c:v>
                </c:pt>
                <c:pt idx="93">
                  <c:v>4.5100000000000001E-2</c:v>
                </c:pt>
                <c:pt idx="94">
                  <c:v>4.5100000000000001E-2</c:v>
                </c:pt>
                <c:pt idx="95">
                  <c:v>4.5100000000000001E-2</c:v>
                </c:pt>
                <c:pt idx="96">
                  <c:v>4.5100000000000001E-2</c:v>
                </c:pt>
                <c:pt idx="97">
                  <c:v>4.5100000000000001E-2</c:v>
                </c:pt>
                <c:pt idx="98">
                  <c:v>4.5100000000000001E-2</c:v>
                </c:pt>
                <c:pt idx="99">
                  <c:v>4.5100000000000001E-2</c:v>
                </c:pt>
                <c:pt idx="100">
                  <c:v>4.5100000000000001E-2</c:v>
                </c:pt>
                <c:pt idx="101">
                  <c:v>4.5100000000000001E-2</c:v>
                </c:pt>
                <c:pt idx="102">
                  <c:v>4.5100000000000001E-2</c:v>
                </c:pt>
                <c:pt idx="103">
                  <c:v>4.5100000000000001E-2</c:v>
                </c:pt>
                <c:pt idx="104">
                  <c:v>4.5100000000000001E-2</c:v>
                </c:pt>
                <c:pt idx="105">
                  <c:v>4.5100000000000001E-2</c:v>
                </c:pt>
                <c:pt idx="106">
                  <c:v>4.5100000000000001E-2</c:v>
                </c:pt>
                <c:pt idx="107">
                  <c:v>4.5100000000000001E-2</c:v>
                </c:pt>
                <c:pt idx="108">
                  <c:v>4.5100000000000001E-2</c:v>
                </c:pt>
                <c:pt idx="109">
                  <c:v>4.5100000000000001E-2</c:v>
                </c:pt>
                <c:pt idx="110">
                  <c:v>4.5100000000000001E-2</c:v>
                </c:pt>
                <c:pt idx="113">
                  <c:v>4.2700000000000002E-2</c:v>
                </c:pt>
                <c:pt idx="114">
                  <c:v>4.2700000000000002E-2</c:v>
                </c:pt>
                <c:pt idx="115">
                  <c:v>4.2700000000000002E-2</c:v>
                </c:pt>
                <c:pt idx="116">
                  <c:v>4.2700000000000002E-2</c:v>
                </c:pt>
                <c:pt idx="117">
                  <c:v>4.2700000000000002E-2</c:v>
                </c:pt>
                <c:pt idx="118">
                  <c:v>4.2700000000000002E-2</c:v>
                </c:pt>
                <c:pt idx="119">
                  <c:v>4.2700000000000002E-2</c:v>
                </c:pt>
                <c:pt idx="120">
                  <c:v>4.2700000000000002E-2</c:v>
                </c:pt>
                <c:pt idx="121">
                  <c:v>4.2700000000000002E-2</c:v>
                </c:pt>
                <c:pt idx="122">
                  <c:v>4.2700000000000002E-2</c:v>
                </c:pt>
                <c:pt idx="123">
                  <c:v>4.2700000000000002E-2</c:v>
                </c:pt>
                <c:pt idx="124">
                  <c:v>4.2700000000000002E-2</c:v>
                </c:pt>
                <c:pt idx="125">
                  <c:v>4.2700000000000002E-2</c:v>
                </c:pt>
                <c:pt idx="126">
                  <c:v>4.2700000000000002E-2</c:v>
                </c:pt>
                <c:pt idx="127">
                  <c:v>4.2700000000000002E-2</c:v>
                </c:pt>
                <c:pt idx="128">
                  <c:v>4.2700000000000002E-2</c:v>
                </c:pt>
                <c:pt idx="129">
                  <c:v>4.2700000000000002E-2</c:v>
                </c:pt>
                <c:pt idx="130">
                  <c:v>4.2700000000000002E-2</c:v>
                </c:pt>
                <c:pt idx="131">
                  <c:v>4.2700000000000002E-2</c:v>
                </c:pt>
                <c:pt idx="132">
                  <c:v>4.2700000000000002E-2</c:v>
                </c:pt>
                <c:pt idx="135">
                  <c:v>3.9800000000000002E-2</c:v>
                </c:pt>
                <c:pt idx="136">
                  <c:v>3.9800000000000002E-2</c:v>
                </c:pt>
                <c:pt idx="137">
                  <c:v>3.9800000000000002E-2</c:v>
                </c:pt>
                <c:pt idx="138">
                  <c:v>3.9800000000000002E-2</c:v>
                </c:pt>
                <c:pt idx="139">
                  <c:v>3.9800000000000002E-2</c:v>
                </c:pt>
                <c:pt idx="140">
                  <c:v>3.9800000000000002E-2</c:v>
                </c:pt>
                <c:pt idx="141">
                  <c:v>3.9800000000000002E-2</c:v>
                </c:pt>
                <c:pt idx="142">
                  <c:v>3.9800000000000002E-2</c:v>
                </c:pt>
                <c:pt idx="143">
                  <c:v>3.9800000000000002E-2</c:v>
                </c:pt>
                <c:pt idx="144">
                  <c:v>3.9800000000000002E-2</c:v>
                </c:pt>
                <c:pt idx="145">
                  <c:v>3.9800000000000002E-2</c:v>
                </c:pt>
                <c:pt idx="146">
                  <c:v>3.9800000000000002E-2</c:v>
                </c:pt>
                <c:pt idx="147">
                  <c:v>3.9800000000000002E-2</c:v>
                </c:pt>
                <c:pt idx="148">
                  <c:v>3.9800000000000002E-2</c:v>
                </c:pt>
                <c:pt idx="149">
                  <c:v>3.9800000000000002E-2</c:v>
                </c:pt>
                <c:pt idx="150">
                  <c:v>3.9800000000000002E-2</c:v>
                </c:pt>
                <c:pt idx="151">
                  <c:v>3.9800000000000002E-2</c:v>
                </c:pt>
                <c:pt idx="152">
                  <c:v>3.9800000000000002E-2</c:v>
                </c:pt>
                <c:pt idx="153">
                  <c:v>3.9800000000000002E-2</c:v>
                </c:pt>
                <c:pt idx="154">
                  <c:v>3.9800000000000002E-2</c:v>
                </c:pt>
                <c:pt idx="157">
                  <c:v>3.6600000000000001E-2</c:v>
                </c:pt>
                <c:pt idx="158">
                  <c:v>3.6600000000000001E-2</c:v>
                </c:pt>
                <c:pt idx="159">
                  <c:v>3.6600000000000001E-2</c:v>
                </c:pt>
                <c:pt idx="160">
                  <c:v>3.6600000000000001E-2</c:v>
                </c:pt>
                <c:pt idx="161">
                  <c:v>3.6600000000000001E-2</c:v>
                </c:pt>
                <c:pt idx="162">
                  <c:v>3.6600000000000001E-2</c:v>
                </c:pt>
                <c:pt idx="163">
                  <c:v>3.6600000000000001E-2</c:v>
                </c:pt>
                <c:pt idx="164">
                  <c:v>3.6600000000000001E-2</c:v>
                </c:pt>
                <c:pt idx="165">
                  <c:v>3.6600000000000001E-2</c:v>
                </c:pt>
                <c:pt idx="166">
                  <c:v>3.6600000000000001E-2</c:v>
                </c:pt>
                <c:pt idx="167">
                  <c:v>3.6600000000000001E-2</c:v>
                </c:pt>
                <c:pt idx="168">
                  <c:v>3.6600000000000001E-2</c:v>
                </c:pt>
                <c:pt idx="169">
                  <c:v>3.6600000000000001E-2</c:v>
                </c:pt>
                <c:pt idx="170">
                  <c:v>3.6600000000000001E-2</c:v>
                </c:pt>
                <c:pt idx="171">
                  <c:v>3.6600000000000001E-2</c:v>
                </c:pt>
                <c:pt idx="172">
                  <c:v>3.6600000000000001E-2</c:v>
                </c:pt>
                <c:pt idx="173">
                  <c:v>3.6600000000000001E-2</c:v>
                </c:pt>
                <c:pt idx="174">
                  <c:v>3.6600000000000001E-2</c:v>
                </c:pt>
                <c:pt idx="175">
                  <c:v>3.6600000000000001E-2</c:v>
                </c:pt>
                <c:pt idx="176">
                  <c:v>3.6600000000000001E-2</c:v>
                </c:pt>
                <c:pt idx="179">
                  <c:v>3.3000000000000002E-2</c:v>
                </c:pt>
                <c:pt idx="180">
                  <c:v>3.3000000000000002E-2</c:v>
                </c:pt>
                <c:pt idx="181">
                  <c:v>3.3000000000000002E-2</c:v>
                </c:pt>
                <c:pt idx="182">
                  <c:v>3.3000000000000002E-2</c:v>
                </c:pt>
                <c:pt idx="183">
                  <c:v>3.3000000000000002E-2</c:v>
                </c:pt>
                <c:pt idx="184">
                  <c:v>3.3000000000000002E-2</c:v>
                </c:pt>
                <c:pt idx="185">
                  <c:v>3.3000000000000002E-2</c:v>
                </c:pt>
                <c:pt idx="186">
                  <c:v>3.3000000000000002E-2</c:v>
                </c:pt>
                <c:pt idx="187">
                  <c:v>3.3000000000000002E-2</c:v>
                </c:pt>
                <c:pt idx="188">
                  <c:v>3.3000000000000002E-2</c:v>
                </c:pt>
                <c:pt idx="189">
                  <c:v>3.3000000000000002E-2</c:v>
                </c:pt>
                <c:pt idx="190">
                  <c:v>3.3000000000000002E-2</c:v>
                </c:pt>
                <c:pt idx="191">
                  <c:v>3.3000000000000002E-2</c:v>
                </c:pt>
                <c:pt idx="192">
                  <c:v>3.3000000000000002E-2</c:v>
                </c:pt>
                <c:pt idx="193">
                  <c:v>3.3000000000000002E-2</c:v>
                </c:pt>
                <c:pt idx="194">
                  <c:v>3.3000000000000002E-2</c:v>
                </c:pt>
                <c:pt idx="195">
                  <c:v>3.3000000000000002E-2</c:v>
                </c:pt>
                <c:pt idx="196">
                  <c:v>3.3000000000000002E-2</c:v>
                </c:pt>
                <c:pt idx="197">
                  <c:v>3.3000000000000002E-2</c:v>
                </c:pt>
                <c:pt idx="198">
                  <c:v>3.3000000000000002E-2</c:v>
                </c:pt>
                <c:pt idx="201">
                  <c:v>2.9100000000000001E-2</c:v>
                </c:pt>
                <c:pt idx="202">
                  <c:v>2.9100000000000001E-2</c:v>
                </c:pt>
                <c:pt idx="203">
                  <c:v>2.9100000000000001E-2</c:v>
                </c:pt>
                <c:pt idx="204">
                  <c:v>2.9100000000000001E-2</c:v>
                </c:pt>
                <c:pt idx="205">
                  <c:v>2.9100000000000001E-2</c:v>
                </c:pt>
                <c:pt idx="206">
                  <c:v>2.9100000000000001E-2</c:v>
                </c:pt>
                <c:pt idx="207">
                  <c:v>2.9100000000000001E-2</c:v>
                </c:pt>
                <c:pt idx="208">
                  <c:v>2.9100000000000001E-2</c:v>
                </c:pt>
                <c:pt idx="209">
                  <c:v>2.9100000000000001E-2</c:v>
                </c:pt>
                <c:pt idx="210">
                  <c:v>2.9100000000000001E-2</c:v>
                </c:pt>
                <c:pt idx="211">
                  <c:v>2.9100000000000001E-2</c:v>
                </c:pt>
                <c:pt idx="212">
                  <c:v>2.9100000000000001E-2</c:v>
                </c:pt>
                <c:pt idx="213">
                  <c:v>2.9100000000000001E-2</c:v>
                </c:pt>
                <c:pt idx="214">
                  <c:v>2.9100000000000001E-2</c:v>
                </c:pt>
                <c:pt idx="215">
                  <c:v>2.9100000000000001E-2</c:v>
                </c:pt>
                <c:pt idx="216">
                  <c:v>2.9100000000000001E-2</c:v>
                </c:pt>
                <c:pt idx="217">
                  <c:v>2.9100000000000001E-2</c:v>
                </c:pt>
                <c:pt idx="218">
                  <c:v>2.9100000000000001E-2</c:v>
                </c:pt>
                <c:pt idx="219">
                  <c:v>2.9100000000000001E-2</c:v>
                </c:pt>
                <c:pt idx="220">
                  <c:v>2.9100000000000001E-2</c:v>
                </c:pt>
                <c:pt idx="223">
                  <c:v>2.4899999999999999E-2</c:v>
                </c:pt>
                <c:pt idx="224">
                  <c:v>2.4899999999999999E-2</c:v>
                </c:pt>
                <c:pt idx="225">
                  <c:v>2.4899999999999999E-2</c:v>
                </c:pt>
                <c:pt idx="226">
                  <c:v>2.4899999999999999E-2</c:v>
                </c:pt>
                <c:pt idx="227">
                  <c:v>2.4899999999999999E-2</c:v>
                </c:pt>
                <c:pt idx="228">
                  <c:v>2.4899999999999999E-2</c:v>
                </c:pt>
                <c:pt idx="229">
                  <c:v>2.4899999999999999E-2</c:v>
                </c:pt>
                <c:pt idx="230">
                  <c:v>2.4899999999999999E-2</c:v>
                </c:pt>
                <c:pt idx="231">
                  <c:v>2.4899999999999999E-2</c:v>
                </c:pt>
                <c:pt idx="232">
                  <c:v>2.4899999999999999E-2</c:v>
                </c:pt>
                <c:pt idx="233">
                  <c:v>2.4899999999999999E-2</c:v>
                </c:pt>
                <c:pt idx="234">
                  <c:v>2.4899999999999999E-2</c:v>
                </c:pt>
                <c:pt idx="235">
                  <c:v>2.4899999999999999E-2</c:v>
                </c:pt>
                <c:pt idx="236">
                  <c:v>2.4899999999999999E-2</c:v>
                </c:pt>
                <c:pt idx="237">
                  <c:v>2.4899999999999999E-2</c:v>
                </c:pt>
                <c:pt idx="238">
                  <c:v>2.4899999999999999E-2</c:v>
                </c:pt>
                <c:pt idx="239">
                  <c:v>2.4899999999999999E-2</c:v>
                </c:pt>
                <c:pt idx="240">
                  <c:v>2.4899999999999999E-2</c:v>
                </c:pt>
                <c:pt idx="241">
                  <c:v>2.4899999999999999E-2</c:v>
                </c:pt>
                <c:pt idx="242">
                  <c:v>2.4899999999999999E-2</c:v>
                </c:pt>
                <c:pt idx="245">
                  <c:v>2.0400000000000001E-2</c:v>
                </c:pt>
                <c:pt idx="246">
                  <c:v>2.0400000000000001E-2</c:v>
                </c:pt>
                <c:pt idx="247">
                  <c:v>2.0400000000000001E-2</c:v>
                </c:pt>
                <c:pt idx="248">
                  <c:v>2.0400000000000001E-2</c:v>
                </c:pt>
                <c:pt idx="249">
                  <c:v>2.0400000000000001E-2</c:v>
                </c:pt>
                <c:pt idx="250">
                  <c:v>2.0400000000000001E-2</c:v>
                </c:pt>
                <c:pt idx="251">
                  <c:v>2.0400000000000001E-2</c:v>
                </c:pt>
                <c:pt idx="252">
                  <c:v>2.0400000000000001E-2</c:v>
                </c:pt>
                <c:pt idx="253">
                  <c:v>2.0400000000000001E-2</c:v>
                </c:pt>
                <c:pt idx="254">
                  <c:v>2.0400000000000001E-2</c:v>
                </c:pt>
                <c:pt idx="255">
                  <c:v>2.0400000000000001E-2</c:v>
                </c:pt>
                <c:pt idx="256">
                  <c:v>2.0400000000000001E-2</c:v>
                </c:pt>
                <c:pt idx="257">
                  <c:v>2.0400000000000001E-2</c:v>
                </c:pt>
                <c:pt idx="258">
                  <c:v>2.0400000000000001E-2</c:v>
                </c:pt>
                <c:pt idx="259">
                  <c:v>2.0400000000000001E-2</c:v>
                </c:pt>
                <c:pt idx="260">
                  <c:v>2.0400000000000001E-2</c:v>
                </c:pt>
                <c:pt idx="261">
                  <c:v>2.0400000000000001E-2</c:v>
                </c:pt>
                <c:pt idx="262">
                  <c:v>2.0400000000000001E-2</c:v>
                </c:pt>
                <c:pt idx="263">
                  <c:v>2.0400000000000001E-2</c:v>
                </c:pt>
                <c:pt idx="264">
                  <c:v>2.0400000000000001E-2</c:v>
                </c:pt>
                <c:pt idx="267">
                  <c:v>1.5800000000000002E-2</c:v>
                </c:pt>
                <c:pt idx="268">
                  <c:v>1.5800000000000002E-2</c:v>
                </c:pt>
                <c:pt idx="269">
                  <c:v>1.5800000000000002E-2</c:v>
                </c:pt>
                <c:pt idx="270">
                  <c:v>1.5800000000000002E-2</c:v>
                </c:pt>
                <c:pt idx="271">
                  <c:v>1.5800000000000002E-2</c:v>
                </c:pt>
                <c:pt idx="272">
                  <c:v>1.5800000000000002E-2</c:v>
                </c:pt>
                <c:pt idx="273">
                  <c:v>1.5800000000000002E-2</c:v>
                </c:pt>
                <c:pt idx="274">
                  <c:v>1.5800000000000002E-2</c:v>
                </c:pt>
                <c:pt idx="275">
                  <c:v>1.5800000000000002E-2</c:v>
                </c:pt>
                <c:pt idx="276">
                  <c:v>1.5800000000000002E-2</c:v>
                </c:pt>
                <c:pt idx="277">
                  <c:v>1.5800000000000002E-2</c:v>
                </c:pt>
                <c:pt idx="278">
                  <c:v>1.5800000000000002E-2</c:v>
                </c:pt>
                <c:pt idx="279">
                  <c:v>1.5800000000000002E-2</c:v>
                </c:pt>
                <c:pt idx="280">
                  <c:v>1.5800000000000002E-2</c:v>
                </c:pt>
                <c:pt idx="281">
                  <c:v>1.5800000000000002E-2</c:v>
                </c:pt>
                <c:pt idx="282">
                  <c:v>1.5800000000000002E-2</c:v>
                </c:pt>
                <c:pt idx="283">
                  <c:v>1.5800000000000002E-2</c:v>
                </c:pt>
                <c:pt idx="284">
                  <c:v>1.5800000000000002E-2</c:v>
                </c:pt>
                <c:pt idx="285">
                  <c:v>1.5800000000000002E-2</c:v>
                </c:pt>
                <c:pt idx="286">
                  <c:v>1.5800000000000002E-2</c:v>
                </c:pt>
                <c:pt idx="289">
                  <c:v>1.09E-2</c:v>
                </c:pt>
                <c:pt idx="290">
                  <c:v>1.09E-2</c:v>
                </c:pt>
                <c:pt idx="291">
                  <c:v>1.09E-2</c:v>
                </c:pt>
                <c:pt idx="292">
                  <c:v>1.09E-2</c:v>
                </c:pt>
                <c:pt idx="293">
                  <c:v>1.09E-2</c:v>
                </c:pt>
                <c:pt idx="294">
                  <c:v>1.09E-2</c:v>
                </c:pt>
                <c:pt idx="295">
                  <c:v>1.09E-2</c:v>
                </c:pt>
                <c:pt idx="296">
                  <c:v>1.09E-2</c:v>
                </c:pt>
                <c:pt idx="297">
                  <c:v>1.09E-2</c:v>
                </c:pt>
                <c:pt idx="298">
                  <c:v>1.09E-2</c:v>
                </c:pt>
                <c:pt idx="299">
                  <c:v>1.09E-2</c:v>
                </c:pt>
                <c:pt idx="300">
                  <c:v>1.09E-2</c:v>
                </c:pt>
                <c:pt idx="301">
                  <c:v>1.09E-2</c:v>
                </c:pt>
                <c:pt idx="302">
                  <c:v>1.09E-2</c:v>
                </c:pt>
                <c:pt idx="303">
                  <c:v>1.09E-2</c:v>
                </c:pt>
                <c:pt idx="304">
                  <c:v>1.09E-2</c:v>
                </c:pt>
                <c:pt idx="305">
                  <c:v>1.09E-2</c:v>
                </c:pt>
                <c:pt idx="306">
                  <c:v>1.09E-2</c:v>
                </c:pt>
                <c:pt idx="307">
                  <c:v>1.09E-2</c:v>
                </c:pt>
                <c:pt idx="308">
                  <c:v>1.09E-2</c:v>
                </c:pt>
                <c:pt idx="311">
                  <c:v>6.0000000000000001E-3</c:v>
                </c:pt>
                <c:pt idx="312">
                  <c:v>6.0000000000000001E-3</c:v>
                </c:pt>
                <c:pt idx="313">
                  <c:v>6.0000000000000001E-3</c:v>
                </c:pt>
                <c:pt idx="314">
                  <c:v>6.0000000000000001E-3</c:v>
                </c:pt>
                <c:pt idx="315">
                  <c:v>6.0000000000000001E-3</c:v>
                </c:pt>
                <c:pt idx="316">
                  <c:v>6.0000000000000001E-3</c:v>
                </c:pt>
                <c:pt idx="317">
                  <c:v>6.0000000000000001E-3</c:v>
                </c:pt>
                <c:pt idx="318">
                  <c:v>6.0000000000000001E-3</c:v>
                </c:pt>
                <c:pt idx="319">
                  <c:v>6.0000000000000001E-3</c:v>
                </c:pt>
                <c:pt idx="320">
                  <c:v>6.0000000000000001E-3</c:v>
                </c:pt>
                <c:pt idx="321">
                  <c:v>6.0000000000000001E-3</c:v>
                </c:pt>
                <c:pt idx="322">
                  <c:v>6.0000000000000001E-3</c:v>
                </c:pt>
                <c:pt idx="323">
                  <c:v>6.0000000000000001E-3</c:v>
                </c:pt>
                <c:pt idx="324">
                  <c:v>6.0000000000000001E-3</c:v>
                </c:pt>
                <c:pt idx="325">
                  <c:v>6.0000000000000001E-3</c:v>
                </c:pt>
                <c:pt idx="326">
                  <c:v>6.0000000000000001E-3</c:v>
                </c:pt>
                <c:pt idx="327">
                  <c:v>6.0000000000000001E-3</c:v>
                </c:pt>
                <c:pt idx="328">
                  <c:v>6.0000000000000001E-3</c:v>
                </c:pt>
                <c:pt idx="329">
                  <c:v>6.0000000000000001E-3</c:v>
                </c:pt>
                <c:pt idx="330">
                  <c:v>6.0000000000000001E-3</c:v>
                </c:pt>
                <c:pt idx="333">
                  <c:v>1E-3</c:v>
                </c:pt>
                <c:pt idx="334">
                  <c:v>1E-3</c:v>
                </c:pt>
                <c:pt idx="335">
                  <c:v>1E-3</c:v>
                </c:pt>
                <c:pt idx="336">
                  <c:v>1E-3</c:v>
                </c:pt>
                <c:pt idx="337">
                  <c:v>1E-3</c:v>
                </c:pt>
                <c:pt idx="338">
                  <c:v>1E-3</c:v>
                </c:pt>
                <c:pt idx="339">
                  <c:v>1E-3</c:v>
                </c:pt>
                <c:pt idx="340">
                  <c:v>1E-3</c:v>
                </c:pt>
                <c:pt idx="341">
                  <c:v>1E-3</c:v>
                </c:pt>
                <c:pt idx="342">
                  <c:v>1E-3</c:v>
                </c:pt>
                <c:pt idx="343">
                  <c:v>1E-3</c:v>
                </c:pt>
                <c:pt idx="344">
                  <c:v>1E-3</c:v>
                </c:pt>
                <c:pt idx="345">
                  <c:v>1E-3</c:v>
                </c:pt>
                <c:pt idx="346">
                  <c:v>1E-3</c:v>
                </c:pt>
                <c:pt idx="347">
                  <c:v>1E-3</c:v>
                </c:pt>
                <c:pt idx="348">
                  <c:v>1E-3</c:v>
                </c:pt>
                <c:pt idx="349">
                  <c:v>1E-3</c:v>
                </c:pt>
                <c:pt idx="350">
                  <c:v>1E-3</c:v>
                </c:pt>
                <c:pt idx="351">
                  <c:v>1E-3</c:v>
                </c:pt>
                <c:pt idx="352">
                  <c:v>1E-3</c:v>
                </c:pt>
                <c:pt idx="355">
                  <c:v>-4.0000000000000001E-3</c:v>
                </c:pt>
                <c:pt idx="356">
                  <c:v>-4.0000000000000001E-3</c:v>
                </c:pt>
                <c:pt idx="357">
                  <c:v>-4.0000000000000001E-3</c:v>
                </c:pt>
                <c:pt idx="358">
                  <c:v>-4.0000000000000001E-3</c:v>
                </c:pt>
                <c:pt idx="359">
                  <c:v>-4.0000000000000001E-3</c:v>
                </c:pt>
                <c:pt idx="360">
                  <c:v>-4.0000000000000001E-3</c:v>
                </c:pt>
                <c:pt idx="361">
                  <c:v>-4.0000000000000001E-3</c:v>
                </c:pt>
                <c:pt idx="362">
                  <c:v>-4.0000000000000001E-3</c:v>
                </c:pt>
                <c:pt idx="363">
                  <c:v>-4.0000000000000001E-3</c:v>
                </c:pt>
                <c:pt idx="364">
                  <c:v>-4.0000000000000001E-3</c:v>
                </c:pt>
                <c:pt idx="365">
                  <c:v>-4.0000000000000001E-3</c:v>
                </c:pt>
                <c:pt idx="366">
                  <c:v>-4.0000000000000001E-3</c:v>
                </c:pt>
                <c:pt idx="367">
                  <c:v>-4.0000000000000001E-3</c:v>
                </c:pt>
                <c:pt idx="368">
                  <c:v>-4.0000000000000001E-3</c:v>
                </c:pt>
                <c:pt idx="369">
                  <c:v>-4.0000000000000001E-3</c:v>
                </c:pt>
                <c:pt idx="370">
                  <c:v>-4.0000000000000001E-3</c:v>
                </c:pt>
                <c:pt idx="371">
                  <c:v>-4.0000000000000001E-3</c:v>
                </c:pt>
                <c:pt idx="372">
                  <c:v>-4.0000000000000001E-3</c:v>
                </c:pt>
                <c:pt idx="373">
                  <c:v>-4.0000000000000001E-3</c:v>
                </c:pt>
                <c:pt idx="374">
                  <c:v>-4.0000000000000001E-3</c:v>
                </c:pt>
                <c:pt idx="377">
                  <c:v>-8.9999999999999993E-3</c:v>
                </c:pt>
                <c:pt idx="378">
                  <c:v>-8.9999999999999993E-3</c:v>
                </c:pt>
                <c:pt idx="379">
                  <c:v>-8.9999999999999993E-3</c:v>
                </c:pt>
                <c:pt idx="380">
                  <c:v>-8.9999999999999993E-3</c:v>
                </c:pt>
                <c:pt idx="381">
                  <c:v>-8.9999999999999993E-3</c:v>
                </c:pt>
                <c:pt idx="382">
                  <c:v>-8.9999999999999993E-3</c:v>
                </c:pt>
                <c:pt idx="383">
                  <c:v>-8.9999999999999993E-3</c:v>
                </c:pt>
                <c:pt idx="384">
                  <c:v>-8.9999999999999993E-3</c:v>
                </c:pt>
                <c:pt idx="385">
                  <c:v>-8.9999999999999993E-3</c:v>
                </c:pt>
                <c:pt idx="386">
                  <c:v>-8.9999999999999993E-3</c:v>
                </c:pt>
                <c:pt idx="387">
                  <c:v>-8.9999999999999993E-3</c:v>
                </c:pt>
                <c:pt idx="388">
                  <c:v>-8.9999999999999993E-3</c:v>
                </c:pt>
                <c:pt idx="389">
                  <c:v>-8.9999999999999993E-3</c:v>
                </c:pt>
                <c:pt idx="390">
                  <c:v>-8.9999999999999993E-3</c:v>
                </c:pt>
                <c:pt idx="391">
                  <c:v>-8.9999999999999993E-3</c:v>
                </c:pt>
                <c:pt idx="392">
                  <c:v>-8.9999999999999993E-3</c:v>
                </c:pt>
                <c:pt idx="393">
                  <c:v>-8.9999999999999993E-3</c:v>
                </c:pt>
                <c:pt idx="394">
                  <c:v>-8.9999999999999993E-3</c:v>
                </c:pt>
                <c:pt idx="395">
                  <c:v>-8.9999999999999993E-3</c:v>
                </c:pt>
                <c:pt idx="396">
                  <c:v>-8.9999999999999993E-3</c:v>
                </c:pt>
                <c:pt idx="399">
                  <c:v>-1.38E-2</c:v>
                </c:pt>
                <c:pt idx="400">
                  <c:v>-1.38E-2</c:v>
                </c:pt>
                <c:pt idx="401">
                  <c:v>-1.38E-2</c:v>
                </c:pt>
                <c:pt idx="402">
                  <c:v>-1.38E-2</c:v>
                </c:pt>
                <c:pt idx="403">
                  <c:v>-1.38E-2</c:v>
                </c:pt>
                <c:pt idx="404">
                  <c:v>-1.38E-2</c:v>
                </c:pt>
                <c:pt idx="405">
                  <c:v>-1.38E-2</c:v>
                </c:pt>
                <c:pt idx="406">
                  <c:v>-1.38E-2</c:v>
                </c:pt>
                <c:pt idx="407">
                  <c:v>-1.38E-2</c:v>
                </c:pt>
                <c:pt idx="408">
                  <c:v>-1.38E-2</c:v>
                </c:pt>
                <c:pt idx="409">
                  <c:v>-1.38E-2</c:v>
                </c:pt>
                <c:pt idx="410">
                  <c:v>-1.38E-2</c:v>
                </c:pt>
                <c:pt idx="411">
                  <c:v>-1.38E-2</c:v>
                </c:pt>
                <c:pt idx="412">
                  <c:v>-1.38E-2</c:v>
                </c:pt>
                <c:pt idx="413">
                  <c:v>-1.38E-2</c:v>
                </c:pt>
                <c:pt idx="414">
                  <c:v>-1.38E-2</c:v>
                </c:pt>
                <c:pt idx="415">
                  <c:v>-1.38E-2</c:v>
                </c:pt>
                <c:pt idx="416">
                  <c:v>-1.38E-2</c:v>
                </c:pt>
                <c:pt idx="417">
                  <c:v>-1.38E-2</c:v>
                </c:pt>
                <c:pt idx="418">
                  <c:v>-1.38E-2</c:v>
                </c:pt>
                <c:pt idx="421">
                  <c:v>-1.8599999999999998E-2</c:v>
                </c:pt>
                <c:pt idx="422">
                  <c:v>-1.8599999999999998E-2</c:v>
                </c:pt>
                <c:pt idx="423">
                  <c:v>-1.8599999999999998E-2</c:v>
                </c:pt>
                <c:pt idx="424">
                  <c:v>-1.8599999999999998E-2</c:v>
                </c:pt>
                <c:pt idx="425">
                  <c:v>-1.8599999999999998E-2</c:v>
                </c:pt>
                <c:pt idx="426">
                  <c:v>-1.8599999999999998E-2</c:v>
                </c:pt>
                <c:pt idx="427">
                  <c:v>-1.8599999999999998E-2</c:v>
                </c:pt>
                <c:pt idx="428">
                  <c:v>-1.8599999999999998E-2</c:v>
                </c:pt>
                <c:pt idx="429">
                  <c:v>-1.8599999999999998E-2</c:v>
                </c:pt>
                <c:pt idx="430">
                  <c:v>-1.8599999999999998E-2</c:v>
                </c:pt>
                <c:pt idx="431">
                  <c:v>-1.8599999999999998E-2</c:v>
                </c:pt>
                <c:pt idx="432">
                  <c:v>-1.8599999999999998E-2</c:v>
                </c:pt>
                <c:pt idx="433">
                  <c:v>-1.8599999999999998E-2</c:v>
                </c:pt>
                <c:pt idx="434">
                  <c:v>-1.8599999999999998E-2</c:v>
                </c:pt>
                <c:pt idx="435">
                  <c:v>-1.8599999999999998E-2</c:v>
                </c:pt>
                <c:pt idx="436">
                  <c:v>-1.8599999999999998E-2</c:v>
                </c:pt>
                <c:pt idx="437">
                  <c:v>-1.8599999999999998E-2</c:v>
                </c:pt>
                <c:pt idx="438">
                  <c:v>-1.8599999999999998E-2</c:v>
                </c:pt>
                <c:pt idx="439">
                  <c:v>-1.8599999999999998E-2</c:v>
                </c:pt>
                <c:pt idx="440">
                  <c:v>-1.8599999999999998E-2</c:v>
                </c:pt>
                <c:pt idx="443">
                  <c:v>-2.3099999999999999E-2</c:v>
                </c:pt>
                <c:pt idx="444">
                  <c:v>-2.3099999999999999E-2</c:v>
                </c:pt>
                <c:pt idx="445">
                  <c:v>-2.3099999999999999E-2</c:v>
                </c:pt>
                <c:pt idx="446">
                  <c:v>-2.3099999999999999E-2</c:v>
                </c:pt>
                <c:pt idx="447">
                  <c:v>-2.3099999999999999E-2</c:v>
                </c:pt>
                <c:pt idx="448">
                  <c:v>-2.3099999999999999E-2</c:v>
                </c:pt>
                <c:pt idx="449">
                  <c:v>-2.3099999999999999E-2</c:v>
                </c:pt>
                <c:pt idx="450">
                  <c:v>-2.3099999999999999E-2</c:v>
                </c:pt>
                <c:pt idx="451">
                  <c:v>-2.3099999999999999E-2</c:v>
                </c:pt>
                <c:pt idx="452">
                  <c:v>-2.3099999999999999E-2</c:v>
                </c:pt>
                <c:pt idx="453">
                  <c:v>-2.3099999999999999E-2</c:v>
                </c:pt>
                <c:pt idx="454">
                  <c:v>-2.3099999999999999E-2</c:v>
                </c:pt>
                <c:pt idx="455">
                  <c:v>-2.3099999999999999E-2</c:v>
                </c:pt>
                <c:pt idx="456">
                  <c:v>-2.3099999999999999E-2</c:v>
                </c:pt>
                <c:pt idx="457">
                  <c:v>-2.3099999999999999E-2</c:v>
                </c:pt>
                <c:pt idx="458">
                  <c:v>-2.3099999999999999E-2</c:v>
                </c:pt>
                <c:pt idx="459">
                  <c:v>-2.3099999999999999E-2</c:v>
                </c:pt>
                <c:pt idx="460">
                  <c:v>-2.3099999999999999E-2</c:v>
                </c:pt>
                <c:pt idx="461">
                  <c:v>-2.3099999999999999E-2</c:v>
                </c:pt>
                <c:pt idx="462">
                  <c:v>-2.3099999999999999E-2</c:v>
                </c:pt>
              </c:numCache>
            </c:numRef>
          </c:val>
        </c:ser>
        <c:ser>
          <c:idx val="11"/>
          <c:order val="11"/>
          <c:val>
            <c:numRef>
              <c:f>Sheet4!$L$1:$L$465</c:f>
              <c:numCache>
                <c:formatCode>General</c:formatCode>
                <c:ptCount val="465"/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0">
                  <c:v>0.05</c:v>
                </c:pt>
                <c:pt idx="21">
                  <c:v>0.05</c:v>
                </c:pt>
                <c:pt idx="22">
                  <c:v>0.05</c:v>
                </c:pt>
                <c:pt idx="25">
                  <c:v>4.9500000000000002E-2</c:v>
                </c:pt>
                <c:pt idx="26">
                  <c:v>4.9500000000000002E-2</c:v>
                </c:pt>
                <c:pt idx="27">
                  <c:v>4.9500000000000002E-2</c:v>
                </c:pt>
                <c:pt idx="28">
                  <c:v>4.9500000000000002E-2</c:v>
                </c:pt>
                <c:pt idx="29">
                  <c:v>4.9500000000000002E-2</c:v>
                </c:pt>
                <c:pt idx="30">
                  <c:v>4.9500000000000002E-2</c:v>
                </c:pt>
                <c:pt idx="31">
                  <c:v>4.9500000000000002E-2</c:v>
                </c:pt>
                <c:pt idx="32">
                  <c:v>4.9500000000000002E-2</c:v>
                </c:pt>
                <c:pt idx="33">
                  <c:v>4.9500000000000002E-2</c:v>
                </c:pt>
                <c:pt idx="34">
                  <c:v>4.9500000000000002E-2</c:v>
                </c:pt>
                <c:pt idx="35">
                  <c:v>4.9500000000000002E-2</c:v>
                </c:pt>
                <c:pt idx="36">
                  <c:v>4.9500000000000002E-2</c:v>
                </c:pt>
                <c:pt idx="37">
                  <c:v>4.9500000000000002E-2</c:v>
                </c:pt>
                <c:pt idx="38">
                  <c:v>4.9500000000000002E-2</c:v>
                </c:pt>
                <c:pt idx="39">
                  <c:v>4.9500000000000002E-2</c:v>
                </c:pt>
                <c:pt idx="40">
                  <c:v>4.9500000000000002E-2</c:v>
                </c:pt>
                <c:pt idx="41">
                  <c:v>4.9500000000000002E-2</c:v>
                </c:pt>
                <c:pt idx="42">
                  <c:v>4.9500000000000002E-2</c:v>
                </c:pt>
                <c:pt idx="43">
                  <c:v>4.9500000000000002E-2</c:v>
                </c:pt>
                <c:pt idx="44">
                  <c:v>4.9500000000000002E-2</c:v>
                </c:pt>
                <c:pt idx="47">
                  <c:v>4.8500000000000001E-2</c:v>
                </c:pt>
                <c:pt idx="48">
                  <c:v>4.8500000000000001E-2</c:v>
                </c:pt>
                <c:pt idx="49">
                  <c:v>4.8500000000000001E-2</c:v>
                </c:pt>
                <c:pt idx="50">
                  <c:v>4.8500000000000001E-2</c:v>
                </c:pt>
                <c:pt idx="51">
                  <c:v>4.8500000000000001E-2</c:v>
                </c:pt>
                <c:pt idx="52">
                  <c:v>4.8500000000000001E-2</c:v>
                </c:pt>
                <c:pt idx="53">
                  <c:v>4.8500000000000001E-2</c:v>
                </c:pt>
                <c:pt idx="54">
                  <c:v>4.8500000000000001E-2</c:v>
                </c:pt>
                <c:pt idx="55">
                  <c:v>4.8500000000000001E-2</c:v>
                </c:pt>
                <c:pt idx="56">
                  <c:v>4.8500000000000001E-2</c:v>
                </c:pt>
                <c:pt idx="57">
                  <c:v>4.8500000000000001E-2</c:v>
                </c:pt>
                <c:pt idx="58">
                  <c:v>4.8500000000000001E-2</c:v>
                </c:pt>
                <c:pt idx="59">
                  <c:v>4.8500000000000001E-2</c:v>
                </c:pt>
                <c:pt idx="60">
                  <c:v>4.8500000000000001E-2</c:v>
                </c:pt>
                <c:pt idx="61">
                  <c:v>4.8500000000000001E-2</c:v>
                </c:pt>
                <c:pt idx="62">
                  <c:v>4.8500000000000001E-2</c:v>
                </c:pt>
                <c:pt idx="63">
                  <c:v>4.8500000000000001E-2</c:v>
                </c:pt>
                <c:pt idx="64">
                  <c:v>4.8500000000000001E-2</c:v>
                </c:pt>
                <c:pt idx="65">
                  <c:v>4.8500000000000001E-2</c:v>
                </c:pt>
                <c:pt idx="66">
                  <c:v>4.8500000000000001E-2</c:v>
                </c:pt>
                <c:pt idx="69">
                  <c:v>4.7E-2</c:v>
                </c:pt>
                <c:pt idx="70">
                  <c:v>4.7E-2</c:v>
                </c:pt>
                <c:pt idx="71">
                  <c:v>4.7E-2</c:v>
                </c:pt>
                <c:pt idx="72">
                  <c:v>4.7E-2</c:v>
                </c:pt>
                <c:pt idx="73">
                  <c:v>4.7E-2</c:v>
                </c:pt>
                <c:pt idx="74">
                  <c:v>4.7E-2</c:v>
                </c:pt>
                <c:pt idx="75">
                  <c:v>4.7E-2</c:v>
                </c:pt>
                <c:pt idx="76">
                  <c:v>4.7E-2</c:v>
                </c:pt>
                <c:pt idx="77">
                  <c:v>4.7E-2</c:v>
                </c:pt>
                <c:pt idx="78">
                  <c:v>4.7E-2</c:v>
                </c:pt>
                <c:pt idx="79">
                  <c:v>4.7E-2</c:v>
                </c:pt>
                <c:pt idx="80">
                  <c:v>4.7E-2</c:v>
                </c:pt>
                <c:pt idx="81">
                  <c:v>4.7E-2</c:v>
                </c:pt>
                <c:pt idx="82">
                  <c:v>4.7E-2</c:v>
                </c:pt>
                <c:pt idx="83">
                  <c:v>4.7E-2</c:v>
                </c:pt>
                <c:pt idx="84">
                  <c:v>4.7E-2</c:v>
                </c:pt>
                <c:pt idx="85">
                  <c:v>4.7E-2</c:v>
                </c:pt>
                <c:pt idx="86">
                  <c:v>4.7E-2</c:v>
                </c:pt>
                <c:pt idx="87">
                  <c:v>4.7E-2</c:v>
                </c:pt>
                <c:pt idx="88">
                  <c:v>4.7E-2</c:v>
                </c:pt>
                <c:pt idx="91">
                  <c:v>4.5100000000000001E-2</c:v>
                </c:pt>
                <c:pt idx="92">
                  <c:v>4.5100000000000001E-2</c:v>
                </c:pt>
                <c:pt idx="93">
                  <c:v>4.5100000000000001E-2</c:v>
                </c:pt>
                <c:pt idx="94">
                  <c:v>4.5100000000000001E-2</c:v>
                </c:pt>
                <c:pt idx="95">
                  <c:v>4.5100000000000001E-2</c:v>
                </c:pt>
                <c:pt idx="96">
                  <c:v>4.5100000000000001E-2</c:v>
                </c:pt>
                <c:pt idx="97">
                  <c:v>4.5100000000000001E-2</c:v>
                </c:pt>
                <c:pt idx="98">
                  <c:v>4.5100000000000001E-2</c:v>
                </c:pt>
                <c:pt idx="99">
                  <c:v>4.5100000000000001E-2</c:v>
                </c:pt>
                <c:pt idx="100">
                  <c:v>4.5100000000000001E-2</c:v>
                </c:pt>
                <c:pt idx="101">
                  <c:v>4.5100000000000001E-2</c:v>
                </c:pt>
                <c:pt idx="102">
                  <c:v>4.5100000000000001E-2</c:v>
                </c:pt>
                <c:pt idx="103">
                  <c:v>4.5100000000000001E-2</c:v>
                </c:pt>
                <c:pt idx="104">
                  <c:v>4.5100000000000001E-2</c:v>
                </c:pt>
                <c:pt idx="105">
                  <c:v>4.5100000000000001E-2</c:v>
                </c:pt>
                <c:pt idx="106">
                  <c:v>4.5100000000000001E-2</c:v>
                </c:pt>
                <c:pt idx="107">
                  <c:v>4.5100000000000001E-2</c:v>
                </c:pt>
                <c:pt idx="108">
                  <c:v>4.5100000000000001E-2</c:v>
                </c:pt>
                <c:pt idx="109">
                  <c:v>4.5100000000000001E-2</c:v>
                </c:pt>
                <c:pt idx="110">
                  <c:v>4.5100000000000001E-2</c:v>
                </c:pt>
                <c:pt idx="113">
                  <c:v>4.2700000000000002E-2</c:v>
                </c:pt>
                <c:pt idx="114">
                  <c:v>4.2700000000000002E-2</c:v>
                </c:pt>
                <c:pt idx="115">
                  <c:v>4.2700000000000002E-2</c:v>
                </c:pt>
                <c:pt idx="116">
                  <c:v>4.2700000000000002E-2</c:v>
                </c:pt>
                <c:pt idx="117">
                  <c:v>4.2700000000000002E-2</c:v>
                </c:pt>
                <c:pt idx="118">
                  <c:v>4.2700000000000002E-2</c:v>
                </c:pt>
                <c:pt idx="119">
                  <c:v>4.2700000000000002E-2</c:v>
                </c:pt>
                <c:pt idx="120">
                  <c:v>4.2700000000000002E-2</c:v>
                </c:pt>
                <c:pt idx="121">
                  <c:v>4.2700000000000002E-2</c:v>
                </c:pt>
                <c:pt idx="122">
                  <c:v>4.2700000000000002E-2</c:v>
                </c:pt>
                <c:pt idx="123">
                  <c:v>4.2700000000000002E-2</c:v>
                </c:pt>
                <c:pt idx="124">
                  <c:v>4.2700000000000002E-2</c:v>
                </c:pt>
                <c:pt idx="125">
                  <c:v>4.2700000000000002E-2</c:v>
                </c:pt>
                <c:pt idx="126">
                  <c:v>4.2700000000000002E-2</c:v>
                </c:pt>
                <c:pt idx="127">
                  <c:v>4.2700000000000002E-2</c:v>
                </c:pt>
                <c:pt idx="128">
                  <c:v>4.2700000000000002E-2</c:v>
                </c:pt>
                <c:pt idx="129">
                  <c:v>4.2700000000000002E-2</c:v>
                </c:pt>
                <c:pt idx="130">
                  <c:v>4.2700000000000002E-2</c:v>
                </c:pt>
                <c:pt idx="131">
                  <c:v>4.2700000000000002E-2</c:v>
                </c:pt>
                <c:pt idx="132">
                  <c:v>4.2700000000000002E-2</c:v>
                </c:pt>
                <c:pt idx="135">
                  <c:v>3.9800000000000002E-2</c:v>
                </c:pt>
                <c:pt idx="136">
                  <c:v>3.9800000000000002E-2</c:v>
                </c:pt>
                <c:pt idx="137">
                  <c:v>3.9800000000000002E-2</c:v>
                </c:pt>
                <c:pt idx="138">
                  <c:v>3.9800000000000002E-2</c:v>
                </c:pt>
                <c:pt idx="139">
                  <c:v>3.9800000000000002E-2</c:v>
                </c:pt>
                <c:pt idx="140">
                  <c:v>3.9800000000000002E-2</c:v>
                </c:pt>
                <c:pt idx="141">
                  <c:v>3.9800000000000002E-2</c:v>
                </c:pt>
                <c:pt idx="142">
                  <c:v>3.9800000000000002E-2</c:v>
                </c:pt>
                <c:pt idx="143">
                  <c:v>3.9800000000000002E-2</c:v>
                </c:pt>
                <c:pt idx="144">
                  <c:v>3.9800000000000002E-2</c:v>
                </c:pt>
                <c:pt idx="145">
                  <c:v>3.9800000000000002E-2</c:v>
                </c:pt>
                <c:pt idx="146">
                  <c:v>3.9800000000000002E-2</c:v>
                </c:pt>
                <c:pt idx="147">
                  <c:v>3.9800000000000002E-2</c:v>
                </c:pt>
                <c:pt idx="148">
                  <c:v>3.9800000000000002E-2</c:v>
                </c:pt>
                <c:pt idx="149">
                  <c:v>3.9800000000000002E-2</c:v>
                </c:pt>
                <c:pt idx="150">
                  <c:v>3.9800000000000002E-2</c:v>
                </c:pt>
                <c:pt idx="151">
                  <c:v>3.9800000000000002E-2</c:v>
                </c:pt>
                <c:pt idx="152">
                  <c:v>3.9800000000000002E-2</c:v>
                </c:pt>
                <c:pt idx="153">
                  <c:v>3.9800000000000002E-2</c:v>
                </c:pt>
                <c:pt idx="154">
                  <c:v>3.9800000000000002E-2</c:v>
                </c:pt>
                <c:pt idx="157">
                  <c:v>3.6600000000000001E-2</c:v>
                </c:pt>
                <c:pt idx="158">
                  <c:v>3.6600000000000001E-2</c:v>
                </c:pt>
                <c:pt idx="159">
                  <c:v>3.6600000000000001E-2</c:v>
                </c:pt>
                <c:pt idx="160">
                  <c:v>3.6600000000000001E-2</c:v>
                </c:pt>
                <c:pt idx="161">
                  <c:v>3.6600000000000001E-2</c:v>
                </c:pt>
                <c:pt idx="162">
                  <c:v>3.6600000000000001E-2</c:v>
                </c:pt>
                <c:pt idx="163">
                  <c:v>3.6600000000000001E-2</c:v>
                </c:pt>
                <c:pt idx="164">
                  <c:v>3.6600000000000001E-2</c:v>
                </c:pt>
                <c:pt idx="165">
                  <c:v>3.6600000000000001E-2</c:v>
                </c:pt>
                <c:pt idx="166">
                  <c:v>3.6600000000000001E-2</c:v>
                </c:pt>
                <c:pt idx="167">
                  <c:v>3.6600000000000001E-2</c:v>
                </c:pt>
                <c:pt idx="168">
                  <c:v>3.6600000000000001E-2</c:v>
                </c:pt>
                <c:pt idx="169">
                  <c:v>3.6600000000000001E-2</c:v>
                </c:pt>
                <c:pt idx="170">
                  <c:v>3.6600000000000001E-2</c:v>
                </c:pt>
                <c:pt idx="171">
                  <c:v>3.6600000000000001E-2</c:v>
                </c:pt>
                <c:pt idx="172">
                  <c:v>3.6600000000000001E-2</c:v>
                </c:pt>
                <c:pt idx="173">
                  <c:v>3.6600000000000001E-2</c:v>
                </c:pt>
                <c:pt idx="174">
                  <c:v>3.6600000000000001E-2</c:v>
                </c:pt>
                <c:pt idx="175">
                  <c:v>3.6600000000000001E-2</c:v>
                </c:pt>
                <c:pt idx="176">
                  <c:v>3.6600000000000001E-2</c:v>
                </c:pt>
                <c:pt idx="179">
                  <c:v>3.3000000000000002E-2</c:v>
                </c:pt>
                <c:pt idx="180">
                  <c:v>3.3000000000000002E-2</c:v>
                </c:pt>
                <c:pt idx="181">
                  <c:v>3.3000000000000002E-2</c:v>
                </c:pt>
                <c:pt idx="182">
                  <c:v>3.3000000000000002E-2</c:v>
                </c:pt>
                <c:pt idx="183">
                  <c:v>3.3000000000000002E-2</c:v>
                </c:pt>
                <c:pt idx="184">
                  <c:v>3.3000000000000002E-2</c:v>
                </c:pt>
                <c:pt idx="185">
                  <c:v>3.3000000000000002E-2</c:v>
                </c:pt>
                <c:pt idx="186">
                  <c:v>3.3000000000000002E-2</c:v>
                </c:pt>
                <c:pt idx="187">
                  <c:v>3.3000000000000002E-2</c:v>
                </c:pt>
                <c:pt idx="188">
                  <c:v>3.3000000000000002E-2</c:v>
                </c:pt>
                <c:pt idx="189">
                  <c:v>3.3000000000000002E-2</c:v>
                </c:pt>
                <c:pt idx="190">
                  <c:v>3.3000000000000002E-2</c:v>
                </c:pt>
                <c:pt idx="191">
                  <c:v>3.3000000000000002E-2</c:v>
                </c:pt>
                <c:pt idx="192">
                  <c:v>3.3000000000000002E-2</c:v>
                </c:pt>
                <c:pt idx="193">
                  <c:v>3.3000000000000002E-2</c:v>
                </c:pt>
                <c:pt idx="194">
                  <c:v>3.3000000000000002E-2</c:v>
                </c:pt>
                <c:pt idx="195">
                  <c:v>3.3000000000000002E-2</c:v>
                </c:pt>
                <c:pt idx="196">
                  <c:v>3.3000000000000002E-2</c:v>
                </c:pt>
                <c:pt idx="197">
                  <c:v>3.3000000000000002E-2</c:v>
                </c:pt>
                <c:pt idx="198">
                  <c:v>3.3000000000000002E-2</c:v>
                </c:pt>
                <c:pt idx="201">
                  <c:v>2.9100000000000001E-2</c:v>
                </c:pt>
                <c:pt idx="202">
                  <c:v>2.9100000000000001E-2</c:v>
                </c:pt>
                <c:pt idx="203">
                  <c:v>2.9100000000000001E-2</c:v>
                </c:pt>
                <c:pt idx="204">
                  <c:v>2.9100000000000001E-2</c:v>
                </c:pt>
                <c:pt idx="205">
                  <c:v>2.9100000000000001E-2</c:v>
                </c:pt>
                <c:pt idx="206">
                  <c:v>2.9100000000000001E-2</c:v>
                </c:pt>
                <c:pt idx="207">
                  <c:v>2.9100000000000001E-2</c:v>
                </c:pt>
                <c:pt idx="208">
                  <c:v>2.9100000000000001E-2</c:v>
                </c:pt>
                <c:pt idx="209">
                  <c:v>2.9100000000000001E-2</c:v>
                </c:pt>
                <c:pt idx="210">
                  <c:v>2.9100000000000001E-2</c:v>
                </c:pt>
                <c:pt idx="211">
                  <c:v>2.9100000000000001E-2</c:v>
                </c:pt>
                <c:pt idx="212">
                  <c:v>2.9100000000000001E-2</c:v>
                </c:pt>
                <c:pt idx="213">
                  <c:v>2.9100000000000001E-2</c:v>
                </c:pt>
                <c:pt idx="214">
                  <c:v>2.9100000000000001E-2</c:v>
                </c:pt>
                <c:pt idx="215">
                  <c:v>2.9100000000000001E-2</c:v>
                </c:pt>
                <c:pt idx="216">
                  <c:v>2.9100000000000001E-2</c:v>
                </c:pt>
                <c:pt idx="217">
                  <c:v>2.9100000000000001E-2</c:v>
                </c:pt>
                <c:pt idx="218">
                  <c:v>2.9100000000000001E-2</c:v>
                </c:pt>
                <c:pt idx="219">
                  <c:v>2.9100000000000001E-2</c:v>
                </c:pt>
                <c:pt idx="220">
                  <c:v>2.9100000000000001E-2</c:v>
                </c:pt>
                <c:pt idx="223">
                  <c:v>2.4899999999999999E-2</c:v>
                </c:pt>
                <c:pt idx="224">
                  <c:v>2.4899999999999999E-2</c:v>
                </c:pt>
                <c:pt idx="225">
                  <c:v>2.4899999999999999E-2</c:v>
                </c:pt>
                <c:pt idx="226">
                  <c:v>2.4899999999999999E-2</c:v>
                </c:pt>
                <c:pt idx="227">
                  <c:v>2.4899999999999999E-2</c:v>
                </c:pt>
                <c:pt idx="228">
                  <c:v>2.4899999999999999E-2</c:v>
                </c:pt>
                <c:pt idx="229">
                  <c:v>2.4899999999999999E-2</c:v>
                </c:pt>
                <c:pt idx="230">
                  <c:v>2.4899999999999999E-2</c:v>
                </c:pt>
                <c:pt idx="231">
                  <c:v>2.4899999999999999E-2</c:v>
                </c:pt>
                <c:pt idx="232">
                  <c:v>2.4899999999999999E-2</c:v>
                </c:pt>
                <c:pt idx="233">
                  <c:v>2.4899999999999999E-2</c:v>
                </c:pt>
                <c:pt idx="234">
                  <c:v>2.4899999999999999E-2</c:v>
                </c:pt>
                <c:pt idx="235">
                  <c:v>2.4899999999999999E-2</c:v>
                </c:pt>
                <c:pt idx="236">
                  <c:v>2.4899999999999999E-2</c:v>
                </c:pt>
                <c:pt idx="237">
                  <c:v>2.4899999999999999E-2</c:v>
                </c:pt>
                <c:pt idx="238">
                  <c:v>2.4899999999999999E-2</c:v>
                </c:pt>
                <c:pt idx="239">
                  <c:v>2.4899999999999999E-2</c:v>
                </c:pt>
                <c:pt idx="240">
                  <c:v>2.4899999999999999E-2</c:v>
                </c:pt>
                <c:pt idx="241">
                  <c:v>2.4899999999999999E-2</c:v>
                </c:pt>
                <c:pt idx="242">
                  <c:v>2.4899999999999999E-2</c:v>
                </c:pt>
                <c:pt idx="245">
                  <c:v>2.0400000000000001E-2</c:v>
                </c:pt>
                <c:pt idx="246">
                  <c:v>2.0400000000000001E-2</c:v>
                </c:pt>
                <c:pt idx="247">
                  <c:v>2.0400000000000001E-2</c:v>
                </c:pt>
                <c:pt idx="248">
                  <c:v>2.0400000000000001E-2</c:v>
                </c:pt>
                <c:pt idx="249">
                  <c:v>2.0400000000000001E-2</c:v>
                </c:pt>
                <c:pt idx="250">
                  <c:v>2.0400000000000001E-2</c:v>
                </c:pt>
                <c:pt idx="251">
                  <c:v>2.0400000000000001E-2</c:v>
                </c:pt>
                <c:pt idx="252">
                  <c:v>2.0400000000000001E-2</c:v>
                </c:pt>
                <c:pt idx="253">
                  <c:v>2.0400000000000001E-2</c:v>
                </c:pt>
                <c:pt idx="254">
                  <c:v>2.0400000000000001E-2</c:v>
                </c:pt>
                <c:pt idx="255">
                  <c:v>2.0400000000000001E-2</c:v>
                </c:pt>
                <c:pt idx="256">
                  <c:v>2.0400000000000001E-2</c:v>
                </c:pt>
                <c:pt idx="257">
                  <c:v>2.0400000000000001E-2</c:v>
                </c:pt>
                <c:pt idx="258">
                  <c:v>2.0400000000000001E-2</c:v>
                </c:pt>
                <c:pt idx="259">
                  <c:v>2.0400000000000001E-2</c:v>
                </c:pt>
                <c:pt idx="260">
                  <c:v>2.0400000000000001E-2</c:v>
                </c:pt>
                <c:pt idx="261">
                  <c:v>2.0400000000000001E-2</c:v>
                </c:pt>
                <c:pt idx="262">
                  <c:v>2.0400000000000001E-2</c:v>
                </c:pt>
                <c:pt idx="263">
                  <c:v>2.0400000000000001E-2</c:v>
                </c:pt>
                <c:pt idx="264">
                  <c:v>2.0400000000000001E-2</c:v>
                </c:pt>
                <c:pt idx="267">
                  <c:v>1.5800000000000002E-2</c:v>
                </c:pt>
                <c:pt idx="268">
                  <c:v>1.5800000000000002E-2</c:v>
                </c:pt>
                <c:pt idx="269">
                  <c:v>1.5800000000000002E-2</c:v>
                </c:pt>
                <c:pt idx="270">
                  <c:v>1.5800000000000002E-2</c:v>
                </c:pt>
                <c:pt idx="271">
                  <c:v>1.5800000000000002E-2</c:v>
                </c:pt>
                <c:pt idx="272">
                  <c:v>1.5800000000000002E-2</c:v>
                </c:pt>
                <c:pt idx="273">
                  <c:v>1.5800000000000002E-2</c:v>
                </c:pt>
                <c:pt idx="274">
                  <c:v>1.5800000000000002E-2</c:v>
                </c:pt>
                <c:pt idx="275">
                  <c:v>1.5800000000000002E-2</c:v>
                </c:pt>
                <c:pt idx="276">
                  <c:v>1.5800000000000002E-2</c:v>
                </c:pt>
                <c:pt idx="277">
                  <c:v>1.5800000000000002E-2</c:v>
                </c:pt>
                <c:pt idx="278">
                  <c:v>1.5800000000000002E-2</c:v>
                </c:pt>
                <c:pt idx="279">
                  <c:v>1.5800000000000002E-2</c:v>
                </c:pt>
                <c:pt idx="280">
                  <c:v>1.5800000000000002E-2</c:v>
                </c:pt>
                <c:pt idx="281">
                  <c:v>1.5800000000000002E-2</c:v>
                </c:pt>
                <c:pt idx="282">
                  <c:v>1.5800000000000002E-2</c:v>
                </c:pt>
                <c:pt idx="283">
                  <c:v>1.5800000000000002E-2</c:v>
                </c:pt>
                <c:pt idx="284">
                  <c:v>1.5800000000000002E-2</c:v>
                </c:pt>
                <c:pt idx="285">
                  <c:v>1.5800000000000002E-2</c:v>
                </c:pt>
                <c:pt idx="286">
                  <c:v>1.5800000000000002E-2</c:v>
                </c:pt>
                <c:pt idx="289">
                  <c:v>1.09E-2</c:v>
                </c:pt>
                <c:pt idx="290">
                  <c:v>1.09E-2</c:v>
                </c:pt>
                <c:pt idx="291">
                  <c:v>1.09E-2</c:v>
                </c:pt>
                <c:pt idx="292">
                  <c:v>1.09E-2</c:v>
                </c:pt>
                <c:pt idx="293">
                  <c:v>1.09E-2</c:v>
                </c:pt>
                <c:pt idx="294">
                  <c:v>1.09E-2</c:v>
                </c:pt>
                <c:pt idx="295">
                  <c:v>1.09E-2</c:v>
                </c:pt>
                <c:pt idx="296">
                  <c:v>1.09E-2</c:v>
                </c:pt>
                <c:pt idx="297">
                  <c:v>1.09E-2</c:v>
                </c:pt>
                <c:pt idx="298">
                  <c:v>1.09E-2</c:v>
                </c:pt>
                <c:pt idx="299">
                  <c:v>1.09E-2</c:v>
                </c:pt>
                <c:pt idx="300">
                  <c:v>1.09E-2</c:v>
                </c:pt>
                <c:pt idx="301">
                  <c:v>1.09E-2</c:v>
                </c:pt>
                <c:pt idx="302">
                  <c:v>1.09E-2</c:v>
                </c:pt>
                <c:pt idx="303">
                  <c:v>1.09E-2</c:v>
                </c:pt>
                <c:pt idx="304">
                  <c:v>1.09E-2</c:v>
                </c:pt>
                <c:pt idx="305">
                  <c:v>1.09E-2</c:v>
                </c:pt>
                <c:pt idx="306">
                  <c:v>1.09E-2</c:v>
                </c:pt>
                <c:pt idx="307">
                  <c:v>1.09E-2</c:v>
                </c:pt>
                <c:pt idx="308">
                  <c:v>1.09E-2</c:v>
                </c:pt>
                <c:pt idx="311">
                  <c:v>6.0000000000000001E-3</c:v>
                </c:pt>
                <c:pt idx="312">
                  <c:v>6.0000000000000001E-3</c:v>
                </c:pt>
                <c:pt idx="313">
                  <c:v>6.0000000000000001E-3</c:v>
                </c:pt>
                <c:pt idx="314">
                  <c:v>6.0000000000000001E-3</c:v>
                </c:pt>
                <c:pt idx="315">
                  <c:v>6.0000000000000001E-3</c:v>
                </c:pt>
                <c:pt idx="316">
                  <c:v>6.0000000000000001E-3</c:v>
                </c:pt>
                <c:pt idx="317">
                  <c:v>6.0000000000000001E-3</c:v>
                </c:pt>
                <c:pt idx="318">
                  <c:v>6.0000000000000001E-3</c:v>
                </c:pt>
                <c:pt idx="319">
                  <c:v>6.0000000000000001E-3</c:v>
                </c:pt>
                <c:pt idx="320">
                  <c:v>6.0000000000000001E-3</c:v>
                </c:pt>
                <c:pt idx="321">
                  <c:v>6.0000000000000001E-3</c:v>
                </c:pt>
                <c:pt idx="322">
                  <c:v>6.0000000000000001E-3</c:v>
                </c:pt>
                <c:pt idx="323">
                  <c:v>6.0000000000000001E-3</c:v>
                </c:pt>
                <c:pt idx="324">
                  <c:v>6.0000000000000001E-3</c:v>
                </c:pt>
                <c:pt idx="325">
                  <c:v>6.0000000000000001E-3</c:v>
                </c:pt>
                <c:pt idx="326">
                  <c:v>6.0000000000000001E-3</c:v>
                </c:pt>
                <c:pt idx="327">
                  <c:v>6.0000000000000001E-3</c:v>
                </c:pt>
                <c:pt idx="328">
                  <c:v>6.0000000000000001E-3</c:v>
                </c:pt>
                <c:pt idx="329">
                  <c:v>6.0000000000000001E-3</c:v>
                </c:pt>
                <c:pt idx="330">
                  <c:v>6.0000000000000001E-3</c:v>
                </c:pt>
                <c:pt idx="333">
                  <c:v>1E-3</c:v>
                </c:pt>
                <c:pt idx="334">
                  <c:v>1E-3</c:v>
                </c:pt>
                <c:pt idx="335">
                  <c:v>1E-3</c:v>
                </c:pt>
                <c:pt idx="336">
                  <c:v>1E-3</c:v>
                </c:pt>
                <c:pt idx="337">
                  <c:v>1E-3</c:v>
                </c:pt>
                <c:pt idx="338">
                  <c:v>1E-3</c:v>
                </c:pt>
                <c:pt idx="339">
                  <c:v>1E-3</c:v>
                </c:pt>
                <c:pt idx="340">
                  <c:v>1E-3</c:v>
                </c:pt>
                <c:pt idx="341">
                  <c:v>1E-3</c:v>
                </c:pt>
                <c:pt idx="342">
                  <c:v>1E-3</c:v>
                </c:pt>
                <c:pt idx="343">
                  <c:v>1E-3</c:v>
                </c:pt>
                <c:pt idx="344">
                  <c:v>1E-3</c:v>
                </c:pt>
                <c:pt idx="345">
                  <c:v>1E-3</c:v>
                </c:pt>
                <c:pt idx="346">
                  <c:v>1E-3</c:v>
                </c:pt>
                <c:pt idx="347">
                  <c:v>1E-3</c:v>
                </c:pt>
                <c:pt idx="348">
                  <c:v>1E-3</c:v>
                </c:pt>
                <c:pt idx="349">
                  <c:v>1E-3</c:v>
                </c:pt>
                <c:pt idx="350">
                  <c:v>1E-3</c:v>
                </c:pt>
                <c:pt idx="351">
                  <c:v>1E-3</c:v>
                </c:pt>
                <c:pt idx="352">
                  <c:v>1E-3</c:v>
                </c:pt>
                <c:pt idx="355">
                  <c:v>-4.0000000000000001E-3</c:v>
                </c:pt>
                <c:pt idx="356">
                  <c:v>-4.0000000000000001E-3</c:v>
                </c:pt>
                <c:pt idx="357">
                  <c:v>-4.0000000000000001E-3</c:v>
                </c:pt>
                <c:pt idx="358">
                  <c:v>-4.0000000000000001E-3</c:v>
                </c:pt>
                <c:pt idx="359">
                  <c:v>-4.0000000000000001E-3</c:v>
                </c:pt>
                <c:pt idx="360">
                  <c:v>-4.0000000000000001E-3</c:v>
                </c:pt>
                <c:pt idx="361">
                  <c:v>-4.0000000000000001E-3</c:v>
                </c:pt>
                <c:pt idx="362">
                  <c:v>-4.0000000000000001E-3</c:v>
                </c:pt>
                <c:pt idx="363">
                  <c:v>-4.0000000000000001E-3</c:v>
                </c:pt>
                <c:pt idx="364">
                  <c:v>-4.0000000000000001E-3</c:v>
                </c:pt>
                <c:pt idx="365">
                  <c:v>-4.0000000000000001E-3</c:v>
                </c:pt>
                <c:pt idx="366">
                  <c:v>-4.0000000000000001E-3</c:v>
                </c:pt>
                <c:pt idx="367">
                  <c:v>-4.0000000000000001E-3</c:v>
                </c:pt>
                <c:pt idx="368">
                  <c:v>-4.0000000000000001E-3</c:v>
                </c:pt>
                <c:pt idx="369">
                  <c:v>-4.0000000000000001E-3</c:v>
                </c:pt>
                <c:pt idx="370">
                  <c:v>-4.0000000000000001E-3</c:v>
                </c:pt>
                <c:pt idx="371">
                  <c:v>-4.0000000000000001E-3</c:v>
                </c:pt>
                <c:pt idx="372">
                  <c:v>-4.0000000000000001E-3</c:v>
                </c:pt>
                <c:pt idx="373">
                  <c:v>-4.0000000000000001E-3</c:v>
                </c:pt>
                <c:pt idx="374">
                  <c:v>-4.0000000000000001E-3</c:v>
                </c:pt>
                <c:pt idx="377">
                  <c:v>-8.9999999999999993E-3</c:v>
                </c:pt>
                <c:pt idx="378">
                  <c:v>-8.9999999999999993E-3</c:v>
                </c:pt>
                <c:pt idx="379">
                  <c:v>-8.9999999999999993E-3</c:v>
                </c:pt>
                <c:pt idx="380">
                  <c:v>-8.9999999999999993E-3</c:v>
                </c:pt>
                <c:pt idx="381">
                  <c:v>-8.9999999999999993E-3</c:v>
                </c:pt>
                <c:pt idx="382">
                  <c:v>-8.9999999999999993E-3</c:v>
                </c:pt>
                <c:pt idx="383">
                  <c:v>-8.9999999999999993E-3</c:v>
                </c:pt>
                <c:pt idx="384">
                  <c:v>-8.9999999999999993E-3</c:v>
                </c:pt>
                <c:pt idx="385">
                  <c:v>-8.9999999999999993E-3</c:v>
                </c:pt>
                <c:pt idx="386">
                  <c:v>-8.9999999999999993E-3</c:v>
                </c:pt>
                <c:pt idx="387">
                  <c:v>-8.9999999999999993E-3</c:v>
                </c:pt>
                <c:pt idx="388">
                  <c:v>-8.9999999999999993E-3</c:v>
                </c:pt>
                <c:pt idx="389">
                  <c:v>-8.9999999999999993E-3</c:v>
                </c:pt>
                <c:pt idx="390">
                  <c:v>-8.9999999999999993E-3</c:v>
                </c:pt>
                <c:pt idx="391">
                  <c:v>-8.9999999999999993E-3</c:v>
                </c:pt>
                <c:pt idx="392">
                  <c:v>-8.9999999999999993E-3</c:v>
                </c:pt>
                <c:pt idx="393">
                  <c:v>-8.9999999999999993E-3</c:v>
                </c:pt>
                <c:pt idx="394">
                  <c:v>-8.9999999999999993E-3</c:v>
                </c:pt>
                <c:pt idx="395">
                  <c:v>-8.9999999999999993E-3</c:v>
                </c:pt>
                <c:pt idx="396">
                  <c:v>-8.9999999999999993E-3</c:v>
                </c:pt>
                <c:pt idx="399">
                  <c:v>-1.38E-2</c:v>
                </c:pt>
                <c:pt idx="400">
                  <c:v>-1.38E-2</c:v>
                </c:pt>
                <c:pt idx="401">
                  <c:v>-1.38E-2</c:v>
                </c:pt>
                <c:pt idx="402">
                  <c:v>-1.38E-2</c:v>
                </c:pt>
                <c:pt idx="403">
                  <c:v>-1.38E-2</c:v>
                </c:pt>
                <c:pt idx="404">
                  <c:v>-1.38E-2</c:v>
                </c:pt>
                <c:pt idx="405">
                  <c:v>-1.38E-2</c:v>
                </c:pt>
                <c:pt idx="406">
                  <c:v>-1.38E-2</c:v>
                </c:pt>
                <c:pt idx="407">
                  <c:v>-1.38E-2</c:v>
                </c:pt>
                <c:pt idx="408">
                  <c:v>-1.38E-2</c:v>
                </c:pt>
                <c:pt idx="409">
                  <c:v>-1.38E-2</c:v>
                </c:pt>
                <c:pt idx="410">
                  <c:v>-1.38E-2</c:v>
                </c:pt>
                <c:pt idx="411">
                  <c:v>-1.38E-2</c:v>
                </c:pt>
                <c:pt idx="412">
                  <c:v>-1.38E-2</c:v>
                </c:pt>
                <c:pt idx="413">
                  <c:v>-1.38E-2</c:v>
                </c:pt>
                <c:pt idx="414">
                  <c:v>-1.38E-2</c:v>
                </c:pt>
                <c:pt idx="415">
                  <c:v>-1.38E-2</c:v>
                </c:pt>
                <c:pt idx="416">
                  <c:v>-1.38E-2</c:v>
                </c:pt>
                <c:pt idx="417">
                  <c:v>-1.38E-2</c:v>
                </c:pt>
                <c:pt idx="418">
                  <c:v>-1.38E-2</c:v>
                </c:pt>
                <c:pt idx="421">
                  <c:v>-1.8599999999999998E-2</c:v>
                </c:pt>
                <c:pt idx="422">
                  <c:v>-1.8599999999999998E-2</c:v>
                </c:pt>
                <c:pt idx="423">
                  <c:v>-1.8599999999999998E-2</c:v>
                </c:pt>
                <c:pt idx="424">
                  <c:v>-1.8599999999999998E-2</c:v>
                </c:pt>
                <c:pt idx="425">
                  <c:v>-1.8599999999999998E-2</c:v>
                </c:pt>
                <c:pt idx="426">
                  <c:v>-1.8599999999999998E-2</c:v>
                </c:pt>
                <c:pt idx="427">
                  <c:v>-1.8599999999999998E-2</c:v>
                </c:pt>
                <c:pt idx="428">
                  <c:v>-1.8599999999999998E-2</c:v>
                </c:pt>
                <c:pt idx="429">
                  <c:v>-1.8599999999999998E-2</c:v>
                </c:pt>
                <c:pt idx="430">
                  <c:v>-1.8599999999999998E-2</c:v>
                </c:pt>
                <c:pt idx="431">
                  <c:v>-1.8599999999999998E-2</c:v>
                </c:pt>
                <c:pt idx="432">
                  <c:v>-1.8599999999999998E-2</c:v>
                </c:pt>
                <c:pt idx="433">
                  <c:v>-1.8599999999999998E-2</c:v>
                </c:pt>
                <c:pt idx="434">
                  <c:v>-1.8599999999999998E-2</c:v>
                </c:pt>
                <c:pt idx="435">
                  <c:v>-1.8599999999999998E-2</c:v>
                </c:pt>
                <c:pt idx="436">
                  <c:v>-1.8599999999999998E-2</c:v>
                </c:pt>
                <c:pt idx="437">
                  <c:v>-1.8599999999999998E-2</c:v>
                </c:pt>
                <c:pt idx="438">
                  <c:v>-1.8599999999999998E-2</c:v>
                </c:pt>
                <c:pt idx="439">
                  <c:v>-1.8599999999999998E-2</c:v>
                </c:pt>
                <c:pt idx="440">
                  <c:v>-1.8599999999999998E-2</c:v>
                </c:pt>
                <c:pt idx="443">
                  <c:v>-2.3099999999999999E-2</c:v>
                </c:pt>
                <c:pt idx="444">
                  <c:v>-2.3099999999999999E-2</c:v>
                </c:pt>
                <c:pt idx="445">
                  <c:v>-2.3099999999999999E-2</c:v>
                </c:pt>
                <c:pt idx="446">
                  <c:v>-2.3099999999999999E-2</c:v>
                </c:pt>
                <c:pt idx="447">
                  <c:v>-2.3099999999999999E-2</c:v>
                </c:pt>
                <c:pt idx="448">
                  <c:v>-2.3099999999999999E-2</c:v>
                </c:pt>
                <c:pt idx="449">
                  <c:v>-2.3099999999999999E-2</c:v>
                </c:pt>
                <c:pt idx="450">
                  <c:v>-2.3099999999999999E-2</c:v>
                </c:pt>
                <c:pt idx="451">
                  <c:v>-2.3099999999999999E-2</c:v>
                </c:pt>
                <c:pt idx="452">
                  <c:v>-2.3099999999999999E-2</c:v>
                </c:pt>
                <c:pt idx="453">
                  <c:v>-2.3099999999999999E-2</c:v>
                </c:pt>
                <c:pt idx="454">
                  <c:v>-2.3099999999999999E-2</c:v>
                </c:pt>
                <c:pt idx="455">
                  <c:v>-2.3099999999999999E-2</c:v>
                </c:pt>
                <c:pt idx="456">
                  <c:v>-2.3099999999999999E-2</c:v>
                </c:pt>
                <c:pt idx="457">
                  <c:v>-2.3099999999999999E-2</c:v>
                </c:pt>
                <c:pt idx="458">
                  <c:v>-2.3099999999999999E-2</c:v>
                </c:pt>
                <c:pt idx="459">
                  <c:v>-2.3099999999999999E-2</c:v>
                </c:pt>
                <c:pt idx="460">
                  <c:v>-2.3099999999999999E-2</c:v>
                </c:pt>
                <c:pt idx="461">
                  <c:v>-2.3099999999999999E-2</c:v>
                </c:pt>
                <c:pt idx="462">
                  <c:v>-2.3099999999999999E-2</c:v>
                </c:pt>
              </c:numCache>
            </c:numRef>
          </c:val>
        </c:ser>
        <c:ser>
          <c:idx val="12"/>
          <c:order val="12"/>
          <c:val>
            <c:numRef>
              <c:f>Sheet4!$M$1:$M$465</c:f>
              <c:numCache>
                <c:formatCode>General</c:formatCode>
                <c:ptCount val="465"/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0">
                  <c:v>0.05</c:v>
                </c:pt>
                <c:pt idx="21">
                  <c:v>0.05</c:v>
                </c:pt>
                <c:pt idx="22">
                  <c:v>0.05</c:v>
                </c:pt>
                <c:pt idx="25">
                  <c:v>4.9500000000000002E-2</c:v>
                </c:pt>
                <c:pt idx="26">
                  <c:v>4.9500000000000002E-2</c:v>
                </c:pt>
                <c:pt idx="27">
                  <c:v>4.9500000000000002E-2</c:v>
                </c:pt>
                <c:pt idx="28">
                  <c:v>4.9500000000000002E-2</c:v>
                </c:pt>
                <c:pt idx="29">
                  <c:v>4.9500000000000002E-2</c:v>
                </c:pt>
                <c:pt idx="30">
                  <c:v>4.9500000000000002E-2</c:v>
                </c:pt>
                <c:pt idx="31">
                  <c:v>4.9500000000000002E-2</c:v>
                </c:pt>
                <c:pt idx="32">
                  <c:v>4.9500000000000002E-2</c:v>
                </c:pt>
                <c:pt idx="33">
                  <c:v>4.9500000000000002E-2</c:v>
                </c:pt>
                <c:pt idx="34">
                  <c:v>4.9500000000000002E-2</c:v>
                </c:pt>
                <c:pt idx="35">
                  <c:v>4.9500000000000002E-2</c:v>
                </c:pt>
                <c:pt idx="36">
                  <c:v>4.9500000000000002E-2</c:v>
                </c:pt>
                <c:pt idx="37">
                  <c:v>4.9500000000000002E-2</c:v>
                </c:pt>
                <c:pt idx="38">
                  <c:v>4.9500000000000002E-2</c:v>
                </c:pt>
                <c:pt idx="39">
                  <c:v>4.9500000000000002E-2</c:v>
                </c:pt>
                <c:pt idx="40">
                  <c:v>4.9500000000000002E-2</c:v>
                </c:pt>
                <c:pt idx="41">
                  <c:v>4.9500000000000002E-2</c:v>
                </c:pt>
                <c:pt idx="42">
                  <c:v>4.9500000000000002E-2</c:v>
                </c:pt>
                <c:pt idx="43">
                  <c:v>4.9500000000000002E-2</c:v>
                </c:pt>
                <c:pt idx="44">
                  <c:v>4.9500000000000002E-2</c:v>
                </c:pt>
                <c:pt idx="47">
                  <c:v>4.8500000000000001E-2</c:v>
                </c:pt>
                <c:pt idx="48">
                  <c:v>4.8500000000000001E-2</c:v>
                </c:pt>
                <c:pt idx="49">
                  <c:v>4.8500000000000001E-2</c:v>
                </c:pt>
                <c:pt idx="50">
                  <c:v>4.8500000000000001E-2</c:v>
                </c:pt>
                <c:pt idx="51">
                  <c:v>4.8500000000000001E-2</c:v>
                </c:pt>
                <c:pt idx="52">
                  <c:v>4.8500000000000001E-2</c:v>
                </c:pt>
                <c:pt idx="53">
                  <c:v>4.8500000000000001E-2</c:v>
                </c:pt>
                <c:pt idx="54">
                  <c:v>4.8500000000000001E-2</c:v>
                </c:pt>
                <c:pt idx="55">
                  <c:v>4.8500000000000001E-2</c:v>
                </c:pt>
                <c:pt idx="56">
                  <c:v>4.8500000000000001E-2</c:v>
                </c:pt>
                <c:pt idx="57">
                  <c:v>4.8500000000000001E-2</c:v>
                </c:pt>
                <c:pt idx="58">
                  <c:v>4.8500000000000001E-2</c:v>
                </c:pt>
                <c:pt idx="59">
                  <c:v>4.8500000000000001E-2</c:v>
                </c:pt>
                <c:pt idx="60">
                  <c:v>4.8500000000000001E-2</c:v>
                </c:pt>
                <c:pt idx="61">
                  <c:v>4.8500000000000001E-2</c:v>
                </c:pt>
                <c:pt idx="62">
                  <c:v>4.8500000000000001E-2</c:v>
                </c:pt>
                <c:pt idx="63">
                  <c:v>4.8500000000000001E-2</c:v>
                </c:pt>
                <c:pt idx="64">
                  <c:v>4.8500000000000001E-2</c:v>
                </c:pt>
                <c:pt idx="65">
                  <c:v>4.8500000000000001E-2</c:v>
                </c:pt>
                <c:pt idx="66">
                  <c:v>4.8500000000000001E-2</c:v>
                </c:pt>
                <c:pt idx="69">
                  <c:v>4.7E-2</c:v>
                </c:pt>
                <c:pt idx="70">
                  <c:v>4.7E-2</c:v>
                </c:pt>
                <c:pt idx="71">
                  <c:v>4.7E-2</c:v>
                </c:pt>
                <c:pt idx="72">
                  <c:v>4.7E-2</c:v>
                </c:pt>
                <c:pt idx="73">
                  <c:v>4.7E-2</c:v>
                </c:pt>
                <c:pt idx="74">
                  <c:v>4.7E-2</c:v>
                </c:pt>
                <c:pt idx="75">
                  <c:v>4.7E-2</c:v>
                </c:pt>
                <c:pt idx="76">
                  <c:v>4.7E-2</c:v>
                </c:pt>
                <c:pt idx="77">
                  <c:v>4.7E-2</c:v>
                </c:pt>
                <c:pt idx="78">
                  <c:v>4.7E-2</c:v>
                </c:pt>
                <c:pt idx="79">
                  <c:v>4.7E-2</c:v>
                </c:pt>
                <c:pt idx="80">
                  <c:v>4.7E-2</c:v>
                </c:pt>
                <c:pt idx="81">
                  <c:v>4.7E-2</c:v>
                </c:pt>
                <c:pt idx="82">
                  <c:v>4.7E-2</c:v>
                </c:pt>
                <c:pt idx="83">
                  <c:v>4.7E-2</c:v>
                </c:pt>
                <c:pt idx="84">
                  <c:v>4.7E-2</c:v>
                </c:pt>
                <c:pt idx="85">
                  <c:v>4.7E-2</c:v>
                </c:pt>
                <c:pt idx="86">
                  <c:v>4.7E-2</c:v>
                </c:pt>
                <c:pt idx="87">
                  <c:v>4.7E-2</c:v>
                </c:pt>
                <c:pt idx="88">
                  <c:v>4.7E-2</c:v>
                </c:pt>
                <c:pt idx="91">
                  <c:v>4.5100000000000001E-2</c:v>
                </c:pt>
                <c:pt idx="92">
                  <c:v>4.5100000000000001E-2</c:v>
                </c:pt>
                <c:pt idx="93">
                  <c:v>4.5100000000000001E-2</c:v>
                </c:pt>
                <c:pt idx="94">
                  <c:v>4.5100000000000001E-2</c:v>
                </c:pt>
                <c:pt idx="95">
                  <c:v>4.5100000000000001E-2</c:v>
                </c:pt>
                <c:pt idx="96">
                  <c:v>4.5100000000000001E-2</c:v>
                </c:pt>
                <c:pt idx="97">
                  <c:v>4.5100000000000001E-2</c:v>
                </c:pt>
                <c:pt idx="98">
                  <c:v>4.5100000000000001E-2</c:v>
                </c:pt>
                <c:pt idx="99">
                  <c:v>4.5100000000000001E-2</c:v>
                </c:pt>
                <c:pt idx="100">
                  <c:v>4.5100000000000001E-2</c:v>
                </c:pt>
                <c:pt idx="101">
                  <c:v>4.5100000000000001E-2</c:v>
                </c:pt>
                <c:pt idx="102">
                  <c:v>4.5100000000000001E-2</c:v>
                </c:pt>
                <c:pt idx="103">
                  <c:v>4.5100000000000001E-2</c:v>
                </c:pt>
                <c:pt idx="104">
                  <c:v>4.5100000000000001E-2</c:v>
                </c:pt>
                <c:pt idx="105">
                  <c:v>4.5100000000000001E-2</c:v>
                </c:pt>
                <c:pt idx="106">
                  <c:v>4.5100000000000001E-2</c:v>
                </c:pt>
                <c:pt idx="107">
                  <c:v>4.5100000000000001E-2</c:v>
                </c:pt>
                <c:pt idx="108">
                  <c:v>4.5100000000000001E-2</c:v>
                </c:pt>
                <c:pt idx="109">
                  <c:v>4.5100000000000001E-2</c:v>
                </c:pt>
                <c:pt idx="110">
                  <c:v>4.5100000000000001E-2</c:v>
                </c:pt>
                <c:pt idx="113">
                  <c:v>4.2700000000000002E-2</c:v>
                </c:pt>
                <c:pt idx="114">
                  <c:v>4.2700000000000002E-2</c:v>
                </c:pt>
                <c:pt idx="115">
                  <c:v>4.2700000000000002E-2</c:v>
                </c:pt>
                <c:pt idx="116">
                  <c:v>4.2700000000000002E-2</c:v>
                </c:pt>
                <c:pt idx="117">
                  <c:v>4.2700000000000002E-2</c:v>
                </c:pt>
                <c:pt idx="118">
                  <c:v>4.2700000000000002E-2</c:v>
                </c:pt>
                <c:pt idx="119">
                  <c:v>4.2700000000000002E-2</c:v>
                </c:pt>
                <c:pt idx="120">
                  <c:v>4.2700000000000002E-2</c:v>
                </c:pt>
                <c:pt idx="121">
                  <c:v>4.2700000000000002E-2</c:v>
                </c:pt>
                <c:pt idx="122">
                  <c:v>4.2700000000000002E-2</c:v>
                </c:pt>
                <c:pt idx="123">
                  <c:v>4.2700000000000002E-2</c:v>
                </c:pt>
                <c:pt idx="124">
                  <c:v>4.2700000000000002E-2</c:v>
                </c:pt>
                <c:pt idx="125">
                  <c:v>4.2700000000000002E-2</c:v>
                </c:pt>
                <c:pt idx="126">
                  <c:v>4.2700000000000002E-2</c:v>
                </c:pt>
                <c:pt idx="127">
                  <c:v>4.2700000000000002E-2</c:v>
                </c:pt>
                <c:pt idx="128">
                  <c:v>4.2700000000000002E-2</c:v>
                </c:pt>
                <c:pt idx="129">
                  <c:v>4.2700000000000002E-2</c:v>
                </c:pt>
                <c:pt idx="130">
                  <c:v>4.2700000000000002E-2</c:v>
                </c:pt>
                <c:pt idx="131">
                  <c:v>4.2700000000000002E-2</c:v>
                </c:pt>
                <c:pt idx="132">
                  <c:v>4.2700000000000002E-2</c:v>
                </c:pt>
                <c:pt idx="135">
                  <c:v>3.9800000000000002E-2</c:v>
                </c:pt>
                <c:pt idx="136">
                  <c:v>3.9800000000000002E-2</c:v>
                </c:pt>
                <c:pt idx="137">
                  <c:v>3.9800000000000002E-2</c:v>
                </c:pt>
                <c:pt idx="138">
                  <c:v>3.9800000000000002E-2</c:v>
                </c:pt>
                <c:pt idx="139">
                  <c:v>3.9800000000000002E-2</c:v>
                </c:pt>
                <c:pt idx="140">
                  <c:v>3.9800000000000002E-2</c:v>
                </c:pt>
                <c:pt idx="141">
                  <c:v>3.9800000000000002E-2</c:v>
                </c:pt>
                <c:pt idx="142">
                  <c:v>3.9800000000000002E-2</c:v>
                </c:pt>
                <c:pt idx="143">
                  <c:v>3.9800000000000002E-2</c:v>
                </c:pt>
                <c:pt idx="144">
                  <c:v>3.9800000000000002E-2</c:v>
                </c:pt>
                <c:pt idx="145">
                  <c:v>3.9800000000000002E-2</c:v>
                </c:pt>
                <c:pt idx="146">
                  <c:v>3.9800000000000002E-2</c:v>
                </c:pt>
                <c:pt idx="147">
                  <c:v>3.9800000000000002E-2</c:v>
                </c:pt>
                <c:pt idx="148">
                  <c:v>3.9800000000000002E-2</c:v>
                </c:pt>
                <c:pt idx="149">
                  <c:v>3.9800000000000002E-2</c:v>
                </c:pt>
                <c:pt idx="150">
                  <c:v>3.9800000000000002E-2</c:v>
                </c:pt>
                <c:pt idx="151">
                  <c:v>3.9800000000000002E-2</c:v>
                </c:pt>
                <c:pt idx="152">
                  <c:v>3.9800000000000002E-2</c:v>
                </c:pt>
                <c:pt idx="153">
                  <c:v>3.9800000000000002E-2</c:v>
                </c:pt>
                <c:pt idx="154">
                  <c:v>3.9800000000000002E-2</c:v>
                </c:pt>
                <c:pt idx="157">
                  <c:v>3.6600000000000001E-2</c:v>
                </c:pt>
                <c:pt idx="158">
                  <c:v>3.6600000000000001E-2</c:v>
                </c:pt>
                <c:pt idx="159">
                  <c:v>3.6600000000000001E-2</c:v>
                </c:pt>
                <c:pt idx="160">
                  <c:v>3.6600000000000001E-2</c:v>
                </c:pt>
                <c:pt idx="161">
                  <c:v>3.6600000000000001E-2</c:v>
                </c:pt>
                <c:pt idx="162">
                  <c:v>3.6600000000000001E-2</c:v>
                </c:pt>
                <c:pt idx="163">
                  <c:v>3.6600000000000001E-2</c:v>
                </c:pt>
                <c:pt idx="164">
                  <c:v>3.6600000000000001E-2</c:v>
                </c:pt>
                <c:pt idx="165">
                  <c:v>3.6600000000000001E-2</c:v>
                </c:pt>
                <c:pt idx="166">
                  <c:v>3.6600000000000001E-2</c:v>
                </c:pt>
                <c:pt idx="167">
                  <c:v>3.6600000000000001E-2</c:v>
                </c:pt>
                <c:pt idx="168">
                  <c:v>3.6600000000000001E-2</c:v>
                </c:pt>
                <c:pt idx="169">
                  <c:v>3.6600000000000001E-2</c:v>
                </c:pt>
                <c:pt idx="170">
                  <c:v>3.6600000000000001E-2</c:v>
                </c:pt>
                <c:pt idx="171">
                  <c:v>3.6600000000000001E-2</c:v>
                </c:pt>
                <c:pt idx="172">
                  <c:v>3.6600000000000001E-2</c:v>
                </c:pt>
                <c:pt idx="173">
                  <c:v>3.6600000000000001E-2</c:v>
                </c:pt>
                <c:pt idx="174">
                  <c:v>3.6600000000000001E-2</c:v>
                </c:pt>
                <c:pt idx="175">
                  <c:v>3.6600000000000001E-2</c:v>
                </c:pt>
                <c:pt idx="176">
                  <c:v>3.6600000000000001E-2</c:v>
                </c:pt>
                <c:pt idx="179">
                  <c:v>3.3000000000000002E-2</c:v>
                </c:pt>
                <c:pt idx="180">
                  <c:v>3.3000000000000002E-2</c:v>
                </c:pt>
                <c:pt idx="181">
                  <c:v>3.3000000000000002E-2</c:v>
                </c:pt>
                <c:pt idx="182">
                  <c:v>3.3000000000000002E-2</c:v>
                </c:pt>
                <c:pt idx="183">
                  <c:v>3.3000000000000002E-2</c:v>
                </c:pt>
                <c:pt idx="184">
                  <c:v>3.3000000000000002E-2</c:v>
                </c:pt>
                <c:pt idx="185">
                  <c:v>3.3000000000000002E-2</c:v>
                </c:pt>
                <c:pt idx="186">
                  <c:v>3.3000000000000002E-2</c:v>
                </c:pt>
                <c:pt idx="187">
                  <c:v>3.3000000000000002E-2</c:v>
                </c:pt>
                <c:pt idx="188">
                  <c:v>3.3000000000000002E-2</c:v>
                </c:pt>
                <c:pt idx="189">
                  <c:v>3.3000000000000002E-2</c:v>
                </c:pt>
                <c:pt idx="190">
                  <c:v>3.3000000000000002E-2</c:v>
                </c:pt>
                <c:pt idx="191">
                  <c:v>3.3000000000000002E-2</c:v>
                </c:pt>
                <c:pt idx="192">
                  <c:v>3.3000000000000002E-2</c:v>
                </c:pt>
                <c:pt idx="193">
                  <c:v>3.3000000000000002E-2</c:v>
                </c:pt>
                <c:pt idx="194">
                  <c:v>3.3000000000000002E-2</c:v>
                </c:pt>
                <c:pt idx="195">
                  <c:v>3.3000000000000002E-2</c:v>
                </c:pt>
                <c:pt idx="196">
                  <c:v>3.3000000000000002E-2</c:v>
                </c:pt>
                <c:pt idx="197">
                  <c:v>3.3000000000000002E-2</c:v>
                </c:pt>
                <c:pt idx="198">
                  <c:v>3.3000000000000002E-2</c:v>
                </c:pt>
                <c:pt idx="201">
                  <c:v>2.9100000000000001E-2</c:v>
                </c:pt>
                <c:pt idx="202">
                  <c:v>2.9100000000000001E-2</c:v>
                </c:pt>
                <c:pt idx="203">
                  <c:v>2.9100000000000001E-2</c:v>
                </c:pt>
                <c:pt idx="204">
                  <c:v>2.9100000000000001E-2</c:v>
                </c:pt>
                <c:pt idx="205">
                  <c:v>2.9100000000000001E-2</c:v>
                </c:pt>
                <c:pt idx="206">
                  <c:v>2.9100000000000001E-2</c:v>
                </c:pt>
                <c:pt idx="207">
                  <c:v>2.9100000000000001E-2</c:v>
                </c:pt>
                <c:pt idx="208">
                  <c:v>2.9100000000000001E-2</c:v>
                </c:pt>
                <c:pt idx="209">
                  <c:v>2.9100000000000001E-2</c:v>
                </c:pt>
                <c:pt idx="210">
                  <c:v>2.9100000000000001E-2</c:v>
                </c:pt>
                <c:pt idx="211">
                  <c:v>2.9100000000000001E-2</c:v>
                </c:pt>
                <c:pt idx="212">
                  <c:v>2.9100000000000001E-2</c:v>
                </c:pt>
                <c:pt idx="213">
                  <c:v>2.9100000000000001E-2</c:v>
                </c:pt>
                <c:pt idx="214">
                  <c:v>2.9100000000000001E-2</c:v>
                </c:pt>
                <c:pt idx="215">
                  <c:v>2.9100000000000001E-2</c:v>
                </c:pt>
                <c:pt idx="216">
                  <c:v>2.9100000000000001E-2</c:v>
                </c:pt>
                <c:pt idx="217">
                  <c:v>2.9100000000000001E-2</c:v>
                </c:pt>
                <c:pt idx="218">
                  <c:v>2.9100000000000001E-2</c:v>
                </c:pt>
                <c:pt idx="219">
                  <c:v>2.9100000000000001E-2</c:v>
                </c:pt>
                <c:pt idx="220">
                  <c:v>2.9100000000000001E-2</c:v>
                </c:pt>
                <c:pt idx="223">
                  <c:v>2.4899999999999999E-2</c:v>
                </c:pt>
                <c:pt idx="224">
                  <c:v>2.4899999999999999E-2</c:v>
                </c:pt>
                <c:pt idx="225">
                  <c:v>2.4899999999999999E-2</c:v>
                </c:pt>
                <c:pt idx="226">
                  <c:v>2.4899999999999999E-2</c:v>
                </c:pt>
                <c:pt idx="227">
                  <c:v>2.4899999999999999E-2</c:v>
                </c:pt>
                <c:pt idx="228">
                  <c:v>2.4899999999999999E-2</c:v>
                </c:pt>
                <c:pt idx="229">
                  <c:v>2.4899999999999999E-2</c:v>
                </c:pt>
                <c:pt idx="230">
                  <c:v>2.4899999999999999E-2</c:v>
                </c:pt>
                <c:pt idx="231">
                  <c:v>2.4899999999999999E-2</c:v>
                </c:pt>
                <c:pt idx="232">
                  <c:v>2.4899999999999999E-2</c:v>
                </c:pt>
                <c:pt idx="233">
                  <c:v>2.4899999999999999E-2</c:v>
                </c:pt>
                <c:pt idx="234">
                  <c:v>2.4899999999999999E-2</c:v>
                </c:pt>
                <c:pt idx="235">
                  <c:v>2.4899999999999999E-2</c:v>
                </c:pt>
                <c:pt idx="236">
                  <c:v>2.4899999999999999E-2</c:v>
                </c:pt>
                <c:pt idx="237">
                  <c:v>2.4899999999999999E-2</c:v>
                </c:pt>
                <c:pt idx="238">
                  <c:v>2.4899999999999999E-2</c:v>
                </c:pt>
                <c:pt idx="239">
                  <c:v>2.4899999999999999E-2</c:v>
                </c:pt>
                <c:pt idx="240">
                  <c:v>2.4899999999999999E-2</c:v>
                </c:pt>
                <c:pt idx="241">
                  <c:v>2.4899999999999999E-2</c:v>
                </c:pt>
                <c:pt idx="242">
                  <c:v>2.4899999999999999E-2</c:v>
                </c:pt>
                <c:pt idx="245">
                  <c:v>2.0400000000000001E-2</c:v>
                </c:pt>
                <c:pt idx="246">
                  <c:v>2.0400000000000001E-2</c:v>
                </c:pt>
                <c:pt idx="247">
                  <c:v>2.0400000000000001E-2</c:v>
                </c:pt>
                <c:pt idx="248">
                  <c:v>2.0400000000000001E-2</c:v>
                </c:pt>
                <c:pt idx="249">
                  <c:v>2.0400000000000001E-2</c:v>
                </c:pt>
                <c:pt idx="250">
                  <c:v>2.0400000000000001E-2</c:v>
                </c:pt>
                <c:pt idx="251">
                  <c:v>2.0400000000000001E-2</c:v>
                </c:pt>
                <c:pt idx="252">
                  <c:v>2.0400000000000001E-2</c:v>
                </c:pt>
                <c:pt idx="253">
                  <c:v>2.0400000000000001E-2</c:v>
                </c:pt>
                <c:pt idx="254">
                  <c:v>2.0400000000000001E-2</c:v>
                </c:pt>
                <c:pt idx="255">
                  <c:v>2.0400000000000001E-2</c:v>
                </c:pt>
                <c:pt idx="256">
                  <c:v>2.0400000000000001E-2</c:v>
                </c:pt>
                <c:pt idx="257">
                  <c:v>2.0400000000000001E-2</c:v>
                </c:pt>
                <c:pt idx="258">
                  <c:v>2.0400000000000001E-2</c:v>
                </c:pt>
                <c:pt idx="259">
                  <c:v>2.0400000000000001E-2</c:v>
                </c:pt>
                <c:pt idx="260">
                  <c:v>2.0400000000000001E-2</c:v>
                </c:pt>
                <c:pt idx="261">
                  <c:v>2.0400000000000001E-2</c:v>
                </c:pt>
                <c:pt idx="262">
                  <c:v>2.0400000000000001E-2</c:v>
                </c:pt>
                <c:pt idx="263">
                  <c:v>2.0400000000000001E-2</c:v>
                </c:pt>
                <c:pt idx="264">
                  <c:v>2.0400000000000001E-2</c:v>
                </c:pt>
                <c:pt idx="267">
                  <c:v>1.5800000000000002E-2</c:v>
                </c:pt>
                <c:pt idx="268">
                  <c:v>1.5800000000000002E-2</c:v>
                </c:pt>
                <c:pt idx="269">
                  <c:v>1.5800000000000002E-2</c:v>
                </c:pt>
                <c:pt idx="270">
                  <c:v>1.5800000000000002E-2</c:v>
                </c:pt>
                <c:pt idx="271">
                  <c:v>1.5800000000000002E-2</c:v>
                </c:pt>
                <c:pt idx="272">
                  <c:v>1.5800000000000002E-2</c:v>
                </c:pt>
                <c:pt idx="273">
                  <c:v>1.5800000000000002E-2</c:v>
                </c:pt>
                <c:pt idx="274">
                  <c:v>1.5800000000000002E-2</c:v>
                </c:pt>
                <c:pt idx="275">
                  <c:v>1.5800000000000002E-2</c:v>
                </c:pt>
                <c:pt idx="276">
                  <c:v>1.5800000000000002E-2</c:v>
                </c:pt>
                <c:pt idx="277">
                  <c:v>1.5800000000000002E-2</c:v>
                </c:pt>
                <c:pt idx="278">
                  <c:v>1.5800000000000002E-2</c:v>
                </c:pt>
                <c:pt idx="279">
                  <c:v>1.5800000000000002E-2</c:v>
                </c:pt>
                <c:pt idx="280">
                  <c:v>1.5800000000000002E-2</c:v>
                </c:pt>
                <c:pt idx="281">
                  <c:v>1.5800000000000002E-2</c:v>
                </c:pt>
                <c:pt idx="282">
                  <c:v>1.5800000000000002E-2</c:v>
                </c:pt>
                <c:pt idx="283">
                  <c:v>1.5800000000000002E-2</c:v>
                </c:pt>
                <c:pt idx="284">
                  <c:v>1.5800000000000002E-2</c:v>
                </c:pt>
                <c:pt idx="285">
                  <c:v>1.5800000000000002E-2</c:v>
                </c:pt>
                <c:pt idx="286">
                  <c:v>1.5800000000000002E-2</c:v>
                </c:pt>
                <c:pt idx="289">
                  <c:v>1.09E-2</c:v>
                </c:pt>
                <c:pt idx="290">
                  <c:v>1.09E-2</c:v>
                </c:pt>
                <c:pt idx="291">
                  <c:v>1.09E-2</c:v>
                </c:pt>
                <c:pt idx="292">
                  <c:v>1.09E-2</c:v>
                </c:pt>
                <c:pt idx="293">
                  <c:v>1.09E-2</c:v>
                </c:pt>
                <c:pt idx="294">
                  <c:v>1.09E-2</c:v>
                </c:pt>
                <c:pt idx="295">
                  <c:v>1.09E-2</c:v>
                </c:pt>
                <c:pt idx="296">
                  <c:v>1.09E-2</c:v>
                </c:pt>
                <c:pt idx="297">
                  <c:v>1.09E-2</c:v>
                </c:pt>
                <c:pt idx="298">
                  <c:v>1.09E-2</c:v>
                </c:pt>
                <c:pt idx="299">
                  <c:v>1.09E-2</c:v>
                </c:pt>
                <c:pt idx="300">
                  <c:v>1.09E-2</c:v>
                </c:pt>
                <c:pt idx="301">
                  <c:v>1.09E-2</c:v>
                </c:pt>
                <c:pt idx="302">
                  <c:v>1.09E-2</c:v>
                </c:pt>
                <c:pt idx="303">
                  <c:v>1.09E-2</c:v>
                </c:pt>
                <c:pt idx="304">
                  <c:v>1.09E-2</c:v>
                </c:pt>
                <c:pt idx="305">
                  <c:v>1.09E-2</c:v>
                </c:pt>
                <c:pt idx="306">
                  <c:v>1.09E-2</c:v>
                </c:pt>
                <c:pt idx="307">
                  <c:v>1.09E-2</c:v>
                </c:pt>
                <c:pt idx="308">
                  <c:v>1.09E-2</c:v>
                </c:pt>
                <c:pt idx="311">
                  <c:v>6.0000000000000001E-3</c:v>
                </c:pt>
                <c:pt idx="312">
                  <c:v>6.0000000000000001E-3</c:v>
                </c:pt>
                <c:pt idx="313">
                  <c:v>6.0000000000000001E-3</c:v>
                </c:pt>
                <c:pt idx="314">
                  <c:v>6.0000000000000001E-3</c:v>
                </c:pt>
                <c:pt idx="315">
                  <c:v>6.0000000000000001E-3</c:v>
                </c:pt>
                <c:pt idx="316">
                  <c:v>6.0000000000000001E-3</c:v>
                </c:pt>
                <c:pt idx="317">
                  <c:v>6.0000000000000001E-3</c:v>
                </c:pt>
                <c:pt idx="318">
                  <c:v>6.0000000000000001E-3</c:v>
                </c:pt>
                <c:pt idx="319">
                  <c:v>6.0000000000000001E-3</c:v>
                </c:pt>
                <c:pt idx="320">
                  <c:v>6.0000000000000001E-3</c:v>
                </c:pt>
                <c:pt idx="321">
                  <c:v>6.0000000000000001E-3</c:v>
                </c:pt>
                <c:pt idx="322">
                  <c:v>6.0000000000000001E-3</c:v>
                </c:pt>
                <c:pt idx="323">
                  <c:v>6.0000000000000001E-3</c:v>
                </c:pt>
                <c:pt idx="324">
                  <c:v>6.0000000000000001E-3</c:v>
                </c:pt>
                <c:pt idx="325">
                  <c:v>6.0000000000000001E-3</c:v>
                </c:pt>
                <c:pt idx="326">
                  <c:v>6.0000000000000001E-3</c:v>
                </c:pt>
                <c:pt idx="327">
                  <c:v>6.0000000000000001E-3</c:v>
                </c:pt>
                <c:pt idx="328">
                  <c:v>6.0000000000000001E-3</c:v>
                </c:pt>
                <c:pt idx="329">
                  <c:v>6.0000000000000001E-3</c:v>
                </c:pt>
                <c:pt idx="330">
                  <c:v>6.0000000000000001E-3</c:v>
                </c:pt>
                <c:pt idx="333">
                  <c:v>1E-3</c:v>
                </c:pt>
                <c:pt idx="334">
                  <c:v>1E-3</c:v>
                </c:pt>
                <c:pt idx="335">
                  <c:v>1E-3</c:v>
                </c:pt>
                <c:pt idx="336">
                  <c:v>1E-3</c:v>
                </c:pt>
                <c:pt idx="337">
                  <c:v>1E-3</c:v>
                </c:pt>
                <c:pt idx="338">
                  <c:v>1E-3</c:v>
                </c:pt>
                <c:pt idx="339">
                  <c:v>1E-3</c:v>
                </c:pt>
                <c:pt idx="340">
                  <c:v>1E-3</c:v>
                </c:pt>
                <c:pt idx="341">
                  <c:v>1E-3</c:v>
                </c:pt>
                <c:pt idx="342">
                  <c:v>1E-3</c:v>
                </c:pt>
                <c:pt idx="343">
                  <c:v>1E-3</c:v>
                </c:pt>
                <c:pt idx="344">
                  <c:v>1E-3</c:v>
                </c:pt>
                <c:pt idx="345">
                  <c:v>1E-3</c:v>
                </c:pt>
                <c:pt idx="346">
                  <c:v>1E-3</c:v>
                </c:pt>
                <c:pt idx="347">
                  <c:v>1E-3</c:v>
                </c:pt>
                <c:pt idx="348">
                  <c:v>1E-3</c:v>
                </c:pt>
                <c:pt idx="349">
                  <c:v>1E-3</c:v>
                </c:pt>
                <c:pt idx="350">
                  <c:v>1E-3</c:v>
                </c:pt>
                <c:pt idx="351">
                  <c:v>1E-3</c:v>
                </c:pt>
                <c:pt idx="352">
                  <c:v>1E-3</c:v>
                </c:pt>
                <c:pt idx="355">
                  <c:v>-4.0000000000000001E-3</c:v>
                </c:pt>
                <c:pt idx="356">
                  <c:v>-4.0000000000000001E-3</c:v>
                </c:pt>
                <c:pt idx="357">
                  <c:v>-4.0000000000000001E-3</c:v>
                </c:pt>
                <c:pt idx="358">
                  <c:v>-4.0000000000000001E-3</c:v>
                </c:pt>
                <c:pt idx="359">
                  <c:v>-4.0000000000000001E-3</c:v>
                </c:pt>
                <c:pt idx="360">
                  <c:v>-4.0000000000000001E-3</c:v>
                </c:pt>
                <c:pt idx="361">
                  <c:v>-4.0000000000000001E-3</c:v>
                </c:pt>
                <c:pt idx="362">
                  <c:v>-4.0000000000000001E-3</c:v>
                </c:pt>
                <c:pt idx="363">
                  <c:v>-4.0000000000000001E-3</c:v>
                </c:pt>
                <c:pt idx="364">
                  <c:v>-4.0000000000000001E-3</c:v>
                </c:pt>
                <c:pt idx="365">
                  <c:v>-4.0000000000000001E-3</c:v>
                </c:pt>
                <c:pt idx="366">
                  <c:v>-4.0000000000000001E-3</c:v>
                </c:pt>
                <c:pt idx="367">
                  <c:v>-4.0000000000000001E-3</c:v>
                </c:pt>
                <c:pt idx="368">
                  <c:v>-4.0000000000000001E-3</c:v>
                </c:pt>
                <c:pt idx="369">
                  <c:v>-4.0000000000000001E-3</c:v>
                </c:pt>
                <c:pt idx="370">
                  <c:v>-4.0000000000000001E-3</c:v>
                </c:pt>
                <c:pt idx="371">
                  <c:v>-4.0000000000000001E-3</c:v>
                </c:pt>
                <c:pt idx="372">
                  <c:v>-4.0000000000000001E-3</c:v>
                </c:pt>
                <c:pt idx="373">
                  <c:v>-4.0000000000000001E-3</c:v>
                </c:pt>
                <c:pt idx="374">
                  <c:v>-4.0000000000000001E-3</c:v>
                </c:pt>
                <c:pt idx="377">
                  <c:v>-8.9999999999999993E-3</c:v>
                </c:pt>
                <c:pt idx="378">
                  <c:v>-8.9999999999999993E-3</c:v>
                </c:pt>
                <c:pt idx="379">
                  <c:v>-8.9999999999999993E-3</c:v>
                </c:pt>
                <c:pt idx="380">
                  <c:v>-8.9999999999999993E-3</c:v>
                </c:pt>
                <c:pt idx="381">
                  <c:v>-8.9999999999999993E-3</c:v>
                </c:pt>
                <c:pt idx="382">
                  <c:v>-8.9999999999999993E-3</c:v>
                </c:pt>
                <c:pt idx="383">
                  <c:v>-8.9999999999999993E-3</c:v>
                </c:pt>
                <c:pt idx="384">
                  <c:v>-8.9999999999999993E-3</c:v>
                </c:pt>
                <c:pt idx="385">
                  <c:v>-8.9999999999999993E-3</c:v>
                </c:pt>
                <c:pt idx="386">
                  <c:v>-8.9999999999999993E-3</c:v>
                </c:pt>
                <c:pt idx="387">
                  <c:v>-8.9999999999999993E-3</c:v>
                </c:pt>
                <c:pt idx="388">
                  <c:v>-8.9999999999999993E-3</c:v>
                </c:pt>
                <c:pt idx="389">
                  <c:v>-8.9999999999999993E-3</c:v>
                </c:pt>
                <c:pt idx="390">
                  <c:v>-8.9999999999999993E-3</c:v>
                </c:pt>
                <c:pt idx="391">
                  <c:v>-8.9999999999999993E-3</c:v>
                </c:pt>
                <c:pt idx="392">
                  <c:v>-8.9999999999999993E-3</c:v>
                </c:pt>
                <c:pt idx="393">
                  <c:v>-8.9999999999999993E-3</c:v>
                </c:pt>
                <c:pt idx="394">
                  <c:v>-8.9999999999999993E-3</c:v>
                </c:pt>
                <c:pt idx="395">
                  <c:v>-8.9999999999999993E-3</c:v>
                </c:pt>
                <c:pt idx="396">
                  <c:v>-8.9999999999999993E-3</c:v>
                </c:pt>
                <c:pt idx="399">
                  <c:v>-1.38E-2</c:v>
                </c:pt>
                <c:pt idx="400">
                  <c:v>-1.38E-2</c:v>
                </c:pt>
                <c:pt idx="401">
                  <c:v>-1.38E-2</c:v>
                </c:pt>
                <c:pt idx="402">
                  <c:v>-1.38E-2</c:v>
                </c:pt>
                <c:pt idx="403">
                  <c:v>-1.38E-2</c:v>
                </c:pt>
                <c:pt idx="404">
                  <c:v>-1.38E-2</c:v>
                </c:pt>
                <c:pt idx="405">
                  <c:v>-1.38E-2</c:v>
                </c:pt>
                <c:pt idx="406">
                  <c:v>-1.38E-2</c:v>
                </c:pt>
                <c:pt idx="407">
                  <c:v>-1.38E-2</c:v>
                </c:pt>
                <c:pt idx="408">
                  <c:v>-1.38E-2</c:v>
                </c:pt>
                <c:pt idx="409">
                  <c:v>-1.38E-2</c:v>
                </c:pt>
                <c:pt idx="410">
                  <c:v>-1.38E-2</c:v>
                </c:pt>
                <c:pt idx="411">
                  <c:v>-1.38E-2</c:v>
                </c:pt>
                <c:pt idx="412">
                  <c:v>-1.38E-2</c:v>
                </c:pt>
                <c:pt idx="413">
                  <c:v>-1.38E-2</c:v>
                </c:pt>
                <c:pt idx="414">
                  <c:v>-1.38E-2</c:v>
                </c:pt>
                <c:pt idx="415">
                  <c:v>-1.38E-2</c:v>
                </c:pt>
                <c:pt idx="416">
                  <c:v>-1.38E-2</c:v>
                </c:pt>
                <c:pt idx="417">
                  <c:v>-1.38E-2</c:v>
                </c:pt>
                <c:pt idx="418">
                  <c:v>-1.38E-2</c:v>
                </c:pt>
                <c:pt idx="421">
                  <c:v>-1.8599999999999998E-2</c:v>
                </c:pt>
                <c:pt idx="422">
                  <c:v>-1.8599999999999998E-2</c:v>
                </c:pt>
                <c:pt idx="423">
                  <c:v>-1.8599999999999998E-2</c:v>
                </c:pt>
                <c:pt idx="424">
                  <c:v>-1.8599999999999998E-2</c:v>
                </c:pt>
                <c:pt idx="425">
                  <c:v>-1.8599999999999998E-2</c:v>
                </c:pt>
                <c:pt idx="426">
                  <c:v>-1.8599999999999998E-2</c:v>
                </c:pt>
                <c:pt idx="427">
                  <c:v>-1.8599999999999998E-2</c:v>
                </c:pt>
                <c:pt idx="428">
                  <c:v>-1.8599999999999998E-2</c:v>
                </c:pt>
                <c:pt idx="429">
                  <c:v>-1.8599999999999998E-2</c:v>
                </c:pt>
                <c:pt idx="430">
                  <c:v>-1.8599999999999998E-2</c:v>
                </c:pt>
                <c:pt idx="431">
                  <c:v>-1.8599999999999998E-2</c:v>
                </c:pt>
                <c:pt idx="432">
                  <c:v>-1.8599999999999998E-2</c:v>
                </c:pt>
                <c:pt idx="433">
                  <c:v>-1.8599999999999998E-2</c:v>
                </c:pt>
                <c:pt idx="434">
                  <c:v>-1.8599999999999998E-2</c:v>
                </c:pt>
                <c:pt idx="435">
                  <c:v>-1.8599999999999998E-2</c:v>
                </c:pt>
                <c:pt idx="436">
                  <c:v>-1.8599999999999998E-2</c:v>
                </c:pt>
                <c:pt idx="437">
                  <c:v>-1.8599999999999998E-2</c:v>
                </c:pt>
                <c:pt idx="438">
                  <c:v>-1.8599999999999998E-2</c:v>
                </c:pt>
                <c:pt idx="439">
                  <c:v>-1.8599999999999998E-2</c:v>
                </c:pt>
                <c:pt idx="440">
                  <c:v>-1.8599999999999998E-2</c:v>
                </c:pt>
                <c:pt idx="443">
                  <c:v>-2.3099999999999999E-2</c:v>
                </c:pt>
                <c:pt idx="444">
                  <c:v>-2.3099999999999999E-2</c:v>
                </c:pt>
                <c:pt idx="445">
                  <c:v>-2.3099999999999999E-2</c:v>
                </c:pt>
                <c:pt idx="446">
                  <c:v>-2.3099999999999999E-2</c:v>
                </c:pt>
                <c:pt idx="447">
                  <c:v>-2.3099999999999999E-2</c:v>
                </c:pt>
                <c:pt idx="448">
                  <c:v>-2.3099999999999999E-2</c:v>
                </c:pt>
                <c:pt idx="449">
                  <c:v>-2.3099999999999999E-2</c:v>
                </c:pt>
                <c:pt idx="450">
                  <c:v>-2.3099999999999999E-2</c:v>
                </c:pt>
                <c:pt idx="451">
                  <c:v>-2.3099999999999999E-2</c:v>
                </c:pt>
                <c:pt idx="452">
                  <c:v>-2.3099999999999999E-2</c:v>
                </c:pt>
                <c:pt idx="453">
                  <c:v>-2.3099999999999999E-2</c:v>
                </c:pt>
                <c:pt idx="454">
                  <c:v>-2.3099999999999999E-2</c:v>
                </c:pt>
                <c:pt idx="455">
                  <c:v>-2.3099999999999999E-2</c:v>
                </c:pt>
                <c:pt idx="456">
                  <c:v>-2.3099999999999999E-2</c:v>
                </c:pt>
                <c:pt idx="457">
                  <c:v>-2.3099999999999999E-2</c:v>
                </c:pt>
                <c:pt idx="458">
                  <c:v>-2.3099999999999999E-2</c:v>
                </c:pt>
                <c:pt idx="459">
                  <c:v>-2.3099999999999999E-2</c:v>
                </c:pt>
                <c:pt idx="460">
                  <c:v>-2.3099999999999999E-2</c:v>
                </c:pt>
                <c:pt idx="461">
                  <c:v>-2.3099999999999999E-2</c:v>
                </c:pt>
                <c:pt idx="462">
                  <c:v>-2.3099999999999999E-2</c:v>
                </c:pt>
              </c:numCache>
            </c:numRef>
          </c:val>
        </c:ser>
        <c:ser>
          <c:idx val="13"/>
          <c:order val="13"/>
          <c:val>
            <c:numRef>
              <c:f>Sheet4!$N$1:$N$465</c:f>
              <c:numCache>
                <c:formatCode>General</c:formatCode>
                <c:ptCount val="465"/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0">
                  <c:v>0.05</c:v>
                </c:pt>
                <c:pt idx="21">
                  <c:v>0.05</c:v>
                </c:pt>
                <c:pt idx="22">
                  <c:v>0.05</c:v>
                </c:pt>
                <c:pt idx="25">
                  <c:v>4.9500000000000002E-2</c:v>
                </c:pt>
                <c:pt idx="26">
                  <c:v>4.9500000000000002E-2</c:v>
                </c:pt>
                <c:pt idx="27">
                  <c:v>4.9500000000000002E-2</c:v>
                </c:pt>
                <c:pt idx="28">
                  <c:v>4.9500000000000002E-2</c:v>
                </c:pt>
                <c:pt idx="29">
                  <c:v>4.9500000000000002E-2</c:v>
                </c:pt>
                <c:pt idx="30">
                  <c:v>4.9500000000000002E-2</c:v>
                </c:pt>
                <c:pt idx="31">
                  <c:v>4.9500000000000002E-2</c:v>
                </c:pt>
                <c:pt idx="32">
                  <c:v>4.9500000000000002E-2</c:v>
                </c:pt>
                <c:pt idx="33">
                  <c:v>4.9500000000000002E-2</c:v>
                </c:pt>
                <c:pt idx="34">
                  <c:v>4.9500000000000002E-2</c:v>
                </c:pt>
                <c:pt idx="35">
                  <c:v>4.9500000000000002E-2</c:v>
                </c:pt>
                <c:pt idx="36">
                  <c:v>4.9500000000000002E-2</c:v>
                </c:pt>
                <c:pt idx="37">
                  <c:v>4.9500000000000002E-2</c:v>
                </c:pt>
                <c:pt idx="38">
                  <c:v>4.9500000000000002E-2</c:v>
                </c:pt>
                <c:pt idx="39">
                  <c:v>4.9500000000000002E-2</c:v>
                </c:pt>
                <c:pt idx="40">
                  <c:v>4.9500000000000002E-2</c:v>
                </c:pt>
                <c:pt idx="41">
                  <c:v>4.9500000000000002E-2</c:v>
                </c:pt>
                <c:pt idx="42">
                  <c:v>4.9500000000000002E-2</c:v>
                </c:pt>
                <c:pt idx="43">
                  <c:v>4.9500000000000002E-2</c:v>
                </c:pt>
                <c:pt idx="44">
                  <c:v>4.9500000000000002E-2</c:v>
                </c:pt>
                <c:pt idx="47">
                  <c:v>4.8500000000000001E-2</c:v>
                </c:pt>
                <c:pt idx="48">
                  <c:v>4.8500000000000001E-2</c:v>
                </c:pt>
                <c:pt idx="49">
                  <c:v>4.8500000000000001E-2</c:v>
                </c:pt>
                <c:pt idx="50">
                  <c:v>4.8500000000000001E-2</c:v>
                </c:pt>
                <c:pt idx="51">
                  <c:v>4.8500000000000001E-2</c:v>
                </c:pt>
                <c:pt idx="52">
                  <c:v>4.8500000000000001E-2</c:v>
                </c:pt>
                <c:pt idx="53">
                  <c:v>4.8500000000000001E-2</c:v>
                </c:pt>
                <c:pt idx="54">
                  <c:v>4.8500000000000001E-2</c:v>
                </c:pt>
                <c:pt idx="55">
                  <c:v>4.8500000000000001E-2</c:v>
                </c:pt>
                <c:pt idx="56">
                  <c:v>4.8500000000000001E-2</c:v>
                </c:pt>
                <c:pt idx="57">
                  <c:v>4.8500000000000001E-2</c:v>
                </c:pt>
                <c:pt idx="58">
                  <c:v>4.8500000000000001E-2</c:v>
                </c:pt>
                <c:pt idx="59">
                  <c:v>4.8500000000000001E-2</c:v>
                </c:pt>
                <c:pt idx="60">
                  <c:v>4.8500000000000001E-2</c:v>
                </c:pt>
                <c:pt idx="61">
                  <c:v>4.8500000000000001E-2</c:v>
                </c:pt>
                <c:pt idx="62">
                  <c:v>4.8500000000000001E-2</c:v>
                </c:pt>
                <c:pt idx="63">
                  <c:v>4.8500000000000001E-2</c:v>
                </c:pt>
                <c:pt idx="64">
                  <c:v>4.8500000000000001E-2</c:v>
                </c:pt>
                <c:pt idx="65">
                  <c:v>4.8500000000000001E-2</c:v>
                </c:pt>
                <c:pt idx="66">
                  <c:v>4.8500000000000001E-2</c:v>
                </c:pt>
                <c:pt idx="69">
                  <c:v>4.7E-2</c:v>
                </c:pt>
                <c:pt idx="70">
                  <c:v>4.7E-2</c:v>
                </c:pt>
                <c:pt idx="71">
                  <c:v>4.7E-2</c:v>
                </c:pt>
                <c:pt idx="72">
                  <c:v>4.7E-2</c:v>
                </c:pt>
                <c:pt idx="73">
                  <c:v>4.7E-2</c:v>
                </c:pt>
                <c:pt idx="74">
                  <c:v>4.7E-2</c:v>
                </c:pt>
                <c:pt idx="75">
                  <c:v>4.7E-2</c:v>
                </c:pt>
                <c:pt idx="76">
                  <c:v>4.7E-2</c:v>
                </c:pt>
                <c:pt idx="77">
                  <c:v>4.7E-2</c:v>
                </c:pt>
                <c:pt idx="78">
                  <c:v>4.7E-2</c:v>
                </c:pt>
                <c:pt idx="79">
                  <c:v>4.7E-2</c:v>
                </c:pt>
                <c:pt idx="80">
                  <c:v>4.7E-2</c:v>
                </c:pt>
                <c:pt idx="81">
                  <c:v>4.7E-2</c:v>
                </c:pt>
                <c:pt idx="82">
                  <c:v>4.7E-2</c:v>
                </c:pt>
                <c:pt idx="83">
                  <c:v>4.7E-2</c:v>
                </c:pt>
                <c:pt idx="84">
                  <c:v>4.7E-2</c:v>
                </c:pt>
                <c:pt idx="85">
                  <c:v>4.7E-2</c:v>
                </c:pt>
                <c:pt idx="86">
                  <c:v>4.7E-2</c:v>
                </c:pt>
                <c:pt idx="87">
                  <c:v>4.7E-2</c:v>
                </c:pt>
                <c:pt idx="88">
                  <c:v>4.7E-2</c:v>
                </c:pt>
                <c:pt idx="91">
                  <c:v>4.5100000000000001E-2</c:v>
                </c:pt>
                <c:pt idx="92">
                  <c:v>4.5100000000000001E-2</c:v>
                </c:pt>
                <c:pt idx="93">
                  <c:v>4.5100000000000001E-2</c:v>
                </c:pt>
                <c:pt idx="94">
                  <c:v>4.5100000000000001E-2</c:v>
                </c:pt>
                <c:pt idx="95">
                  <c:v>4.5100000000000001E-2</c:v>
                </c:pt>
                <c:pt idx="96">
                  <c:v>4.5100000000000001E-2</c:v>
                </c:pt>
                <c:pt idx="97">
                  <c:v>4.5100000000000001E-2</c:v>
                </c:pt>
                <c:pt idx="98">
                  <c:v>4.5100000000000001E-2</c:v>
                </c:pt>
                <c:pt idx="99">
                  <c:v>4.5100000000000001E-2</c:v>
                </c:pt>
                <c:pt idx="100">
                  <c:v>4.5100000000000001E-2</c:v>
                </c:pt>
                <c:pt idx="101">
                  <c:v>4.5100000000000001E-2</c:v>
                </c:pt>
                <c:pt idx="102">
                  <c:v>4.5100000000000001E-2</c:v>
                </c:pt>
                <c:pt idx="103">
                  <c:v>4.5100000000000001E-2</c:v>
                </c:pt>
                <c:pt idx="104">
                  <c:v>4.5100000000000001E-2</c:v>
                </c:pt>
                <c:pt idx="105">
                  <c:v>4.5100000000000001E-2</c:v>
                </c:pt>
                <c:pt idx="106">
                  <c:v>4.5100000000000001E-2</c:v>
                </c:pt>
                <c:pt idx="107">
                  <c:v>4.5100000000000001E-2</c:v>
                </c:pt>
                <c:pt idx="108">
                  <c:v>4.5100000000000001E-2</c:v>
                </c:pt>
                <c:pt idx="109">
                  <c:v>4.5100000000000001E-2</c:v>
                </c:pt>
                <c:pt idx="110">
                  <c:v>4.5100000000000001E-2</c:v>
                </c:pt>
                <c:pt idx="113">
                  <c:v>4.2700000000000002E-2</c:v>
                </c:pt>
                <c:pt idx="114">
                  <c:v>4.2700000000000002E-2</c:v>
                </c:pt>
                <c:pt idx="115">
                  <c:v>4.2700000000000002E-2</c:v>
                </c:pt>
                <c:pt idx="116">
                  <c:v>4.2700000000000002E-2</c:v>
                </c:pt>
                <c:pt idx="117">
                  <c:v>4.2700000000000002E-2</c:v>
                </c:pt>
                <c:pt idx="118">
                  <c:v>4.2700000000000002E-2</c:v>
                </c:pt>
                <c:pt idx="119">
                  <c:v>4.2700000000000002E-2</c:v>
                </c:pt>
                <c:pt idx="120">
                  <c:v>4.2700000000000002E-2</c:v>
                </c:pt>
                <c:pt idx="121">
                  <c:v>4.2700000000000002E-2</c:v>
                </c:pt>
                <c:pt idx="122">
                  <c:v>4.2700000000000002E-2</c:v>
                </c:pt>
                <c:pt idx="123">
                  <c:v>4.2700000000000002E-2</c:v>
                </c:pt>
                <c:pt idx="124">
                  <c:v>4.2700000000000002E-2</c:v>
                </c:pt>
                <c:pt idx="125">
                  <c:v>4.2700000000000002E-2</c:v>
                </c:pt>
                <c:pt idx="126">
                  <c:v>4.2700000000000002E-2</c:v>
                </c:pt>
                <c:pt idx="127">
                  <c:v>4.2700000000000002E-2</c:v>
                </c:pt>
                <c:pt idx="128">
                  <c:v>4.2700000000000002E-2</c:v>
                </c:pt>
                <c:pt idx="129">
                  <c:v>4.2700000000000002E-2</c:v>
                </c:pt>
                <c:pt idx="130">
                  <c:v>4.2700000000000002E-2</c:v>
                </c:pt>
                <c:pt idx="131">
                  <c:v>4.2700000000000002E-2</c:v>
                </c:pt>
                <c:pt idx="132">
                  <c:v>4.2700000000000002E-2</c:v>
                </c:pt>
                <c:pt idx="135">
                  <c:v>3.9800000000000002E-2</c:v>
                </c:pt>
                <c:pt idx="136">
                  <c:v>3.9800000000000002E-2</c:v>
                </c:pt>
                <c:pt idx="137">
                  <c:v>3.9800000000000002E-2</c:v>
                </c:pt>
                <c:pt idx="138">
                  <c:v>3.9800000000000002E-2</c:v>
                </c:pt>
                <c:pt idx="139">
                  <c:v>3.9800000000000002E-2</c:v>
                </c:pt>
                <c:pt idx="140">
                  <c:v>3.9800000000000002E-2</c:v>
                </c:pt>
                <c:pt idx="141">
                  <c:v>3.9800000000000002E-2</c:v>
                </c:pt>
                <c:pt idx="142">
                  <c:v>3.9800000000000002E-2</c:v>
                </c:pt>
                <c:pt idx="143">
                  <c:v>3.9800000000000002E-2</c:v>
                </c:pt>
                <c:pt idx="144">
                  <c:v>3.9800000000000002E-2</c:v>
                </c:pt>
                <c:pt idx="145">
                  <c:v>3.9800000000000002E-2</c:v>
                </c:pt>
                <c:pt idx="146">
                  <c:v>3.9800000000000002E-2</c:v>
                </c:pt>
                <c:pt idx="147">
                  <c:v>3.9800000000000002E-2</c:v>
                </c:pt>
                <c:pt idx="148">
                  <c:v>3.9800000000000002E-2</c:v>
                </c:pt>
                <c:pt idx="149">
                  <c:v>3.9800000000000002E-2</c:v>
                </c:pt>
                <c:pt idx="150">
                  <c:v>3.9800000000000002E-2</c:v>
                </c:pt>
                <c:pt idx="151">
                  <c:v>3.9800000000000002E-2</c:v>
                </c:pt>
                <c:pt idx="152">
                  <c:v>3.9800000000000002E-2</c:v>
                </c:pt>
                <c:pt idx="153">
                  <c:v>3.9800000000000002E-2</c:v>
                </c:pt>
                <c:pt idx="154">
                  <c:v>3.9800000000000002E-2</c:v>
                </c:pt>
                <c:pt idx="157">
                  <c:v>3.6600000000000001E-2</c:v>
                </c:pt>
                <c:pt idx="158">
                  <c:v>3.6600000000000001E-2</c:v>
                </c:pt>
                <c:pt idx="159">
                  <c:v>3.6600000000000001E-2</c:v>
                </c:pt>
                <c:pt idx="160">
                  <c:v>3.6600000000000001E-2</c:v>
                </c:pt>
                <c:pt idx="161">
                  <c:v>3.6600000000000001E-2</c:v>
                </c:pt>
                <c:pt idx="162">
                  <c:v>3.6600000000000001E-2</c:v>
                </c:pt>
                <c:pt idx="163">
                  <c:v>3.6600000000000001E-2</c:v>
                </c:pt>
                <c:pt idx="164">
                  <c:v>3.6600000000000001E-2</c:v>
                </c:pt>
                <c:pt idx="165">
                  <c:v>3.6600000000000001E-2</c:v>
                </c:pt>
                <c:pt idx="166">
                  <c:v>3.6600000000000001E-2</c:v>
                </c:pt>
                <c:pt idx="167">
                  <c:v>3.6600000000000001E-2</c:v>
                </c:pt>
                <c:pt idx="168">
                  <c:v>3.6600000000000001E-2</c:v>
                </c:pt>
                <c:pt idx="169">
                  <c:v>3.6600000000000001E-2</c:v>
                </c:pt>
                <c:pt idx="170">
                  <c:v>3.6600000000000001E-2</c:v>
                </c:pt>
                <c:pt idx="171">
                  <c:v>3.6600000000000001E-2</c:v>
                </c:pt>
                <c:pt idx="172">
                  <c:v>3.6600000000000001E-2</c:v>
                </c:pt>
                <c:pt idx="173">
                  <c:v>3.6600000000000001E-2</c:v>
                </c:pt>
                <c:pt idx="174">
                  <c:v>3.6600000000000001E-2</c:v>
                </c:pt>
                <c:pt idx="175">
                  <c:v>3.6600000000000001E-2</c:v>
                </c:pt>
                <c:pt idx="176">
                  <c:v>3.6600000000000001E-2</c:v>
                </c:pt>
                <c:pt idx="179">
                  <c:v>3.3000000000000002E-2</c:v>
                </c:pt>
                <c:pt idx="180">
                  <c:v>3.3000000000000002E-2</c:v>
                </c:pt>
                <c:pt idx="181">
                  <c:v>3.3000000000000002E-2</c:v>
                </c:pt>
                <c:pt idx="182">
                  <c:v>3.3000000000000002E-2</c:v>
                </c:pt>
                <c:pt idx="183">
                  <c:v>3.3000000000000002E-2</c:v>
                </c:pt>
                <c:pt idx="184">
                  <c:v>3.3000000000000002E-2</c:v>
                </c:pt>
                <c:pt idx="185">
                  <c:v>3.3000000000000002E-2</c:v>
                </c:pt>
                <c:pt idx="186">
                  <c:v>3.3000000000000002E-2</c:v>
                </c:pt>
                <c:pt idx="187">
                  <c:v>3.3000000000000002E-2</c:v>
                </c:pt>
                <c:pt idx="188">
                  <c:v>3.3000000000000002E-2</c:v>
                </c:pt>
                <c:pt idx="189">
                  <c:v>3.3000000000000002E-2</c:v>
                </c:pt>
                <c:pt idx="190">
                  <c:v>3.3000000000000002E-2</c:v>
                </c:pt>
                <c:pt idx="191">
                  <c:v>3.3000000000000002E-2</c:v>
                </c:pt>
                <c:pt idx="192">
                  <c:v>3.3000000000000002E-2</c:v>
                </c:pt>
                <c:pt idx="193">
                  <c:v>3.3000000000000002E-2</c:v>
                </c:pt>
                <c:pt idx="194">
                  <c:v>3.3000000000000002E-2</c:v>
                </c:pt>
                <c:pt idx="195">
                  <c:v>3.3000000000000002E-2</c:v>
                </c:pt>
                <c:pt idx="196">
                  <c:v>3.3000000000000002E-2</c:v>
                </c:pt>
                <c:pt idx="197">
                  <c:v>3.3000000000000002E-2</c:v>
                </c:pt>
                <c:pt idx="198">
                  <c:v>3.3000000000000002E-2</c:v>
                </c:pt>
                <c:pt idx="201">
                  <c:v>2.9100000000000001E-2</c:v>
                </c:pt>
                <c:pt idx="202">
                  <c:v>2.9100000000000001E-2</c:v>
                </c:pt>
                <c:pt idx="203">
                  <c:v>2.9100000000000001E-2</c:v>
                </c:pt>
                <c:pt idx="204">
                  <c:v>2.9100000000000001E-2</c:v>
                </c:pt>
                <c:pt idx="205">
                  <c:v>2.9100000000000001E-2</c:v>
                </c:pt>
                <c:pt idx="206">
                  <c:v>2.9100000000000001E-2</c:v>
                </c:pt>
                <c:pt idx="207">
                  <c:v>2.9100000000000001E-2</c:v>
                </c:pt>
                <c:pt idx="208">
                  <c:v>2.9100000000000001E-2</c:v>
                </c:pt>
                <c:pt idx="209">
                  <c:v>2.9100000000000001E-2</c:v>
                </c:pt>
                <c:pt idx="210">
                  <c:v>2.9100000000000001E-2</c:v>
                </c:pt>
                <c:pt idx="211">
                  <c:v>2.9100000000000001E-2</c:v>
                </c:pt>
                <c:pt idx="212">
                  <c:v>2.9100000000000001E-2</c:v>
                </c:pt>
                <c:pt idx="213">
                  <c:v>2.9100000000000001E-2</c:v>
                </c:pt>
                <c:pt idx="214">
                  <c:v>2.9100000000000001E-2</c:v>
                </c:pt>
                <c:pt idx="215">
                  <c:v>2.9100000000000001E-2</c:v>
                </c:pt>
                <c:pt idx="216">
                  <c:v>2.9100000000000001E-2</c:v>
                </c:pt>
                <c:pt idx="217">
                  <c:v>2.9100000000000001E-2</c:v>
                </c:pt>
                <c:pt idx="218">
                  <c:v>2.9100000000000001E-2</c:v>
                </c:pt>
                <c:pt idx="219">
                  <c:v>2.9100000000000001E-2</c:v>
                </c:pt>
                <c:pt idx="220">
                  <c:v>2.9100000000000001E-2</c:v>
                </c:pt>
                <c:pt idx="223">
                  <c:v>2.4899999999999999E-2</c:v>
                </c:pt>
                <c:pt idx="224">
                  <c:v>2.4899999999999999E-2</c:v>
                </c:pt>
                <c:pt idx="225">
                  <c:v>2.4899999999999999E-2</c:v>
                </c:pt>
                <c:pt idx="226">
                  <c:v>2.4899999999999999E-2</c:v>
                </c:pt>
                <c:pt idx="227">
                  <c:v>2.4899999999999999E-2</c:v>
                </c:pt>
                <c:pt idx="228">
                  <c:v>2.4899999999999999E-2</c:v>
                </c:pt>
                <c:pt idx="229">
                  <c:v>2.4899999999999999E-2</c:v>
                </c:pt>
                <c:pt idx="230">
                  <c:v>2.4899999999999999E-2</c:v>
                </c:pt>
                <c:pt idx="231">
                  <c:v>2.4899999999999999E-2</c:v>
                </c:pt>
                <c:pt idx="232">
                  <c:v>2.4899999999999999E-2</c:v>
                </c:pt>
                <c:pt idx="233">
                  <c:v>2.4899999999999999E-2</c:v>
                </c:pt>
                <c:pt idx="234">
                  <c:v>2.4899999999999999E-2</c:v>
                </c:pt>
                <c:pt idx="235">
                  <c:v>2.4899999999999999E-2</c:v>
                </c:pt>
                <c:pt idx="236">
                  <c:v>2.4899999999999999E-2</c:v>
                </c:pt>
                <c:pt idx="237">
                  <c:v>2.4899999999999999E-2</c:v>
                </c:pt>
                <c:pt idx="238">
                  <c:v>2.4899999999999999E-2</c:v>
                </c:pt>
                <c:pt idx="239">
                  <c:v>2.4899999999999999E-2</c:v>
                </c:pt>
                <c:pt idx="240">
                  <c:v>2.4899999999999999E-2</c:v>
                </c:pt>
                <c:pt idx="241">
                  <c:v>2.4899999999999999E-2</c:v>
                </c:pt>
                <c:pt idx="242">
                  <c:v>2.4899999999999999E-2</c:v>
                </c:pt>
                <c:pt idx="245">
                  <c:v>2.0400000000000001E-2</c:v>
                </c:pt>
                <c:pt idx="246">
                  <c:v>2.0400000000000001E-2</c:v>
                </c:pt>
                <c:pt idx="247">
                  <c:v>2.0400000000000001E-2</c:v>
                </c:pt>
                <c:pt idx="248">
                  <c:v>2.0400000000000001E-2</c:v>
                </c:pt>
                <c:pt idx="249">
                  <c:v>2.0400000000000001E-2</c:v>
                </c:pt>
                <c:pt idx="250">
                  <c:v>2.0400000000000001E-2</c:v>
                </c:pt>
                <c:pt idx="251">
                  <c:v>2.0400000000000001E-2</c:v>
                </c:pt>
                <c:pt idx="252">
                  <c:v>2.0400000000000001E-2</c:v>
                </c:pt>
                <c:pt idx="253">
                  <c:v>2.0400000000000001E-2</c:v>
                </c:pt>
                <c:pt idx="254">
                  <c:v>2.0400000000000001E-2</c:v>
                </c:pt>
                <c:pt idx="255">
                  <c:v>2.0400000000000001E-2</c:v>
                </c:pt>
                <c:pt idx="256">
                  <c:v>2.0400000000000001E-2</c:v>
                </c:pt>
                <c:pt idx="257">
                  <c:v>2.0400000000000001E-2</c:v>
                </c:pt>
                <c:pt idx="258">
                  <c:v>2.0400000000000001E-2</c:v>
                </c:pt>
                <c:pt idx="259">
                  <c:v>2.0400000000000001E-2</c:v>
                </c:pt>
                <c:pt idx="260">
                  <c:v>2.0400000000000001E-2</c:v>
                </c:pt>
                <c:pt idx="261">
                  <c:v>2.0400000000000001E-2</c:v>
                </c:pt>
                <c:pt idx="262">
                  <c:v>2.0400000000000001E-2</c:v>
                </c:pt>
                <c:pt idx="263">
                  <c:v>2.0400000000000001E-2</c:v>
                </c:pt>
                <c:pt idx="264">
                  <c:v>2.0400000000000001E-2</c:v>
                </c:pt>
                <c:pt idx="267">
                  <c:v>1.5800000000000002E-2</c:v>
                </c:pt>
                <c:pt idx="268">
                  <c:v>1.5800000000000002E-2</c:v>
                </c:pt>
                <c:pt idx="269">
                  <c:v>1.5800000000000002E-2</c:v>
                </c:pt>
                <c:pt idx="270">
                  <c:v>1.5800000000000002E-2</c:v>
                </c:pt>
                <c:pt idx="271">
                  <c:v>1.5800000000000002E-2</c:v>
                </c:pt>
                <c:pt idx="272">
                  <c:v>1.5800000000000002E-2</c:v>
                </c:pt>
                <c:pt idx="273">
                  <c:v>1.5800000000000002E-2</c:v>
                </c:pt>
                <c:pt idx="274">
                  <c:v>1.5800000000000002E-2</c:v>
                </c:pt>
                <c:pt idx="275">
                  <c:v>1.5800000000000002E-2</c:v>
                </c:pt>
                <c:pt idx="276">
                  <c:v>1.5800000000000002E-2</c:v>
                </c:pt>
                <c:pt idx="277">
                  <c:v>1.5800000000000002E-2</c:v>
                </c:pt>
                <c:pt idx="278">
                  <c:v>1.5800000000000002E-2</c:v>
                </c:pt>
                <c:pt idx="279">
                  <c:v>1.5800000000000002E-2</c:v>
                </c:pt>
                <c:pt idx="280">
                  <c:v>1.5800000000000002E-2</c:v>
                </c:pt>
                <c:pt idx="281">
                  <c:v>1.5800000000000002E-2</c:v>
                </c:pt>
                <c:pt idx="282">
                  <c:v>1.5800000000000002E-2</c:v>
                </c:pt>
                <c:pt idx="283">
                  <c:v>1.5800000000000002E-2</c:v>
                </c:pt>
                <c:pt idx="284">
                  <c:v>1.5800000000000002E-2</c:v>
                </c:pt>
                <c:pt idx="285">
                  <c:v>1.5800000000000002E-2</c:v>
                </c:pt>
                <c:pt idx="286">
                  <c:v>1.5800000000000002E-2</c:v>
                </c:pt>
                <c:pt idx="289">
                  <c:v>1.09E-2</c:v>
                </c:pt>
                <c:pt idx="290">
                  <c:v>1.09E-2</c:v>
                </c:pt>
                <c:pt idx="291">
                  <c:v>1.09E-2</c:v>
                </c:pt>
                <c:pt idx="292">
                  <c:v>1.09E-2</c:v>
                </c:pt>
                <c:pt idx="293">
                  <c:v>1.09E-2</c:v>
                </c:pt>
                <c:pt idx="294">
                  <c:v>1.09E-2</c:v>
                </c:pt>
                <c:pt idx="295">
                  <c:v>1.09E-2</c:v>
                </c:pt>
                <c:pt idx="296">
                  <c:v>1.09E-2</c:v>
                </c:pt>
                <c:pt idx="297">
                  <c:v>1.09E-2</c:v>
                </c:pt>
                <c:pt idx="298">
                  <c:v>1.09E-2</c:v>
                </c:pt>
                <c:pt idx="299">
                  <c:v>1.09E-2</c:v>
                </c:pt>
                <c:pt idx="300">
                  <c:v>1.09E-2</c:v>
                </c:pt>
                <c:pt idx="301">
                  <c:v>1.09E-2</c:v>
                </c:pt>
                <c:pt idx="302">
                  <c:v>1.09E-2</c:v>
                </c:pt>
                <c:pt idx="303">
                  <c:v>1.09E-2</c:v>
                </c:pt>
                <c:pt idx="304">
                  <c:v>1.09E-2</c:v>
                </c:pt>
                <c:pt idx="305">
                  <c:v>1.09E-2</c:v>
                </c:pt>
                <c:pt idx="306">
                  <c:v>1.09E-2</c:v>
                </c:pt>
                <c:pt idx="307">
                  <c:v>1.09E-2</c:v>
                </c:pt>
                <c:pt idx="308">
                  <c:v>1.09E-2</c:v>
                </c:pt>
                <c:pt idx="311">
                  <c:v>6.0000000000000001E-3</c:v>
                </c:pt>
                <c:pt idx="312">
                  <c:v>6.0000000000000001E-3</c:v>
                </c:pt>
                <c:pt idx="313">
                  <c:v>6.0000000000000001E-3</c:v>
                </c:pt>
                <c:pt idx="314">
                  <c:v>6.0000000000000001E-3</c:v>
                </c:pt>
                <c:pt idx="315">
                  <c:v>6.0000000000000001E-3</c:v>
                </c:pt>
                <c:pt idx="316">
                  <c:v>6.0000000000000001E-3</c:v>
                </c:pt>
                <c:pt idx="317">
                  <c:v>6.0000000000000001E-3</c:v>
                </c:pt>
                <c:pt idx="318">
                  <c:v>6.0000000000000001E-3</c:v>
                </c:pt>
                <c:pt idx="319">
                  <c:v>6.0000000000000001E-3</c:v>
                </c:pt>
                <c:pt idx="320">
                  <c:v>6.0000000000000001E-3</c:v>
                </c:pt>
                <c:pt idx="321">
                  <c:v>6.0000000000000001E-3</c:v>
                </c:pt>
                <c:pt idx="322">
                  <c:v>6.0000000000000001E-3</c:v>
                </c:pt>
                <c:pt idx="323">
                  <c:v>6.0000000000000001E-3</c:v>
                </c:pt>
                <c:pt idx="324">
                  <c:v>6.0000000000000001E-3</c:v>
                </c:pt>
                <c:pt idx="325">
                  <c:v>6.0000000000000001E-3</c:v>
                </c:pt>
                <c:pt idx="326">
                  <c:v>6.0000000000000001E-3</c:v>
                </c:pt>
                <c:pt idx="327">
                  <c:v>6.0000000000000001E-3</c:v>
                </c:pt>
                <c:pt idx="328">
                  <c:v>6.0000000000000001E-3</c:v>
                </c:pt>
                <c:pt idx="329">
                  <c:v>6.0000000000000001E-3</c:v>
                </c:pt>
                <c:pt idx="330">
                  <c:v>6.0000000000000001E-3</c:v>
                </c:pt>
                <c:pt idx="333">
                  <c:v>1E-3</c:v>
                </c:pt>
                <c:pt idx="334">
                  <c:v>1E-3</c:v>
                </c:pt>
                <c:pt idx="335">
                  <c:v>1E-3</c:v>
                </c:pt>
                <c:pt idx="336">
                  <c:v>1E-3</c:v>
                </c:pt>
                <c:pt idx="337">
                  <c:v>1E-3</c:v>
                </c:pt>
                <c:pt idx="338">
                  <c:v>1E-3</c:v>
                </c:pt>
                <c:pt idx="339">
                  <c:v>1E-3</c:v>
                </c:pt>
                <c:pt idx="340">
                  <c:v>1E-3</c:v>
                </c:pt>
                <c:pt idx="341">
                  <c:v>1E-3</c:v>
                </c:pt>
                <c:pt idx="342">
                  <c:v>1E-3</c:v>
                </c:pt>
                <c:pt idx="343">
                  <c:v>1E-3</c:v>
                </c:pt>
                <c:pt idx="344">
                  <c:v>1E-3</c:v>
                </c:pt>
                <c:pt idx="345">
                  <c:v>1E-3</c:v>
                </c:pt>
                <c:pt idx="346">
                  <c:v>1E-3</c:v>
                </c:pt>
                <c:pt idx="347">
                  <c:v>1E-3</c:v>
                </c:pt>
                <c:pt idx="348">
                  <c:v>1E-3</c:v>
                </c:pt>
                <c:pt idx="349">
                  <c:v>1E-3</c:v>
                </c:pt>
                <c:pt idx="350">
                  <c:v>1E-3</c:v>
                </c:pt>
                <c:pt idx="351">
                  <c:v>1E-3</c:v>
                </c:pt>
                <c:pt idx="352">
                  <c:v>1E-3</c:v>
                </c:pt>
                <c:pt idx="355">
                  <c:v>-4.0000000000000001E-3</c:v>
                </c:pt>
                <c:pt idx="356">
                  <c:v>-4.0000000000000001E-3</c:v>
                </c:pt>
                <c:pt idx="357">
                  <c:v>-4.0000000000000001E-3</c:v>
                </c:pt>
                <c:pt idx="358">
                  <c:v>-4.0000000000000001E-3</c:v>
                </c:pt>
                <c:pt idx="359">
                  <c:v>-4.0000000000000001E-3</c:v>
                </c:pt>
                <c:pt idx="360">
                  <c:v>-4.0000000000000001E-3</c:v>
                </c:pt>
                <c:pt idx="361">
                  <c:v>-4.0000000000000001E-3</c:v>
                </c:pt>
                <c:pt idx="362">
                  <c:v>-4.0000000000000001E-3</c:v>
                </c:pt>
                <c:pt idx="363">
                  <c:v>-4.0000000000000001E-3</c:v>
                </c:pt>
                <c:pt idx="364">
                  <c:v>-4.0000000000000001E-3</c:v>
                </c:pt>
                <c:pt idx="365">
                  <c:v>-4.0000000000000001E-3</c:v>
                </c:pt>
                <c:pt idx="366">
                  <c:v>-4.0000000000000001E-3</c:v>
                </c:pt>
                <c:pt idx="367">
                  <c:v>-4.0000000000000001E-3</c:v>
                </c:pt>
                <c:pt idx="368">
                  <c:v>-4.0000000000000001E-3</c:v>
                </c:pt>
                <c:pt idx="369">
                  <c:v>-4.0000000000000001E-3</c:v>
                </c:pt>
                <c:pt idx="370">
                  <c:v>-4.0000000000000001E-3</c:v>
                </c:pt>
                <c:pt idx="371">
                  <c:v>-4.0000000000000001E-3</c:v>
                </c:pt>
                <c:pt idx="372">
                  <c:v>-4.0000000000000001E-3</c:v>
                </c:pt>
                <c:pt idx="373">
                  <c:v>-4.0000000000000001E-3</c:v>
                </c:pt>
                <c:pt idx="374">
                  <c:v>-4.0000000000000001E-3</c:v>
                </c:pt>
                <c:pt idx="377">
                  <c:v>-8.9999999999999993E-3</c:v>
                </c:pt>
                <c:pt idx="378">
                  <c:v>-8.9999999999999993E-3</c:v>
                </c:pt>
                <c:pt idx="379">
                  <c:v>-8.9999999999999993E-3</c:v>
                </c:pt>
                <c:pt idx="380">
                  <c:v>-8.9999999999999993E-3</c:v>
                </c:pt>
                <c:pt idx="381">
                  <c:v>-8.9999999999999993E-3</c:v>
                </c:pt>
                <c:pt idx="382">
                  <c:v>-8.9999999999999993E-3</c:v>
                </c:pt>
                <c:pt idx="383">
                  <c:v>-8.9999999999999993E-3</c:v>
                </c:pt>
                <c:pt idx="384">
                  <c:v>-8.9999999999999993E-3</c:v>
                </c:pt>
                <c:pt idx="385">
                  <c:v>-8.9999999999999993E-3</c:v>
                </c:pt>
                <c:pt idx="386">
                  <c:v>-8.9999999999999993E-3</c:v>
                </c:pt>
                <c:pt idx="387">
                  <c:v>-8.9999999999999993E-3</c:v>
                </c:pt>
                <c:pt idx="388">
                  <c:v>-8.9999999999999993E-3</c:v>
                </c:pt>
                <c:pt idx="389">
                  <c:v>-8.9999999999999993E-3</c:v>
                </c:pt>
                <c:pt idx="390">
                  <c:v>-8.9999999999999993E-3</c:v>
                </c:pt>
                <c:pt idx="391">
                  <c:v>-8.9999999999999993E-3</c:v>
                </c:pt>
                <c:pt idx="392">
                  <c:v>-8.9999999999999993E-3</c:v>
                </c:pt>
                <c:pt idx="393">
                  <c:v>-8.9999999999999993E-3</c:v>
                </c:pt>
                <c:pt idx="394">
                  <c:v>-8.9999999999999993E-3</c:v>
                </c:pt>
                <c:pt idx="395">
                  <c:v>-8.9999999999999993E-3</c:v>
                </c:pt>
                <c:pt idx="396">
                  <c:v>-8.9999999999999993E-3</c:v>
                </c:pt>
                <c:pt idx="399">
                  <c:v>-1.38E-2</c:v>
                </c:pt>
                <c:pt idx="400">
                  <c:v>-1.38E-2</c:v>
                </c:pt>
                <c:pt idx="401">
                  <c:v>-1.38E-2</c:v>
                </c:pt>
                <c:pt idx="402">
                  <c:v>-1.38E-2</c:v>
                </c:pt>
                <c:pt idx="403">
                  <c:v>-1.38E-2</c:v>
                </c:pt>
                <c:pt idx="404">
                  <c:v>-1.38E-2</c:v>
                </c:pt>
                <c:pt idx="405">
                  <c:v>-1.38E-2</c:v>
                </c:pt>
                <c:pt idx="406">
                  <c:v>-1.38E-2</c:v>
                </c:pt>
                <c:pt idx="407">
                  <c:v>-1.38E-2</c:v>
                </c:pt>
                <c:pt idx="408">
                  <c:v>-1.38E-2</c:v>
                </c:pt>
                <c:pt idx="409">
                  <c:v>-1.38E-2</c:v>
                </c:pt>
                <c:pt idx="410">
                  <c:v>-1.38E-2</c:v>
                </c:pt>
                <c:pt idx="411">
                  <c:v>-1.38E-2</c:v>
                </c:pt>
                <c:pt idx="412">
                  <c:v>-1.38E-2</c:v>
                </c:pt>
                <c:pt idx="413">
                  <c:v>-1.38E-2</c:v>
                </c:pt>
                <c:pt idx="414">
                  <c:v>-1.38E-2</c:v>
                </c:pt>
                <c:pt idx="415">
                  <c:v>-1.38E-2</c:v>
                </c:pt>
                <c:pt idx="416">
                  <c:v>-1.38E-2</c:v>
                </c:pt>
                <c:pt idx="417">
                  <c:v>-1.38E-2</c:v>
                </c:pt>
                <c:pt idx="418">
                  <c:v>-1.38E-2</c:v>
                </c:pt>
                <c:pt idx="421">
                  <c:v>-1.8599999999999998E-2</c:v>
                </c:pt>
                <c:pt idx="422">
                  <c:v>-1.8599999999999998E-2</c:v>
                </c:pt>
                <c:pt idx="423">
                  <c:v>-1.8599999999999998E-2</c:v>
                </c:pt>
                <c:pt idx="424">
                  <c:v>-1.8599999999999998E-2</c:v>
                </c:pt>
                <c:pt idx="425">
                  <c:v>-1.8599999999999998E-2</c:v>
                </c:pt>
                <c:pt idx="426">
                  <c:v>-1.8599999999999998E-2</c:v>
                </c:pt>
                <c:pt idx="427">
                  <c:v>-1.8599999999999998E-2</c:v>
                </c:pt>
                <c:pt idx="428">
                  <c:v>-1.8599999999999998E-2</c:v>
                </c:pt>
                <c:pt idx="429">
                  <c:v>-1.8599999999999998E-2</c:v>
                </c:pt>
                <c:pt idx="430">
                  <c:v>-1.8599999999999998E-2</c:v>
                </c:pt>
                <c:pt idx="431">
                  <c:v>-1.8599999999999998E-2</c:v>
                </c:pt>
                <c:pt idx="432">
                  <c:v>-1.8599999999999998E-2</c:v>
                </c:pt>
                <c:pt idx="433">
                  <c:v>-1.8599999999999998E-2</c:v>
                </c:pt>
                <c:pt idx="434">
                  <c:v>-1.8599999999999998E-2</c:v>
                </c:pt>
                <c:pt idx="435">
                  <c:v>-1.8599999999999998E-2</c:v>
                </c:pt>
                <c:pt idx="436">
                  <c:v>-1.8599999999999998E-2</c:v>
                </c:pt>
                <c:pt idx="437">
                  <c:v>-1.8599999999999998E-2</c:v>
                </c:pt>
                <c:pt idx="438">
                  <c:v>-1.8599999999999998E-2</c:v>
                </c:pt>
                <c:pt idx="439">
                  <c:v>-1.8599999999999998E-2</c:v>
                </c:pt>
                <c:pt idx="440">
                  <c:v>-1.8599999999999998E-2</c:v>
                </c:pt>
                <c:pt idx="443">
                  <c:v>-2.3099999999999999E-2</c:v>
                </c:pt>
                <c:pt idx="444">
                  <c:v>-2.3099999999999999E-2</c:v>
                </c:pt>
                <c:pt idx="445">
                  <c:v>-2.3099999999999999E-2</c:v>
                </c:pt>
                <c:pt idx="446">
                  <c:v>-2.3099999999999999E-2</c:v>
                </c:pt>
                <c:pt idx="447">
                  <c:v>-2.3099999999999999E-2</c:v>
                </c:pt>
                <c:pt idx="448">
                  <c:v>-2.3099999999999999E-2</c:v>
                </c:pt>
                <c:pt idx="449">
                  <c:v>-2.3099999999999999E-2</c:v>
                </c:pt>
                <c:pt idx="450">
                  <c:v>-2.3099999999999999E-2</c:v>
                </c:pt>
                <c:pt idx="451">
                  <c:v>-2.3099999999999999E-2</c:v>
                </c:pt>
                <c:pt idx="452">
                  <c:v>-2.3099999999999999E-2</c:v>
                </c:pt>
                <c:pt idx="453">
                  <c:v>-2.3099999999999999E-2</c:v>
                </c:pt>
                <c:pt idx="454">
                  <c:v>-2.3099999999999999E-2</c:v>
                </c:pt>
                <c:pt idx="455">
                  <c:v>-2.3099999999999999E-2</c:v>
                </c:pt>
                <c:pt idx="456">
                  <c:v>-2.3099999999999999E-2</c:v>
                </c:pt>
                <c:pt idx="457">
                  <c:v>-2.3099999999999999E-2</c:v>
                </c:pt>
                <c:pt idx="458">
                  <c:v>-2.3099999999999999E-2</c:v>
                </c:pt>
                <c:pt idx="459">
                  <c:v>-2.3099999999999999E-2</c:v>
                </c:pt>
                <c:pt idx="460">
                  <c:v>-2.3099999999999999E-2</c:v>
                </c:pt>
                <c:pt idx="461">
                  <c:v>-2.3099999999999999E-2</c:v>
                </c:pt>
                <c:pt idx="462">
                  <c:v>-2.3099999999999999E-2</c:v>
                </c:pt>
              </c:numCache>
            </c:numRef>
          </c:val>
        </c:ser>
        <c:ser>
          <c:idx val="14"/>
          <c:order val="14"/>
          <c:val>
            <c:numRef>
              <c:f>Sheet4!$O$1:$O$465</c:f>
              <c:numCache>
                <c:formatCode>General</c:formatCode>
                <c:ptCount val="465"/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0">
                  <c:v>0.05</c:v>
                </c:pt>
                <c:pt idx="21">
                  <c:v>0.05</c:v>
                </c:pt>
                <c:pt idx="22">
                  <c:v>0.05</c:v>
                </c:pt>
                <c:pt idx="25">
                  <c:v>4.9500000000000002E-2</c:v>
                </c:pt>
                <c:pt idx="26">
                  <c:v>4.9500000000000002E-2</c:v>
                </c:pt>
                <c:pt idx="27">
                  <c:v>4.9500000000000002E-2</c:v>
                </c:pt>
                <c:pt idx="28">
                  <c:v>4.9500000000000002E-2</c:v>
                </c:pt>
                <c:pt idx="29">
                  <c:v>4.9500000000000002E-2</c:v>
                </c:pt>
                <c:pt idx="30">
                  <c:v>4.9500000000000002E-2</c:v>
                </c:pt>
                <c:pt idx="31">
                  <c:v>4.9500000000000002E-2</c:v>
                </c:pt>
                <c:pt idx="32">
                  <c:v>4.9500000000000002E-2</c:v>
                </c:pt>
                <c:pt idx="33">
                  <c:v>4.9500000000000002E-2</c:v>
                </c:pt>
                <c:pt idx="34">
                  <c:v>4.9500000000000002E-2</c:v>
                </c:pt>
                <c:pt idx="35">
                  <c:v>4.9500000000000002E-2</c:v>
                </c:pt>
                <c:pt idx="36">
                  <c:v>4.9500000000000002E-2</c:v>
                </c:pt>
                <c:pt idx="37">
                  <c:v>4.9500000000000002E-2</c:v>
                </c:pt>
                <c:pt idx="38">
                  <c:v>4.9500000000000002E-2</c:v>
                </c:pt>
                <c:pt idx="39">
                  <c:v>4.9500000000000002E-2</c:v>
                </c:pt>
                <c:pt idx="40">
                  <c:v>4.9500000000000002E-2</c:v>
                </c:pt>
                <c:pt idx="41">
                  <c:v>4.9500000000000002E-2</c:v>
                </c:pt>
                <c:pt idx="42">
                  <c:v>4.9500000000000002E-2</c:v>
                </c:pt>
                <c:pt idx="43">
                  <c:v>4.9500000000000002E-2</c:v>
                </c:pt>
                <c:pt idx="44">
                  <c:v>4.9500000000000002E-2</c:v>
                </c:pt>
                <c:pt idx="47">
                  <c:v>4.8500000000000001E-2</c:v>
                </c:pt>
                <c:pt idx="48">
                  <c:v>4.8500000000000001E-2</c:v>
                </c:pt>
                <c:pt idx="49">
                  <c:v>4.8500000000000001E-2</c:v>
                </c:pt>
                <c:pt idx="50">
                  <c:v>4.8500000000000001E-2</c:v>
                </c:pt>
                <c:pt idx="51">
                  <c:v>4.8500000000000001E-2</c:v>
                </c:pt>
                <c:pt idx="52">
                  <c:v>4.8500000000000001E-2</c:v>
                </c:pt>
                <c:pt idx="53">
                  <c:v>4.8500000000000001E-2</c:v>
                </c:pt>
                <c:pt idx="54">
                  <c:v>4.8500000000000001E-2</c:v>
                </c:pt>
                <c:pt idx="55">
                  <c:v>4.8500000000000001E-2</c:v>
                </c:pt>
                <c:pt idx="56">
                  <c:v>4.8500000000000001E-2</c:v>
                </c:pt>
                <c:pt idx="57">
                  <c:v>4.8500000000000001E-2</c:v>
                </c:pt>
                <c:pt idx="58">
                  <c:v>4.8500000000000001E-2</c:v>
                </c:pt>
                <c:pt idx="59">
                  <c:v>4.8500000000000001E-2</c:v>
                </c:pt>
                <c:pt idx="60">
                  <c:v>4.8500000000000001E-2</c:v>
                </c:pt>
                <c:pt idx="61">
                  <c:v>4.8500000000000001E-2</c:v>
                </c:pt>
                <c:pt idx="62">
                  <c:v>4.8500000000000001E-2</c:v>
                </c:pt>
                <c:pt idx="63">
                  <c:v>4.8500000000000001E-2</c:v>
                </c:pt>
                <c:pt idx="64">
                  <c:v>4.8500000000000001E-2</c:v>
                </c:pt>
                <c:pt idx="65">
                  <c:v>4.8500000000000001E-2</c:v>
                </c:pt>
                <c:pt idx="66">
                  <c:v>4.8500000000000001E-2</c:v>
                </c:pt>
                <c:pt idx="69">
                  <c:v>4.7E-2</c:v>
                </c:pt>
                <c:pt idx="70">
                  <c:v>4.7E-2</c:v>
                </c:pt>
                <c:pt idx="71">
                  <c:v>4.7E-2</c:v>
                </c:pt>
                <c:pt idx="72">
                  <c:v>4.7E-2</c:v>
                </c:pt>
                <c:pt idx="73">
                  <c:v>4.7E-2</c:v>
                </c:pt>
                <c:pt idx="74">
                  <c:v>4.7E-2</c:v>
                </c:pt>
                <c:pt idx="75">
                  <c:v>4.7E-2</c:v>
                </c:pt>
                <c:pt idx="76">
                  <c:v>4.7E-2</c:v>
                </c:pt>
                <c:pt idx="77">
                  <c:v>4.7E-2</c:v>
                </c:pt>
                <c:pt idx="78">
                  <c:v>4.7E-2</c:v>
                </c:pt>
                <c:pt idx="79">
                  <c:v>4.7E-2</c:v>
                </c:pt>
                <c:pt idx="80">
                  <c:v>4.7E-2</c:v>
                </c:pt>
                <c:pt idx="81">
                  <c:v>4.7E-2</c:v>
                </c:pt>
                <c:pt idx="82">
                  <c:v>4.7E-2</c:v>
                </c:pt>
                <c:pt idx="83">
                  <c:v>4.7E-2</c:v>
                </c:pt>
                <c:pt idx="84">
                  <c:v>4.7E-2</c:v>
                </c:pt>
                <c:pt idx="85">
                  <c:v>4.7E-2</c:v>
                </c:pt>
                <c:pt idx="86">
                  <c:v>4.7E-2</c:v>
                </c:pt>
                <c:pt idx="87">
                  <c:v>4.7E-2</c:v>
                </c:pt>
                <c:pt idx="88">
                  <c:v>4.7E-2</c:v>
                </c:pt>
                <c:pt idx="91">
                  <c:v>4.5100000000000001E-2</c:v>
                </c:pt>
                <c:pt idx="92">
                  <c:v>4.5100000000000001E-2</c:v>
                </c:pt>
                <c:pt idx="93">
                  <c:v>4.5100000000000001E-2</c:v>
                </c:pt>
                <c:pt idx="94">
                  <c:v>4.5100000000000001E-2</c:v>
                </c:pt>
                <c:pt idx="95">
                  <c:v>4.5100000000000001E-2</c:v>
                </c:pt>
                <c:pt idx="96">
                  <c:v>4.5100000000000001E-2</c:v>
                </c:pt>
                <c:pt idx="97">
                  <c:v>4.5100000000000001E-2</c:v>
                </c:pt>
                <c:pt idx="98">
                  <c:v>4.5100000000000001E-2</c:v>
                </c:pt>
                <c:pt idx="99">
                  <c:v>4.5100000000000001E-2</c:v>
                </c:pt>
                <c:pt idx="100">
                  <c:v>4.5100000000000001E-2</c:v>
                </c:pt>
                <c:pt idx="101">
                  <c:v>4.5100000000000001E-2</c:v>
                </c:pt>
                <c:pt idx="102">
                  <c:v>4.5100000000000001E-2</c:v>
                </c:pt>
                <c:pt idx="103">
                  <c:v>4.5100000000000001E-2</c:v>
                </c:pt>
                <c:pt idx="104">
                  <c:v>4.5100000000000001E-2</c:v>
                </c:pt>
                <c:pt idx="105">
                  <c:v>4.5100000000000001E-2</c:v>
                </c:pt>
                <c:pt idx="106">
                  <c:v>4.5100000000000001E-2</c:v>
                </c:pt>
                <c:pt idx="107">
                  <c:v>4.5100000000000001E-2</c:v>
                </c:pt>
                <c:pt idx="108">
                  <c:v>4.5100000000000001E-2</c:v>
                </c:pt>
                <c:pt idx="109">
                  <c:v>4.5100000000000001E-2</c:v>
                </c:pt>
                <c:pt idx="110">
                  <c:v>4.5100000000000001E-2</c:v>
                </c:pt>
                <c:pt idx="113">
                  <c:v>4.2700000000000002E-2</c:v>
                </c:pt>
                <c:pt idx="114">
                  <c:v>4.2700000000000002E-2</c:v>
                </c:pt>
                <c:pt idx="115">
                  <c:v>4.2700000000000002E-2</c:v>
                </c:pt>
                <c:pt idx="116">
                  <c:v>4.2700000000000002E-2</c:v>
                </c:pt>
                <c:pt idx="117">
                  <c:v>4.2700000000000002E-2</c:v>
                </c:pt>
                <c:pt idx="118">
                  <c:v>4.2700000000000002E-2</c:v>
                </c:pt>
                <c:pt idx="119">
                  <c:v>4.2700000000000002E-2</c:v>
                </c:pt>
                <c:pt idx="120">
                  <c:v>4.2700000000000002E-2</c:v>
                </c:pt>
                <c:pt idx="121">
                  <c:v>4.2700000000000002E-2</c:v>
                </c:pt>
                <c:pt idx="122">
                  <c:v>4.2700000000000002E-2</c:v>
                </c:pt>
                <c:pt idx="123">
                  <c:v>4.2700000000000002E-2</c:v>
                </c:pt>
                <c:pt idx="124">
                  <c:v>4.2700000000000002E-2</c:v>
                </c:pt>
                <c:pt idx="125">
                  <c:v>4.2700000000000002E-2</c:v>
                </c:pt>
                <c:pt idx="126">
                  <c:v>4.2700000000000002E-2</c:v>
                </c:pt>
                <c:pt idx="127">
                  <c:v>4.2700000000000002E-2</c:v>
                </c:pt>
                <c:pt idx="128">
                  <c:v>4.2700000000000002E-2</c:v>
                </c:pt>
                <c:pt idx="129">
                  <c:v>4.2700000000000002E-2</c:v>
                </c:pt>
                <c:pt idx="130">
                  <c:v>4.2700000000000002E-2</c:v>
                </c:pt>
                <c:pt idx="131">
                  <c:v>4.2700000000000002E-2</c:v>
                </c:pt>
                <c:pt idx="132">
                  <c:v>4.2700000000000002E-2</c:v>
                </c:pt>
                <c:pt idx="135">
                  <c:v>3.9800000000000002E-2</c:v>
                </c:pt>
                <c:pt idx="136">
                  <c:v>3.9800000000000002E-2</c:v>
                </c:pt>
                <c:pt idx="137">
                  <c:v>3.9800000000000002E-2</c:v>
                </c:pt>
                <c:pt idx="138">
                  <c:v>3.9800000000000002E-2</c:v>
                </c:pt>
                <c:pt idx="139">
                  <c:v>3.9800000000000002E-2</c:v>
                </c:pt>
                <c:pt idx="140">
                  <c:v>3.9800000000000002E-2</c:v>
                </c:pt>
                <c:pt idx="141">
                  <c:v>3.9800000000000002E-2</c:v>
                </c:pt>
                <c:pt idx="142">
                  <c:v>3.9800000000000002E-2</c:v>
                </c:pt>
                <c:pt idx="143">
                  <c:v>3.9800000000000002E-2</c:v>
                </c:pt>
                <c:pt idx="144">
                  <c:v>3.9800000000000002E-2</c:v>
                </c:pt>
                <c:pt idx="145">
                  <c:v>3.9800000000000002E-2</c:v>
                </c:pt>
                <c:pt idx="146">
                  <c:v>3.9800000000000002E-2</c:v>
                </c:pt>
                <c:pt idx="147">
                  <c:v>3.9800000000000002E-2</c:v>
                </c:pt>
                <c:pt idx="148">
                  <c:v>3.9800000000000002E-2</c:v>
                </c:pt>
                <c:pt idx="149">
                  <c:v>3.9800000000000002E-2</c:v>
                </c:pt>
                <c:pt idx="150">
                  <c:v>3.9800000000000002E-2</c:v>
                </c:pt>
                <c:pt idx="151">
                  <c:v>3.9800000000000002E-2</c:v>
                </c:pt>
                <c:pt idx="152">
                  <c:v>3.9800000000000002E-2</c:v>
                </c:pt>
                <c:pt idx="153">
                  <c:v>3.9800000000000002E-2</c:v>
                </c:pt>
                <c:pt idx="154">
                  <c:v>3.9800000000000002E-2</c:v>
                </c:pt>
                <c:pt idx="157">
                  <c:v>3.6600000000000001E-2</c:v>
                </c:pt>
                <c:pt idx="158">
                  <c:v>3.6600000000000001E-2</c:v>
                </c:pt>
                <c:pt idx="159">
                  <c:v>3.6600000000000001E-2</c:v>
                </c:pt>
                <c:pt idx="160">
                  <c:v>3.6600000000000001E-2</c:v>
                </c:pt>
                <c:pt idx="161">
                  <c:v>3.6600000000000001E-2</c:v>
                </c:pt>
                <c:pt idx="162">
                  <c:v>3.6600000000000001E-2</c:v>
                </c:pt>
                <c:pt idx="163">
                  <c:v>3.6600000000000001E-2</c:v>
                </c:pt>
                <c:pt idx="164">
                  <c:v>3.6600000000000001E-2</c:v>
                </c:pt>
                <c:pt idx="165">
                  <c:v>3.6600000000000001E-2</c:v>
                </c:pt>
                <c:pt idx="166">
                  <c:v>3.6600000000000001E-2</c:v>
                </c:pt>
                <c:pt idx="167">
                  <c:v>3.6600000000000001E-2</c:v>
                </c:pt>
                <c:pt idx="168">
                  <c:v>3.6600000000000001E-2</c:v>
                </c:pt>
                <c:pt idx="169">
                  <c:v>3.6600000000000001E-2</c:v>
                </c:pt>
                <c:pt idx="170">
                  <c:v>3.6600000000000001E-2</c:v>
                </c:pt>
                <c:pt idx="171">
                  <c:v>3.6600000000000001E-2</c:v>
                </c:pt>
                <c:pt idx="172">
                  <c:v>3.6600000000000001E-2</c:v>
                </c:pt>
                <c:pt idx="173">
                  <c:v>3.6600000000000001E-2</c:v>
                </c:pt>
                <c:pt idx="174">
                  <c:v>3.6600000000000001E-2</c:v>
                </c:pt>
                <c:pt idx="175">
                  <c:v>3.6600000000000001E-2</c:v>
                </c:pt>
                <c:pt idx="176">
                  <c:v>3.6600000000000001E-2</c:v>
                </c:pt>
                <c:pt idx="179">
                  <c:v>3.3000000000000002E-2</c:v>
                </c:pt>
                <c:pt idx="180">
                  <c:v>3.3000000000000002E-2</c:v>
                </c:pt>
                <c:pt idx="181">
                  <c:v>3.3000000000000002E-2</c:v>
                </c:pt>
                <c:pt idx="182">
                  <c:v>3.3000000000000002E-2</c:v>
                </c:pt>
                <c:pt idx="183">
                  <c:v>3.3000000000000002E-2</c:v>
                </c:pt>
                <c:pt idx="184">
                  <c:v>3.3000000000000002E-2</c:v>
                </c:pt>
                <c:pt idx="185">
                  <c:v>3.3000000000000002E-2</c:v>
                </c:pt>
                <c:pt idx="186">
                  <c:v>3.3000000000000002E-2</c:v>
                </c:pt>
                <c:pt idx="187">
                  <c:v>3.3000000000000002E-2</c:v>
                </c:pt>
                <c:pt idx="188">
                  <c:v>3.3000000000000002E-2</c:v>
                </c:pt>
                <c:pt idx="189">
                  <c:v>3.3000000000000002E-2</c:v>
                </c:pt>
                <c:pt idx="190">
                  <c:v>3.3000000000000002E-2</c:v>
                </c:pt>
                <c:pt idx="191">
                  <c:v>3.3000000000000002E-2</c:v>
                </c:pt>
                <c:pt idx="192">
                  <c:v>3.3000000000000002E-2</c:v>
                </c:pt>
                <c:pt idx="193">
                  <c:v>3.3000000000000002E-2</c:v>
                </c:pt>
                <c:pt idx="194">
                  <c:v>3.3000000000000002E-2</c:v>
                </c:pt>
                <c:pt idx="195">
                  <c:v>3.3000000000000002E-2</c:v>
                </c:pt>
                <c:pt idx="196">
                  <c:v>3.3000000000000002E-2</c:v>
                </c:pt>
                <c:pt idx="197">
                  <c:v>3.3000000000000002E-2</c:v>
                </c:pt>
                <c:pt idx="198">
                  <c:v>3.3000000000000002E-2</c:v>
                </c:pt>
                <c:pt idx="201">
                  <c:v>2.9100000000000001E-2</c:v>
                </c:pt>
                <c:pt idx="202">
                  <c:v>2.9100000000000001E-2</c:v>
                </c:pt>
                <c:pt idx="203">
                  <c:v>2.9100000000000001E-2</c:v>
                </c:pt>
                <c:pt idx="204">
                  <c:v>2.9100000000000001E-2</c:v>
                </c:pt>
                <c:pt idx="205">
                  <c:v>2.9100000000000001E-2</c:v>
                </c:pt>
                <c:pt idx="206">
                  <c:v>2.9100000000000001E-2</c:v>
                </c:pt>
                <c:pt idx="207">
                  <c:v>2.9100000000000001E-2</c:v>
                </c:pt>
                <c:pt idx="208">
                  <c:v>2.9100000000000001E-2</c:v>
                </c:pt>
                <c:pt idx="209">
                  <c:v>2.9100000000000001E-2</c:v>
                </c:pt>
                <c:pt idx="210">
                  <c:v>2.9100000000000001E-2</c:v>
                </c:pt>
                <c:pt idx="211">
                  <c:v>2.9100000000000001E-2</c:v>
                </c:pt>
                <c:pt idx="212">
                  <c:v>2.9100000000000001E-2</c:v>
                </c:pt>
                <c:pt idx="213">
                  <c:v>2.9100000000000001E-2</c:v>
                </c:pt>
                <c:pt idx="214">
                  <c:v>2.9100000000000001E-2</c:v>
                </c:pt>
                <c:pt idx="215">
                  <c:v>2.9100000000000001E-2</c:v>
                </c:pt>
                <c:pt idx="216">
                  <c:v>2.9100000000000001E-2</c:v>
                </c:pt>
                <c:pt idx="217">
                  <c:v>2.9100000000000001E-2</c:v>
                </c:pt>
                <c:pt idx="218">
                  <c:v>2.9100000000000001E-2</c:v>
                </c:pt>
                <c:pt idx="219">
                  <c:v>2.9100000000000001E-2</c:v>
                </c:pt>
                <c:pt idx="220">
                  <c:v>2.9100000000000001E-2</c:v>
                </c:pt>
                <c:pt idx="223">
                  <c:v>2.4899999999999999E-2</c:v>
                </c:pt>
                <c:pt idx="224">
                  <c:v>2.4899999999999999E-2</c:v>
                </c:pt>
                <c:pt idx="225">
                  <c:v>2.4899999999999999E-2</c:v>
                </c:pt>
                <c:pt idx="226">
                  <c:v>2.4899999999999999E-2</c:v>
                </c:pt>
                <c:pt idx="227">
                  <c:v>2.4899999999999999E-2</c:v>
                </c:pt>
                <c:pt idx="228">
                  <c:v>2.4899999999999999E-2</c:v>
                </c:pt>
                <c:pt idx="229">
                  <c:v>2.4899999999999999E-2</c:v>
                </c:pt>
                <c:pt idx="230">
                  <c:v>2.4899999999999999E-2</c:v>
                </c:pt>
                <c:pt idx="231">
                  <c:v>2.4899999999999999E-2</c:v>
                </c:pt>
                <c:pt idx="232">
                  <c:v>2.4899999999999999E-2</c:v>
                </c:pt>
                <c:pt idx="233">
                  <c:v>2.4899999999999999E-2</c:v>
                </c:pt>
                <c:pt idx="234">
                  <c:v>2.4899999999999999E-2</c:v>
                </c:pt>
                <c:pt idx="235">
                  <c:v>2.4899999999999999E-2</c:v>
                </c:pt>
                <c:pt idx="236">
                  <c:v>2.4899999999999999E-2</c:v>
                </c:pt>
                <c:pt idx="237">
                  <c:v>2.4899999999999999E-2</c:v>
                </c:pt>
                <c:pt idx="238">
                  <c:v>2.4899999999999999E-2</c:v>
                </c:pt>
                <c:pt idx="239">
                  <c:v>2.4899999999999999E-2</c:v>
                </c:pt>
                <c:pt idx="240">
                  <c:v>2.4899999999999999E-2</c:v>
                </c:pt>
                <c:pt idx="241">
                  <c:v>2.4899999999999999E-2</c:v>
                </c:pt>
                <c:pt idx="242">
                  <c:v>2.4899999999999999E-2</c:v>
                </c:pt>
                <c:pt idx="245">
                  <c:v>2.0400000000000001E-2</c:v>
                </c:pt>
                <c:pt idx="246">
                  <c:v>2.0400000000000001E-2</c:v>
                </c:pt>
                <c:pt idx="247">
                  <c:v>2.0400000000000001E-2</c:v>
                </c:pt>
                <c:pt idx="248">
                  <c:v>2.0400000000000001E-2</c:v>
                </c:pt>
                <c:pt idx="249">
                  <c:v>2.0400000000000001E-2</c:v>
                </c:pt>
                <c:pt idx="250">
                  <c:v>2.0400000000000001E-2</c:v>
                </c:pt>
                <c:pt idx="251">
                  <c:v>2.0400000000000001E-2</c:v>
                </c:pt>
                <c:pt idx="252">
                  <c:v>2.0400000000000001E-2</c:v>
                </c:pt>
                <c:pt idx="253">
                  <c:v>2.0400000000000001E-2</c:v>
                </c:pt>
                <c:pt idx="254">
                  <c:v>2.0400000000000001E-2</c:v>
                </c:pt>
                <c:pt idx="255">
                  <c:v>2.0400000000000001E-2</c:v>
                </c:pt>
                <c:pt idx="256">
                  <c:v>2.0400000000000001E-2</c:v>
                </c:pt>
                <c:pt idx="257">
                  <c:v>2.0400000000000001E-2</c:v>
                </c:pt>
                <c:pt idx="258">
                  <c:v>2.0400000000000001E-2</c:v>
                </c:pt>
                <c:pt idx="259">
                  <c:v>2.0400000000000001E-2</c:v>
                </c:pt>
                <c:pt idx="260">
                  <c:v>2.0400000000000001E-2</c:v>
                </c:pt>
                <c:pt idx="261">
                  <c:v>2.0400000000000001E-2</c:v>
                </c:pt>
                <c:pt idx="262">
                  <c:v>2.0400000000000001E-2</c:v>
                </c:pt>
                <c:pt idx="263">
                  <c:v>2.0400000000000001E-2</c:v>
                </c:pt>
                <c:pt idx="264">
                  <c:v>2.0400000000000001E-2</c:v>
                </c:pt>
                <c:pt idx="267">
                  <c:v>1.5800000000000002E-2</c:v>
                </c:pt>
                <c:pt idx="268">
                  <c:v>1.5800000000000002E-2</c:v>
                </c:pt>
                <c:pt idx="269">
                  <c:v>1.5800000000000002E-2</c:v>
                </c:pt>
                <c:pt idx="270">
                  <c:v>1.5800000000000002E-2</c:v>
                </c:pt>
                <c:pt idx="271">
                  <c:v>1.5800000000000002E-2</c:v>
                </c:pt>
                <c:pt idx="272">
                  <c:v>1.5800000000000002E-2</c:v>
                </c:pt>
                <c:pt idx="273">
                  <c:v>1.5800000000000002E-2</c:v>
                </c:pt>
                <c:pt idx="274">
                  <c:v>1.5800000000000002E-2</c:v>
                </c:pt>
                <c:pt idx="275">
                  <c:v>1.5800000000000002E-2</c:v>
                </c:pt>
                <c:pt idx="276">
                  <c:v>1.5800000000000002E-2</c:v>
                </c:pt>
                <c:pt idx="277">
                  <c:v>1.5800000000000002E-2</c:v>
                </c:pt>
                <c:pt idx="278">
                  <c:v>1.5800000000000002E-2</c:v>
                </c:pt>
                <c:pt idx="279">
                  <c:v>1.5800000000000002E-2</c:v>
                </c:pt>
                <c:pt idx="280">
                  <c:v>1.5800000000000002E-2</c:v>
                </c:pt>
                <c:pt idx="281">
                  <c:v>1.5800000000000002E-2</c:v>
                </c:pt>
                <c:pt idx="282">
                  <c:v>1.5800000000000002E-2</c:v>
                </c:pt>
                <c:pt idx="283">
                  <c:v>1.5800000000000002E-2</c:v>
                </c:pt>
                <c:pt idx="284">
                  <c:v>1.5800000000000002E-2</c:v>
                </c:pt>
                <c:pt idx="285">
                  <c:v>1.5800000000000002E-2</c:v>
                </c:pt>
                <c:pt idx="286">
                  <c:v>1.5800000000000002E-2</c:v>
                </c:pt>
                <c:pt idx="289">
                  <c:v>1.09E-2</c:v>
                </c:pt>
                <c:pt idx="290">
                  <c:v>1.09E-2</c:v>
                </c:pt>
                <c:pt idx="291">
                  <c:v>1.09E-2</c:v>
                </c:pt>
                <c:pt idx="292">
                  <c:v>1.09E-2</c:v>
                </c:pt>
                <c:pt idx="293">
                  <c:v>1.09E-2</c:v>
                </c:pt>
                <c:pt idx="294">
                  <c:v>1.09E-2</c:v>
                </c:pt>
                <c:pt idx="295">
                  <c:v>1.09E-2</c:v>
                </c:pt>
                <c:pt idx="296">
                  <c:v>1.09E-2</c:v>
                </c:pt>
                <c:pt idx="297">
                  <c:v>1.09E-2</c:v>
                </c:pt>
                <c:pt idx="298">
                  <c:v>1.09E-2</c:v>
                </c:pt>
                <c:pt idx="299">
                  <c:v>1.09E-2</c:v>
                </c:pt>
                <c:pt idx="300">
                  <c:v>1.09E-2</c:v>
                </c:pt>
                <c:pt idx="301">
                  <c:v>1.09E-2</c:v>
                </c:pt>
                <c:pt idx="302">
                  <c:v>1.09E-2</c:v>
                </c:pt>
                <c:pt idx="303">
                  <c:v>1.09E-2</c:v>
                </c:pt>
                <c:pt idx="304">
                  <c:v>1.09E-2</c:v>
                </c:pt>
                <c:pt idx="305">
                  <c:v>1.09E-2</c:v>
                </c:pt>
                <c:pt idx="306">
                  <c:v>1.09E-2</c:v>
                </c:pt>
                <c:pt idx="307">
                  <c:v>1.09E-2</c:v>
                </c:pt>
                <c:pt idx="308">
                  <c:v>1.09E-2</c:v>
                </c:pt>
                <c:pt idx="311">
                  <c:v>6.0000000000000001E-3</c:v>
                </c:pt>
                <c:pt idx="312">
                  <c:v>6.0000000000000001E-3</c:v>
                </c:pt>
                <c:pt idx="313">
                  <c:v>6.0000000000000001E-3</c:v>
                </c:pt>
                <c:pt idx="314">
                  <c:v>6.0000000000000001E-3</c:v>
                </c:pt>
                <c:pt idx="315">
                  <c:v>6.0000000000000001E-3</c:v>
                </c:pt>
                <c:pt idx="316">
                  <c:v>6.0000000000000001E-3</c:v>
                </c:pt>
                <c:pt idx="317">
                  <c:v>6.0000000000000001E-3</c:v>
                </c:pt>
                <c:pt idx="318">
                  <c:v>6.0000000000000001E-3</c:v>
                </c:pt>
                <c:pt idx="319">
                  <c:v>6.0000000000000001E-3</c:v>
                </c:pt>
                <c:pt idx="320">
                  <c:v>6.0000000000000001E-3</c:v>
                </c:pt>
                <c:pt idx="321">
                  <c:v>6.0000000000000001E-3</c:v>
                </c:pt>
                <c:pt idx="322">
                  <c:v>6.0000000000000001E-3</c:v>
                </c:pt>
                <c:pt idx="323">
                  <c:v>6.0000000000000001E-3</c:v>
                </c:pt>
                <c:pt idx="324">
                  <c:v>6.0000000000000001E-3</c:v>
                </c:pt>
                <c:pt idx="325">
                  <c:v>6.0000000000000001E-3</c:v>
                </c:pt>
                <c:pt idx="326">
                  <c:v>6.0000000000000001E-3</c:v>
                </c:pt>
                <c:pt idx="327">
                  <c:v>6.0000000000000001E-3</c:v>
                </c:pt>
                <c:pt idx="328">
                  <c:v>6.0000000000000001E-3</c:v>
                </c:pt>
                <c:pt idx="329">
                  <c:v>6.0000000000000001E-3</c:v>
                </c:pt>
                <c:pt idx="330">
                  <c:v>6.0000000000000001E-3</c:v>
                </c:pt>
                <c:pt idx="333">
                  <c:v>1E-3</c:v>
                </c:pt>
                <c:pt idx="334">
                  <c:v>1E-3</c:v>
                </c:pt>
                <c:pt idx="335">
                  <c:v>1E-3</c:v>
                </c:pt>
                <c:pt idx="336">
                  <c:v>1E-3</c:v>
                </c:pt>
                <c:pt idx="337">
                  <c:v>1E-3</c:v>
                </c:pt>
                <c:pt idx="338">
                  <c:v>1E-3</c:v>
                </c:pt>
                <c:pt idx="339">
                  <c:v>1E-3</c:v>
                </c:pt>
                <c:pt idx="340">
                  <c:v>1E-3</c:v>
                </c:pt>
                <c:pt idx="341">
                  <c:v>1E-3</c:v>
                </c:pt>
                <c:pt idx="342">
                  <c:v>1E-3</c:v>
                </c:pt>
                <c:pt idx="343">
                  <c:v>1E-3</c:v>
                </c:pt>
                <c:pt idx="344">
                  <c:v>1E-3</c:v>
                </c:pt>
                <c:pt idx="345">
                  <c:v>1E-3</c:v>
                </c:pt>
                <c:pt idx="346">
                  <c:v>1E-3</c:v>
                </c:pt>
                <c:pt idx="347">
                  <c:v>1E-3</c:v>
                </c:pt>
                <c:pt idx="348">
                  <c:v>1E-3</c:v>
                </c:pt>
                <c:pt idx="349">
                  <c:v>1E-3</c:v>
                </c:pt>
                <c:pt idx="350">
                  <c:v>1E-3</c:v>
                </c:pt>
                <c:pt idx="351">
                  <c:v>1E-3</c:v>
                </c:pt>
                <c:pt idx="352">
                  <c:v>1E-3</c:v>
                </c:pt>
                <c:pt idx="355">
                  <c:v>-4.0000000000000001E-3</c:v>
                </c:pt>
                <c:pt idx="356">
                  <c:v>-4.0000000000000001E-3</c:v>
                </c:pt>
                <c:pt idx="357">
                  <c:v>-4.0000000000000001E-3</c:v>
                </c:pt>
                <c:pt idx="358">
                  <c:v>-4.0000000000000001E-3</c:v>
                </c:pt>
                <c:pt idx="359">
                  <c:v>-4.0000000000000001E-3</c:v>
                </c:pt>
                <c:pt idx="360">
                  <c:v>-4.0000000000000001E-3</c:v>
                </c:pt>
                <c:pt idx="361">
                  <c:v>-4.0000000000000001E-3</c:v>
                </c:pt>
                <c:pt idx="362">
                  <c:v>-4.0000000000000001E-3</c:v>
                </c:pt>
                <c:pt idx="363">
                  <c:v>-4.0000000000000001E-3</c:v>
                </c:pt>
                <c:pt idx="364">
                  <c:v>-4.0000000000000001E-3</c:v>
                </c:pt>
                <c:pt idx="365">
                  <c:v>-4.0000000000000001E-3</c:v>
                </c:pt>
                <c:pt idx="366">
                  <c:v>-4.0000000000000001E-3</c:v>
                </c:pt>
                <c:pt idx="367">
                  <c:v>-4.0000000000000001E-3</c:v>
                </c:pt>
                <c:pt idx="368">
                  <c:v>-4.0000000000000001E-3</c:v>
                </c:pt>
                <c:pt idx="369">
                  <c:v>-4.0000000000000001E-3</c:v>
                </c:pt>
                <c:pt idx="370">
                  <c:v>-4.0000000000000001E-3</c:v>
                </c:pt>
                <c:pt idx="371">
                  <c:v>-4.0000000000000001E-3</c:v>
                </c:pt>
                <c:pt idx="372">
                  <c:v>-4.0000000000000001E-3</c:v>
                </c:pt>
                <c:pt idx="373">
                  <c:v>-4.0000000000000001E-3</c:v>
                </c:pt>
                <c:pt idx="374">
                  <c:v>-4.0000000000000001E-3</c:v>
                </c:pt>
                <c:pt idx="377">
                  <c:v>-8.9999999999999993E-3</c:v>
                </c:pt>
                <c:pt idx="378">
                  <c:v>-8.9999999999999993E-3</c:v>
                </c:pt>
                <c:pt idx="379">
                  <c:v>-8.9999999999999993E-3</c:v>
                </c:pt>
                <c:pt idx="380">
                  <c:v>-8.9999999999999993E-3</c:v>
                </c:pt>
                <c:pt idx="381">
                  <c:v>-8.9999999999999993E-3</c:v>
                </c:pt>
                <c:pt idx="382">
                  <c:v>-8.9999999999999993E-3</c:v>
                </c:pt>
                <c:pt idx="383">
                  <c:v>-8.9999999999999993E-3</c:v>
                </c:pt>
                <c:pt idx="384">
                  <c:v>-8.9999999999999993E-3</c:v>
                </c:pt>
                <c:pt idx="385">
                  <c:v>-8.9999999999999993E-3</c:v>
                </c:pt>
                <c:pt idx="386">
                  <c:v>-8.9999999999999993E-3</c:v>
                </c:pt>
                <c:pt idx="387">
                  <c:v>-8.9999999999999993E-3</c:v>
                </c:pt>
                <c:pt idx="388">
                  <c:v>-8.9999999999999993E-3</c:v>
                </c:pt>
                <c:pt idx="389">
                  <c:v>-8.9999999999999993E-3</c:v>
                </c:pt>
                <c:pt idx="390">
                  <c:v>-8.9999999999999993E-3</c:v>
                </c:pt>
                <c:pt idx="391">
                  <c:v>-8.9999999999999993E-3</c:v>
                </c:pt>
                <c:pt idx="392">
                  <c:v>-8.9999999999999993E-3</c:v>
                </c:pt>
                <c:pt idx="393">
                  <c:v>-8.9999999999999993E-3</c:v>
                </c:pt>
                <c:pt idx="394">
                  <c:v>-8.9999999999999993E-3</c:v>
                </c:pt>
                <c:pt idx="395">
                  <c:v>-8.9999999999999993E-3</c:v>
                </c:pt>
                <c:pt idx="396">
                  <c:v>-8.9999999999999993E-3</c:v>
                </c:pt>
                <c:pt idx="399">
                  <c:v>-1.38E-2</c:v>
                </c:pt>
                <c:pt idx="400">
                  <c:v>-1.38E-2</c:v>
                </c:pt>
                <c:pt idx="401">
                  <c:v>-1.38E-2</c:v>
                </c:pt>
                <c:pt idx="402">
                  <c:v>-1.38E-2</c:v>
                </c:pt>
                <c:pt idx="403">
                  <c:v>-1.38E-2</c:v>
                </c:pt>
                <c:pt idx="404">
                  <c:v>-1.38E-2</c:v>
                </c:pt>
                <c:pt idx="405">
                  <c:v>-1.38E-2</c:v>
                </c:pt>
                <c:pt idx="406">
                  <c:v>-1.38E-2</c:v>
                </c:pt>
                <c:pt idx="407">
                  <c:v>-1.38E-2</c:v>
                </c:pt>
                <c:pt idx="408">
                  <c:v>-1.38E-2</c:v>
                </c:pt>
                <c:pt idx="409">
                  <c:v>-1.38E-2</c:v>
                </c:pt>
                <c:pt idx="410">
                  <c:v>-1.38E-2</c:v>
                </c:pt>
                <c:pt idx="411">
                  <c:v>-1.38E-2</c:v>
                </c:pt>
                <c:pt idx="412">
                  <c:v>-1.38E-2</c:v>
                </c:pt>
                <c:pt idx="413">
                  <c:v>-1.38E-2</c:v>
                </c:pt>
                <c:pt idx="414">
                  <c:v>-1.38E-2</c:v>
                </c:pt>
                <c:pt idx="415">
                  <c:v>-1.38E-2</c:v>
                </c:pt>
                <c:pt idx="416">
                  <c:v>-1.38E-2</c:v>
                </c:pt>
                <c:pt idx="417">
                  <c:v>-1.38E-2</c:v>
                </c:pt>
                <c:pt idx="418">
                  <c:v>-1.38E-2</c:v>
                </c:pt>
                <c:pt idx="421">
                  <c:v>-1.8599999999999998E-2</c:v>
                </c:pt>
                <c:pt idx="422">
                  <c:v>-1.8599999999999998E-2</c:v>
                </c:pt>
                <c:pt idx="423">
                  <c:v>-1.8599999999999998E-2</c:v>
                </c:pt>
                <c:pt idx="424">
                  <c:v>-1.8599999999999998E-2</c:v>
                </c:pt>
                <c:pt idx="425">
                  <c:v>-1.8599999999999998E-2</c:v>
                </c:pt>
                <c:pt idx="426">
                  <c:v>-1.8599999999999998E-2</c:v>
                </c:pt>
                <c:pt idx="427">
                  <c:v>-1.8599999999999998E-2</c:v>
                </c:pt>
                <c:pt idx="428">
                  <c:v>-1.8599999999999998E-2</c:v>
                </c:pt>
                <c:pt idx="429">
                  <c:v>-1.8599999999999998E-2</c:v>
                </c:pt>
                <c:pt idx="430">
                  <c:v>-1.8599999999999998E-2</c:v>
                </c:pt>
                <c:pt idx="431">
                  <c:v>-1.8599999999999998E-2</c:v>
                </c:pt>
                <c:pt idx="432">
                  <c:v>-1.8599999999999998E-2</c:v>
                </c:pt>
                <c:pt idx="433">
                  <c:v>-1.8599999999999998E-2</c:v>
                </c:pt>
                <c:pt idx="434">
                  <c:v>-1.8599999999999998E-2</c:v>
                </c:pt>
                <c:pt idx="435">
                  <c:v>-1.8599999999999998E-2</c:v>
                </c:pt>
                <c:pt idx="436">
                  <c:v>-1.8599999999999998E-2</c:v>
                </c:pt>
                <c:pt idx="437">
                  <c:v>-1.8599999999999998E-2</c:v>
                </c:pt>
                <c:pt idx="438">
                  <c:v>-1.8599999999999998E-2</c:v>
                </c:pt>
                <c:pt idx="439">
                  <c:v>-1.8599999999999998E-2</c:v>
                </c:pt>
                <c:pt idx="440">
                  <c:v>-1.8599999999999998E-2</c:v>
                </c:pt>
                <c:pt idx="443">
                  <c:v>-2.3099999999999999E-2</c:v>
                </c:pt>
                <c:pt idx="444">
                  <c:v>-2.3099999999999999E-2</c:v>
                </c:pt>
                <c:pt idx="445">
                  <c:v>-2.3099999999999999E-2</c:v>
                </c:pt>
                <c:pt idx="446">
                  <c:v>-2.3099999999999999E-2</c:v>
                </c:pt>
                <c:pt idx="447">
                  <c:v>-2.3099999999999999E-2</c:v>
                </c:pt>
                <c:pt idx="448">
                  <c:v>-2.3099999999999999E-2</c:v>
                </c:pt>
                <c:pt idx="449">
                  <c:v>-2.3099999999999999E-2</c:v>
                </c:pt>
                <c:pt idx="450">
                  <c:v>-2.3099999999999999E-2</c:v>
                </c:pt>
                <c:pt idx="451">
                  <c:v>-2.3099999999999999E-2</c:v>
                </c:pt>
                <c:pt idx="452">
                  <c:v>-2.3099999999999999E-2</c:v>
                </c:pt>
                <c:pt idx="453">
                  <c:v>-2.3099999999999999E-2</c:v>
                </c:pt>
                <c:pt idx="454">
                  <c:v>-2.3099999999999999E-2</c:v>
                </c:pt>
                <c:pt idx="455">
                  <c:v>-2.3099999999999999E-2</c:v>
                </c:pt>
                <c:pt idx="456">
                  <c:v>-2.3099999999999999E-2</c:v>
                </c:pt>
                <c:pt idx="457">
                  <c:v>-2.3099999999999999E-2</c:v>
                </c:pt>
                <c:pt idx="458">
                  <c:v>-2.3099999999999999E-2</c:v>
                </c:pt>
                <c:pt idx="459">
                  <c:v>-2.3099999999999999E-2</c:v>
                </c:pt>
                <c:pt idx="460">
                  <c:v>-2.3099999999999999E-2</c:v>
                </c:pt>
                <c:pt idx="461">
                  <c:v>-2.3099999999999999E-2</c:v>
                </c:pt>
                <c:pt idx="462">
                  <c:v>-2.3099999999999999E-2</c:v>
                </c:pt>
              </c:numCache>
            </c:numRef>
          </c:val>
        </c:ser>
        <c:ser>
          <c:idx val="15"/>
          <c:order val="15"/>
          <c:val>
            <c:numRef>
              <c:f>Sheet4!$P$1:$P$465</c:f>
              <c:numCache>
                <c:formatCode>General</c:formatCode>
                <c:ptCount val="465"/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0">
                  <c:v>0.05</c:v>
                </c:pt>
                <c:pt idx="21">
                  <c:v>0.05</c:v>
                </c:pt>
                <c:pt idx="22">
                  <c:v>0.05</c:v>
                </c:pt>
                <c:pt idx="25">
                  <c:v>4.9500000000000002E-2</c:v>
                </c:pt>
                <c:pt idx="26">
                  <c:v>4.9500000000000002E-2</c:v>
                </c:pt>
                <c:pt idx="27">
                  <c:v>4.9500000000000002E-2</c:v>
                </c:pt>
                <c:pt idx="28">
                  <c:v>4.9500000000000002E-2</c:v>
                </c:pt>
                <c:pt idx="29">
                  <c:v>4.9500000000000002E-2</c:v>
                </c:pt>
                <c:pt idx="30">
                  <c:v>4.9500000000000002E-2</c:v>
                </c:pt>
                <c:pt idx="31">
                  <c:v>4.9500000000000002E-2</c:v>
                </c:pt>
                <c:pt idx="32">
                  <c:v>4.9500000000000002E-2</c:v>
                </c:pt>
                <c:pt idx="33">
                  <c:v>4.9500000000000002E-2</c:v>
                </c:pt>
                <c:pt idx="34">
                  <c:v>4.9500000000000002E-2</c:v>
                </c:pt>
                <c:pt idx="35">
                  <c:v>4.9500000000000002E-2</c:v>
                </c:pt>
                <c:pt idx="36">
                  <c:v>4.9500000000000002E-2</c:v>
                </c:pt>
                <c:pt idx="37">
                  <c:v>4.9500000000000002E-2</c:v>
                </c:pt>
                <c:pt idx="38">
                  <c:v>4.9500000000000002E-2</c:v>
                </c:pt>
                <c:pt idx="39">
                  <c:v>4.9500000000000002E-2</c:v>
                </c:pt>
                <c:pt idx="40">
                  <c:v>4.9500000000000002E-2</c:v>
                </c:pt>
                <c:pt idx="41">
                  <c:v>4.9500000000000002E-2</c:v>
                </c:pt>
                <c:pt idx="42">
                  <c:v>4.9500000000000002E-2</c:v>
                </c:pt>
                <c:pt idx="43">
                  <c:v>4.9500000000000002E-2</c:v>
                </c:pt>
                <c:pt idx="44">
                  <c:v>4.9500000000000002E-2</c:v>
                </c:pt>
                <c:pt idx="47">
                  <c:v>4.8500000000000001E-2</c:v>
                </c:pt>
                <c:pt idx="48">
                  <c:v>4.8500000000000001E-2</c:v>
                </c:pt>
                <c:pt idx="49">
                  <c:v>4.8500000000000001E-2</c:v>
                </c:pt>
                <c:pt idx="50">
                  <c:v>4.8500000000000001E-2</c:v>
                </c:pt>
                <c:pt idx="51">
                  <c:v>4.8500000000000001E-2</c:v>
                </c:pt>
                <c:pt idx="52">
                  <c:v>4.8500000000000001E-2</c:v>
                </c:pt>
                <c:pt idx="53">
                  <c:v>4.8500000000000001E-2</c:v>
                </c:pt>
                <c:pt idx="54">
                  <c:v>4.8500000000000001E-2</c:v>
                </c:pt>
                <c:pt idx="55">
                  <c:v>4.8500000000000001E-2</c:v>
                </c:pt>
                <c:pt idx="56">
                  <c:v>4.8500000000000001E-2</c:v>
                </c:pt>
                <c:pt idx="57">
                  <c:v>4.8500000000000001E-2</c:v>
                </c:pt>
                <c:pt idx="58">
                  <c:v>4.8500000000000001E-2</c:v>
                </c:pt>
                <c:pt idx="59">
                  <c:v>4.8500000000000001E-2</c:v>
                </c:pt>
                <c:pt idx="60">
                  <c:v>4.8500000000000001E-2</c:v>
                </c:pt>
                <c:pt idx="61">
                  <c:v>4.8500000000000001E-2</c:v>
                </c:pt>
                <c:pt idx="62">
                  <c:v>4.8500000000000001E-2</c:v>
                </c:pt>
                <c:pt idx="63">
                  <c:v>4.8500000000000001E-2</c:v>
                </c:pt>
                <c:pt idx="64">
                  <c:v>4.8500000000000001E-2</c:v>
                </c:pt>
                <c:pt idx="65">
                  <c:v>4.8500000000000001E-2</c:v>
                </c:pt>
                <c:pt idx="66">
                  <c:v>4.8500000000000001E-2</c:v>
                </c:pt>
                <c:pt idx="69">
                  <c:v>4.7E-2</c:v>
                </c:pt>
                <c:pt idx="70">
                  <c:v>4.7E-2</c:v>
                </c:pt>
                <c:pt idx="71">
                  <c:v>4.7E-2</c:v>
                </c:pt>
                <c:pt idx="72">
                  <c:v>4.7E-2</c:v>
                </c:pt>
                <c:pt idx="73">
                  <c:v>4.7E-2</c:v>
                </c:pt>
                <c:pt idx="74">
                  <c:v>4.7E-2</c:v>
                </c:pt>
                <c:pt idx="75">
                  <c:v>4.7E-2</c:v>
                </c:pt>
                <c:pt idx="76">
                  <c:v>4.7E-2</c:v>
                </c:pt>
                <c:pt idx="77">
                  <c:v>4.7E-2</c:v>
                </c:pt>
                <c:pt idx="78">
                  <c:v>4.7E-2</c:v>
                </c:pt>
                <c:pt idx="79">
                  <c:v>4.7E-2</c:v>
                </c:pt>
                <c:pt idx="80">
                  <c:v>4.7E-2</c:v>
                </c:pt>
                <c:pt idx="81">
                  <c:v>4.7E-2</c:v>
                </c:pt>
                <c:pt idx="82">
                  <c:v>4.7E-2</c:v>
                </c:pt>
                <c:pt idx="83">
                  <c:v>4.7E-2</c:v>
                </c:pt>
                <c:pt idx="84">
                  <c:v>4.7E-2</c:v>
                </c:pt>
                <c:pt idx="85">
                  <c:v>4.7E-2</c:v>
                </c:pt>
                <c:pt idx="86">
                  <c:v>4.7E-2</c:v>
                </c:pt>
                <c:pt idx="87">
                  <c:v>4.7E-2</c:v>
                </c:pt>
                <c:pt idx="88">
                  <c:v>4.7E-2</c:v>
                </c:pt>
                <c:pt idx="91">
                  <c:v>4.5100000000000001E-2</c:v>
                </c:pt>
                <c:pt idx="92">
                  <c:v>4.5100000000000001E-2</c:v>
                </c:pt>
                <c:pt idx="93">
                  <c:v>4.5100000000000001E-2</c:v>
                </c:pt>
                <c:pt idx="94">
                  <c:v>4.5100000000000001E-2</c:v>
                </c:pt>
                <c:pt idx="95">
                  <c:v>4.5100000000000001E-2</c:v>
                </c:pt>
                <c:pt idx="96">
                  <c:v>4.5100000000000001E-2</c:v>
                </c:pt>
                <c:pt idx="97">
                  <c:v>4.5100000000000001E-2</c:v>
                </c:pt>
                <c:pt idx="98">
                  <c:v>4.5100000000000001E-2</c:v>
                </c:pt>
                <c:pt idx="99">
                  <c:v>4.5100000000000001E-2</c:v>
                </c:pt>
                <c:pt idx="100">
                  <c:v>4.5100000000000001E-2</c:v>
                </c:pt>
                <c:pt idx="101">
                  <c:v>4.5100000000000001E-2</c:v>
                </c:pt>
                <c:pt idx="102">
                  <c:v>4.5100000000000001E-2</c:v>
                </c:pt>
                <c:pt idx="103">
                  <c:v>4.5100000000000001E-2</c:v>
                </c:pt>
                <c:pt idx="104">
                  <c:v>4.5100000000000001E-2</c:v>
                </c:pt>
                <c:pt idx="105">
                  <c:v>4.5100000000000001E-2</c:v>
                </c:pt>
                <c:pt idx="106">
                  <c:v>4.5100000000000001E-2</c:v>
                </c:pt>
                <c:pt idx="107">
                  <c:v>4.5100000000000001E-2</c:v>
                </c:pt>
                <c:pt idx="108">
                  <c:v>4.5100000000000001E-2</c:v>
                </c:pt>
                <c:pt idx="109">
                  <c:v>4.5100000000000001E-2</c:v>
                </c:pt>
                <c:pt idx="110">
                  <c:v>4.5100000000000001E-2</c:v>
                </c:pt>
                <c:pt idx="113">
                  <c:v>4.2700000000000002E-2</c:v>
                </c:pt>
                <c:pt idx="114">
                  <c:v>4.2700000000000002E-2</c:v>
                </c:pt>
                <c:pt idx="115">
                  <c:v>4.2700000000000002E-2</c:v>
                </c:pt>
                <c:pt idx="116">
                  <c:v>4.2700000000000002E-2</c:v>
                </c:pt>
                <c:pt idx="117">
                  <c:v>4.2700000000000002E-2</c:v>
                </c:pt>
                <c:pt idx="118">
                  <c:v>4.2700000000000002E-2</c:v>
                </c:pt>
                <c:pt idx="119">
                  <c:v>4.2700000000000002E-2</c:v>
                </c:pt>
                <c:pt idx="120">
                  <c:v>4.2700000000000002E-2</c:v>
                </c:pt>
                <c:pt idx="121">
                  <c:v>4.2700000000000002E-2</c:v>
                </c:pt>
                <c:pt idx="122">
                  <c:v>4.2700000000000002E-2</c:v>
                </c:pt>
                <c:pt idx="123">
                  <c:v>4.2700000000000002E-2</c:v>
                </c:pt>
                <c:pt idx="124">
                  <c:v>4.2700000000000002E-2</c:v>
                </c:pt>
                <c:pt idx="125">
                  <c:v>4.2700000000000002E-2</c:v>
                </c:pt>
                <c:pt idx="126">
                  <c:v>4.2700000000000002E-2</c:v>
                </c:pt>
                <c:pt idx="127">
                  <c:v>4.2700000000000002E-2</c:v>
                </c:pt>
                <c:pt idx="128">
                  <c:v>4.2700000000000002E-2</c:v>
                </c:pt>
                <c:pt idx="129">
                  <c:v>4.2700000000000002E-2</c:v>
                </c:pt>
                <c:pt idx="130">
                  <c:v>4.2700000000000002E-2</c:v>
                </c:pt>
                <c:pt idx="131">
                  <c:v>4.2700000000000002E-2</c:v>
                </c:pt>
                <c:pt idx="132">
                  <c:v>4.2700000000000002E-2</c:v>
                </c:pt>
                <c:pt idx="135">
                  <c:v>3.9800000000000002E-2</c:v>
                </c:pt>
                <c:pt idx="136">
                  <c:v>3.9800000000000002E-2</c:v>
                </c:pt>
                <c:pt idx="137">
                  <c:v>3.9800000000000002E-2</c:v>
                </c:pt>
                <c:pt idx="138">
                  <c:v>3.9800000000000002E-2</c:v>
                </c:pt>
                <c:pt idx="139">
                  <c:v>3.9800000000000002E-2</c:v>
                </c:pt>
                <c:pt idx="140">
                  <c:v>3.9800000000000002E-2</c:v>
                </c:pt>
                <c:pt idx="141">
                  <c:v>3.9800000000000002E-2</c:v>
                </c:pt>
                <c:pt idx="142">
                  <c:v>3.9800000000000002E-2</c:v>
                </c:pt>
                <c:pt idx="143">
                  <c:v>3.9800000000000002E-2</c:v>
                </c:pt>
                <c:pt idx="144">
                  <c:v>3.9800000000000002E-2</c:v>
                </c:pt>
                <c:pt idx="145">
                  <c:v>3.9800000000000002E-2</c:v>
                </c:pt>
                <c:pt idx="146">
                  <c:v>3.9800000000000002E-2</c:v>
                </c:pt>
                <c:pt idx="147">
                  <c:v>3.9800000000000002E-2</c:v>
                </c:pt>
                <c:pt idx="148">
                  <c:v>3.9800000000000002E-2</c:v>
                </c:pt>
                <c:pt idx="149">
                  <c:v>3.9800000000000002E-2</c:v>
                </c:pt>
                <c:pt idx="150">
                  <c:v>3.9800000000000002E-2</c:v>
                </c:pt>
                <c:pt idx="151">
                  <c:v>3.9800000000000002E-2</c:v>
                </c:pt>
                <c:pt idx="152">
                  <c:v>3.9800000000000002E-2</c:v>
                </c:pt>
                <c:pt idx="153">
                  <c:v>3.9800000000000002E-2</c:v>
                </c:pt>
                <c:pt idx="154">
                  <c:v>3.9800000000000002E-2</c:v>
                </c:pt>
                <c:pt idx="157">
                  <c:v>3.6600000000000001E-2</c:v>
                </c:pt>
                <c:pt idx="158">
                  <c:v>3.6600000000000001E-2</c:v>
                </c:pt>
                <c:pt idx="159">
                  <c:v>3.6600000000000001E-2</c:v>
                </c:pt>
                <c:pt idx="160">
                  <c:v>3.6600000000000001E-2</c:v>
                </c:pt>
                <c:pt idx="161">
                  <c:v>3.6600000000000001E-2</c:v>
                </c:pt>
                <c:pt idx="162">
                  <c:v>3.6600000000000001E-2</c:v>
                </c:pt>
                <c:pt idx="163">
                  <c:v>3.6600000000000001E-2</c:v>
                </c:pt>
                <c:pt idx="164">
                  <c:v>3.6600000000000001E-2</c:v>
                </c:pt>
                <c:pt idx="165">
                  <c:v>3.6600000000000001E-2</c:v>
                </c:pt>
                <c:pt idx="166">
                  <c:v>3.6600000000000001E-2</c:v>
                </c:pt>
                <c:pt idx="167">
                  <c:v>3.6600000000000001E-2</c:v>
                </c:pt>
                <c:pt idx="168">
                  <c:v>3.6600000000000001E-2</c:v>
                </c:pt>
                <c:pt idx="169">
                  <c:v>3.6600000000000001E-2</c:v>
                </c:pt>
                <c:pt idx="170">
                  <c:v>3.6600000000000001E-2</c:v>
                </c:pt>
                <c:pt idx="171">
                  <c:v>3.6600000000000001E-2</c:v>
                </c:pt>
                <c:pt idx="172">
                  <c:v>3.6600000000000001E-2</c:v>
                </c:pt>
                <c:pt idx="173">
                  <c:v>3.6600000000000001E-2</c:v>
                </c:pt>
                <c:pt idx="174">
                  <c:v>3.6600000000000001E-2</c:v>
                </c:pt>
                <c:pt idx="175">
                  <c:v>3.6600000000000001E-2</c:v>
                </c:pt>
                <c:pt idx="176">
                  <c:v>3.6600000000000001E-2</c:v>
                </c:pt>
                <c:pt idx="179">
                  <c:v>3.3000000000000002E-2</c:v>
                </c:pt>
                <c:pt idx="180">
                  <c:v>3.3000000000000002E-2</c:v>
                </c:pt>
                <c:pt idx="181">
                  <c:v>3.3000000000000002E-2</c:v>
                </c:pt>
                <c:pt idx="182">
                  <c:v>3.3000000000000002E-2</c:v>
                </c:pt>
                <c:pt idx="183">
                  <c:v>3.3000000000000002E-2</c:v>
                </c:pt>
                <c:pt idx="184">
                  <c:v>3.3000000000000002E-2</c:v>
                </c:pt>
                <c:pt idx="185">
                  <c:v>3.3000000000000002E-2</c:v>
                </c:pt>
                <c:pt idx="186">
                  <c:v>3.3000000000000002E-2</c:v>
                </c:pt>
                <c:pt idx="187">
                  <c:v>3.3000000000000002E-2</c:v>
                </c:pt>
                <c:pt idx="188">
                  <c:v>3.3000000000000002E-2</c:v>
                </c:pt>
                <c:pt idx="189">
                  <c:v>3.3000000000000002E-2</c:v>
                </c:pt>
                <c:pt idx="190">
                  <c:v>3.3000000000000002E-2</c:v>
                </c:pt>
                <c:pt idx="191">
                  <c:v>3.3000000000000002E-2</c:v>
                </c:pt>
                <c:pt idx="192">
                  <c:v>3.3000000000000002E-2</c:v>
                </c:pt>
                <c:pt idx="193">
                  <c:v>3.3000000000000002E-2</c:v>
                </c:pt>
                <c:pt idx="194">
                  <c:v>3.3000000000000002E-2</c:v>
                </c:pt>
                <c:pt idx="195">
                  <c:v>3.3000000000000002E-2</c:v>
                </c:pt>
                <c:pt idx="196">
                  <c:v>3.3000000000000002E-2</c:v>
                </c:pt>
                <c:pt idx="197">
                  <c:v>3.3000000000000002E-2</c:v>
                </c:pt>
                <c:pt idx="198">
                  <c:v>3.3000000000000002E-2</c:v>
                </c:pt>
                <c:pt idx="201">
                  <c:v>2.9100000000000001E-2</c:v>
                </c:pt>
                <c:pt idx="202">
                  <c:v>2.9100000000000001E-2</c:v>
                </c:pt>
                <c:pt idx="203">
                  <c:v>2.9100000000000001E-2</c:v>
                </c:pt>
                <c:pt idx="204">
                  <c:v>2.9100000000000001E-2</c:v>
                </c:pt>
                <c:pt idx="205">
                  <c:v>2.9100000000000001E-2</c:v>
                </c:pt>
                <c:pt idx="206">
                  <c:v>2.9100000000000001E-2</c:v>
                </c:pt>
                <c:pt idx="207">
                  <c:v>2.9100000000000001E-2</c:v>
                </c:pt>
                <c:pt idx="208">
                  <c:v>2.9100000000000001E-2</c:v>
                </c:pt>
                <c:pt idx="209">
                  <c:v>2.9100000000000001E-2</c:v>
                </c:pt>
                <c:pt idx="210">
                  <c:v>2.9100000000000001E-2</c:v>
                </c:pt>
                <c:pt idx="211">
                  <c:v>2.9100000000000001E-2</c:v>
                </c:pt>
                <c:pt idx="212">
                  <c:v>2.9100000000000001E-2</c:v>
                </c:pt>
                <c:pt idx="213">
                  <c:v>2.9100000000000001E-2</c:v>
                </c:pt>
                <c:pt idx="214">
                  <c:v>2.9100000000000001E-2</c:v>
                </c:pt>
                <c:pt idx="215">
                  <c:v>2.9100000000000001E-2</c:v>
                </c:pt>
                <c:pt idx="216">
                  <c:v>2.9100000000000001E-2</c:v>
                </c:pt>
                <c:pt idx="217">
                  <c:v>2.9100000000000001E-2</c:v>
                </c:pt>
                <c:pt idx="218">
                  <c:v>2.9100000000000001E-2</c:v>
                </c:pt>
                <c:pt idx="219">
                  <c:v>2.9100000000000001E-2</c:v>
                </c:pt>
                <c:pt idx="220">
                  <c:v>2.9100000000000001E-2</c:v>
                </c:pt>
                <c:pt idx="223">
                  <c:v>2.4899999999999999E-2</c:v>
                </c:pt>
                <c:pt idx="224">
                  <c:v>2.4899999999999999E-2</c:v>
                </c:pt>
                <c:pt idx="225">
                  <c:v>2.4899999999999999E-2</c:v>
                </c:pt>
                <c:pt idx="226">
                  <c:v>2.4899999999999999E-2</c:v>
                </c:pt>
                <c:pt idx="227">
                  <c:v>2.4899999999999999E-2</c:v>
                </c:pt>
                <c:pt idx="228">
                  <c:v>2.4899999999999999E-2</c:v>
                </c:pt>
                <c:pt idx="229">
                  <c:v>2.4899999999999999E-2</c:v>
                </c:pt>
                <c:pt idx="230">
                  <c:v>2.4899999999999999E-2</c:v>
                </c:pt>
                <c:pt idx="231">
                  <c:v>2.4899999999999999E-2</c:v>
                </c:pt>
                <c:pt idx="232">
                  <c:v>2.4899999999999999E-2</c:v>
                </c:pt>
                <c:pt idx="233">
                  <c:v>2.4899999999999999E-2</c:v>
                </c:pt>
                <c:pt idx="234">
                  <c:v>2.4899999999999999E-2</c:v>
                </c:pt>
                <c:pt idx="235">
                  <c:v>2.4899999999999999E-2</c:v>
                </c:pt>
                <c:pt idx="236">
                  <c:v>2.4899999999999999E-2</c:v>
                </c:pt>
                <c:pt idx="237">
                  <c:v>2.4899999999999999E-2</c:v>
                </c:pt>
                <c:pt idx="238">
                  <c:v>2.4899999999999999E-2</c:v>
                </c:pt>
                <c:pt idx="239">
                  <c:v>2.4899999999999999E-2</c:v>
                </c:pt>
                <c:pt idx="240">
                  <c:v>2.4899999999999999E-2</c:v>
                </c:pt>
                <c:pt idx="241">
                  <c:v>2.4899999999999999E-2</c:v>
                </c:pt>
                <c:pt idx="242">
                  <c:v>2.4899999999999999E-2</c:v>
                </c:pt>
                <c:pt idx="245">
                  <c:v>2.0400000000000001E-2</c:v>
                </c:pt>
                <c:pt idx="246">
                  <c:v>2.0400000000000001E-2</c:v>
                </c:pt>
                <c:pt idx="247">
                  <c:v>2.0400000000000001E-2</c:v>
                </c:pt>
                <c:pt idx="248">
                  <c:v>2.0400000000000001E-2</c:v>
                </c:pt>
                <c:pt idx="249">
                  <c:v>2.0400000000000001E-2</c:v>
                </c:pt>
                <c:pt idx="250">
                  <c:v>2.0400000000000001E-2</c:v>
                </c:pt>
                <c:pt idx="251">
                  <c:v>2.0400000000000001E-2</c:v>
                </c:pt>
                <c:pt idx="252">
                  <c:v>2.0400000000000001E-2</c:v>
                </c:pt>
                <c:pt idx="253">
                  <c:v>2.0400000000000001E-2</c:v>
                </c:pt>
                <c:pt idx="254">
                  <c:v>2.0400000000000001E-2</c:v>
                </c:pt>
                <c:pt idx="255">
                  <c:v>2.0400000000000001E-2</c:v>
                </c:pt>
                <c:pt idx="256">
                  <c:v>2.0400000000000001E-2</c:v>
                </c:pt>
                <c:pt idx="257">
                  <c:v>2.0400000000000001E-2</c:v>
                </c:pt>
                <c:pt idx="258">
                  <c:v>2.0400000000000001E-2</c:v>
                </c:pt>
                <c:pt idx="259">
                  <c:v>2.0400000000000001E-2</c:v>
                </c:pt>
                <c:pt idx="260">
                  <c:v>2.0400000000000001E-2</c:v>
                </c:pt>
                <c:pt idx="261">
                  <c:v>2.0400000000000001E-2</c:v>
                </c:pt>
                <c:pt idx="262">
                  <c:v>2.0400000000000001E-2</c:v>
                </c:pt>
                <c:pt idx="263">
                  <c:v>2.0400000000000001E-2</c:v>
                </c:pt>
                <c:pt idx="264">
                  <c:v>2.0400000000000001E-2</c:v>
                </c:pt>
                <c:pt idx="267">
                  <c:v>1.5800000000000002E-2</c:v>
                </c:pt>
                <c:pt idx="268">
                  <c:v>1.5800000000000002E-2</c:v>
                </c:pt>
                <c:pt idx="269">
                  <c:v>1.5800000000000002E-2</c:v>
                </c:pt>
                <c:pt idx="270">
                  <c:v>1.5800000000000002E-2</c:v>
                </c:pt>
                <c:pt idx="271">
                  <c:v>1.5800000000000002E-2</c:v>
                </c:pt>
                <c:pt idx="272">
                  <c:v>1.5800000000000002E-2</c:v>
                </c:pt>
                <c:pt idx="273">
                  <c:v>1.5800000000000002E-2</c:v>
                </c:pt>
                <c:pt idx="274">
                  <c:v>1.5800000000000002E-2</c:v>
                </c:pt>
                <c:pt idx="275">
                  <c:v>1.5800000000000002E-2</c:v>
                </c:pt>
                <c:pt idx="276">
                  <c:v>1.5800000000000002E-2</c:v>
                </c:pt>
                <c:pt idx="277">
                  <c:v>1.5800000000000002E-2</c:v>
                </c:pt>
                <c:pt idx="278">
                  <c:v>1.5800000000000002E-2</c:v>
                </c:pt>
                <c:pt idx="279">
                  <c:v>1.5800000000000002E-2</c:v>
                </c:pt>
                <c:pt idx="280">
                  <c:v>1.5800000000000002E-2</c:v>
                </c:pt>
                <c:pt idx="281">
                  <c:v>1.5800000000000002E-2</c:v>
                </c:pt>
                <c:pt idx="282">
                  <c:v>1.5800000000000002E-2</c:v>
                </c:pt>
                <c:pt idx="283">
                  <c:v>1.5800000000000002E-2</c:v>
                </c:pt>
                <c:pt idx="284">
                  <c:v>1.5800000000000002E-2</c:v>
                </c:pt>
                <c:pt idx="285">
                  <c:v>1.5800000000000002E-2</c:v>
                </c:pt>
                <c:pt idx="286">
                  <c:v>1.5800000000000002E-2</c:v>
                </c:pt>
                <c:pt idx="289">
                  <c:v>1.09E-2</c:v>
                </c:pt>
                <c:pt idx="290">
                  <c:v>1.09E-2</c:v>
                </c:pt>
                <c:pt idx="291">
                  <c:v>1.09E-2</c:v>
                </c:pt>
                <c:pt idx="292">
                  <c:v>1.09E-2</c:v>
                </c:pt>
                <c:pt idx="293">
                  <c:v>1.09E-2</c:v>
                </c:pt>
                <c:pt idx="294">
                  <c:v>1.09E-2</c:v>
                </c:pt>
                <c:pt idx="295">
                  <c:v>1.09E-2</c:v>
                </c:pt>
                <c:pt idx="296">
                  <c:v>1.09E-2</c:v>
                </c:pt>
                <c:pt idx="297">
                  <c:v>1.09E-2</c:v>
                </c:pt>
                <c:pt idx="298">
                  <c:v>1.09E-2</c:v>
                </c:pt>
                <c:pt idx="299">
                  <c:v>1.09E-2</c:v>
                </c:pt>
                <c:pt idx="300">
                  <c:v>1.09E-2</c:v>
                </c:pt>
                <c:pt idx="301">
                  <c:v>1.09E-2</c:v>
                </c:pt>
                <c:pt idx="302">
                  <c:v>1.09E-2</c:v>
                </c:pt>
                <c:pt idx="303">
                  <c:v>1.09E-2</c:v>
                </c:pt>
                <c:pt idx="304">
                  <c:v>1.09E-2</c:v>
                </c:pt>
                <c:pt idx="305">
                  <c:v>1.09E-2</c:v>
                </c:pt>
                <c:pt idx="306">
                  <c:v>1.09E-2</c:v>
                </c:pt>
                <c:pt idx="307">
                  <c:v>1.09E-2</c:v>
                </c:pt>
                <c:pt idx="308">
                  <c:v>1.09E-2</c:v>
                </c:pt>
                <c:pt idx="311">
                  <c:v>6.0000000000000001E-3</c:v>
                </c:pt>
                <c:pt idx="312">
                  <c:v>6.0000000000000001E-3</c:v>
                </c:pt>
                <c:pt idx="313">
                  <c:v>6.0000000000000001E-3</c:v>
                </c:pt>
                <c:pt idx="314">
                  <c:v>6.0000000000000001E-3</c:v>
                </c:pt>
                <c:pt idx="315">
                  <c:v>6.0000000000000001E-3</c:v>
                </c:pt>
                <c:pt idx="316">
                  <c:v>6.0000000000000001E-3</c:v>
                </c:pt>
                <c:pt idx="317">
                  <c:v>6.0000000000000001E-3</c:v>
                </c:pt>
                <c:pt idx="318">
                  <c:v>6.0000000000000001E-3</c:v>
                </c:pt>
                <c:pt idx="319">
                  <c:v>6.0000000000000001E-3</c:v>
                </c:pt>
                <c:pt idx="320">
                  <c:v>6.0000000000000001E-3</c:v>
                </c:pt>
                <c:pt idx="321">
                  <c:v>6.0000000000000001E-3</c:v>
                </c:pt>
                <c:pt idx="322">
                  <c:v>6.0000000000000001E-3</c:v>
                </c:pt>
                <c:pt idx="323">
                  <c:v>6.0000000000000001E-3</c:v>
                </c:pt>
                <c:pt idx="324">
                  <c:v>6.0000000000000001E-3</c:v>
                </c:pt>
                <c:pt idx="325">
                  <c:v>6.0000000000000001E-3</c:v>
                </c:pt>
                <c:pt idx="326">
                  <c:v>6.0000000000000001E-3</c:v>
                </c:pt>
                <c:pt idx="327">
                  <c:v>6.0000000000000001E-3</c:v>
                </c:pt>
                <c:pt idx="328">
                  <c:v>6.0000000000000001E-3</c:v>
                </c:pt>
                <c:pt idx="329">
                  <c:v>6.0000000000000001E-3</c:v>
                </c:pt>
                <c:pt idx="330">
                  <c:v>6.0000000000000001E-3</c:v>
                </c:pt>
                <c:pt idx="333">
                  <c:v>1E-3</c:v>
                </c:pt>
                <c:pt idx="334">
                  <c:v>1E-3</c:v>
                </c:pt>
                <c:pt idx="335">
                  <c:v>1E-3</c:v>
                </c:pt>
                <c:pt idx="336">
                  <c:v>1E-3</c:v>
                </c:pt>
                <c:pt idx="337">
                  <c:v>1E-3</c:v>
                </c:pt>
                <c:pt idx="338">
                  <c:v>1E-3</c:v>
                </c:pt>
                <c:pt idx="339">
                  <c:v>1E-3</c:v>
                </c:pt>
                <c:pt idx="340">
                  <c:v>1E-3</c:v>
                </c:pt>
                <c:pt idx="341">
                  <c:v>1E-3</c:v>
                </c:pt>
                <c:pt idx="342">
                  <c:v>1E-3</c:v>
                </c:pt>
                <c:pt idx="343">
                  <c:v>1E-3</c:v>
                </c:pt>
                <c:pt idx="344">
                  <c:v>1E-3</c:v>
                </c:pt>
                <c:pt idx="345">
                  <c:v>1E-3</c:v>
                </c:pt>
                <c:pt idx="346">
                  <c:v>1E-3</c:v>
                </c:pt>
                <c:pt idx="347">
                  <c:v>1E-3</c:v>
                </c:pt>
                <c:pt idx="348">
                  <c:v>1E-3</c:v>
                </c:pt>
                <c:pt idx="349">
                  <c:v>1E-3</c:v>
                </c:pt>
                <c:pt idx="350">
                  <c:v>1E-3</c:v>
                </c:pt>
                <c:pt idx="351">
                  <c:v>1E-3</c:v>
                </c:pt>
                <c:pt idx="352">
                  <c:v>1E-3</c:v>
                </c:pt>
                <c:pt idx="355">
                  <c:v>-4.0000000000000001E-3</c:v>
                </c:pt>
                <c:pt idx="356">
                  <c:v>-4.0000000000000001E-3</c:v>
                </c:pt>
                <c:pt idx="357">
                  <c:v>-4.0000000000000001E-3</c:v>
                </c:pt>
                <c:pt idx="358">
                  <c:v>-4.0000000000000001E-3</c:v>
                </c:pt>
                <c:pt idx="359">
                  <c:v>-4.0000000000000001E-3</c:v>
                </c:pt>
                <c:pt idx="360">
                  <c:v>-4.0000000000000001E-3</c:v>
                </c:pt>
                <c:pt idx="361">
                  <c:v>-4.0000000000000001E-3</c:v>
                </c:pt>
                <c:pt idx="362">
                  <c:v>-4.0000000000000001E-3</c:v>
                </c:pt>
                <c:pt idx="363">
                  <c:v>-4.0000000000000001E-3</c:v>
                </c:pt>
                <c:pt idx="364">
                  <c:v>-4.0000000000000001E-3</c:v>
                </c:pt>
                <c:pt idx="365">
                  <c:v>-4.0000000000000001E-3</c:v>
                </c:pt>
                <c:pt idx="366">
                  <c:v>-4.0000000000000001E-3</c:v>
                </c:pt>
                <c:pt idx="367">
                  <c:v>-4.0000000000000001E-3</c:v>
                </c:pt>
                <c:pt idx="368">
                  <c:v>-4.0000000000000001E-3</c:v>
                </c:pt>
                <c:pt idx="369">
                  <c:v>-4.0000000000000001E-3</c:v>
                </c:pt>
                <c:pt idx="370">
                  <c:v>-4.0000000000000001E-3</c:v>
                </c:pt>
                <c:pt idx="371">
                  <c:v>-4.0000000000000001E-3</c:v>
                </c:pt>
                <c:pt idx="372">
                  <c:v>-4.0000000000000001E-3</c:v>
                </c:pt>
                <c:pt idx="373">
                  <c:v>-4.0000000000000001E-3</c:v>
                </c:pt>
                <c:pt idx="374">
                  <c:v>-4.0000000000000001E-3</c:v>
                </c:pt>
                <c:pt idx="377">
                  <c:v>-8.9999999999999993E-3</c:v>
                </c:pt>
                <c:pt idx="378">
                  <c:v>-8.9999999999999993E-3</c:v>
                </c:pt>
                <c:pt idx="379">
                  <c:v>-8.9999999999999993E-3</c:v>
                </c:pt>
                <c:pt idx="380">
                  <c:v>-8.9999999999999993E-3</c:v>
                </c:pt>
                <c:pt idx="381">
                  <c:v>-8.9999999999999993E-3</c:v>
                </c:pt>
                <c:pt idx="382">
                  <c:v>-8.9999999999999993E-3</c:v>
                </c:pt>
                <c:pt idx="383">
                  <c:v>-8.9999999999999993E-3</c:v>
                </c:pt>
                <c:pt idx="384">
                  <c:v>-8.9999999999999993E-3</c:v>
                </c:pt>
                <c:pt idx="385">
                  <c:v>-8.9999999999999993E-3</c:v>
                </c:pt>
                <c:pt idx="386">
                  <c:v>-8.9999999999999993E-3</c:v>
                </c:pt>
                <c:pt idx="387">
                  <c:v>-8.9999999999999993E-3</c:v>
                </c:pt>
                <c:pt idx="388">
                  <c:v>-8.9999999999999993E-3</c:v>
                </c:pt>
                <c:pt idx="389">
                  <c:v>-8.9999999999999993E-3</c:v>
                </c:pt>
                <c:pt idx="390">
                  <c:v>-8.9999999999999993E-3</c:v>
                </c:pt>
                <c:pt idx="391">
                  <c:v>-8.9999999999999993E-3</c:v>
                </c:pt>
                <c:pt idx="392">
                  <c:v>-8.9999999999999993E-3</c:v>
                </c:pt>
                <c:pt idx="393">
                  <c:v>-8.9999999999999993E-3</c:v>
                </c:pt>
                <c:pt idx="394">
                  <c:v>-8.9999999999999993E-3</c:v>
                </c:pt>
                <c:pt idx="395">
                  <c:v>-8.9999999999999993E-3</c:v>
                </c:pt>
                <c:pt idx="396">
                  <c:v>-8.9999999999999993E-3</c:v>
                </c:pt>
                <c:pt idx="399">
                  <c:v>-1.38E-2</c:v>
                </c:pt>
                <c:pt idx="400">
                  <c:v>-1.38E-2</c:v>
                </c:pt>
                <c:pt idx="401">
                  <c:v>-1.38E-2</c:v>
                </c:pt>
                <c:pt idx="402">
                  <c:v>-1.38E-2</c:v>
                </c:pt>
                <c:pt idx="403">
                  <c:v>-1.38E-2</c:v>
                </c:pt>
                <c:pt idx="404">
                  <c:v>-1.38E-2</c:v>
                </c:pt>
                <c:pt idx="405">
                  <c:v>-1.38E-2</c:v>
                </c:pt>
                <c:pt idx="406">
                  <c:v>-1.38E-2</c:v>
                </c:pt>
                <c:pt idx="407">
                  <c:v>-1.38E-2</c:v>
                </c:pt>
                <c:pt idx="408">
                  <c:v>-1.38E-2</c:v>
                </c:pt>
                <c:pt idx="409">
                  <c:v>-1.38E-2</c:v>
                </c:pt>
                <c:pt idx="410">
                  <c:v>-1.38E-2</c:v>
                </c:pt>
                <c:pt idx="411">
                  <c:v>-1.38E-2</c:v>
                </c:pt>
                <c:pt idx="412">
                  <c:v>-1.38E-2</c:v>
                </c:pt>
                <c:pt idx="413">
                  <c:v>-1.38E-2</c:v>
                </c:pt>
                <c:pt idx="414">
                  <c:v>-1.38E-2</c:v>
                </c:pt>
                <c:pt idx="415">
                  <c:v>-1.38E-2</c:v>
                </c:pt>
                <c:pt idx="416">
                  <c:v>-1.38E-2</c:v>
                </c:pt>
                <c:pt idx="417">
                  <c:v>-1.38E-2</c:v>
                </c:pt>
                <c:pt idx="418">
                  <c:v>-1.38E-2</c:v>
                </c:pt>
                <c:pt idx="421">
                  <c:v>-1.8599999999999998E-2</c:v>
                </c:pt>
                <c:pt idx="422">
                  <c:v>-1.8599999999999998E-2</c:v>
                </c:pt>
                <c:pt idx="423">
                  <c:v>-1.8599999999999998E-2</c:v>
                </c:pt>
                <c:pt idx="424">
                  <c:v>-1.8599999999999998E-2</c:v>
                </c:pt>
                <c:pt idx="425">
                  <c:v>-1.8599999999999998E-2</c:v>
                </c:pt>
                <c:pt idx="426">
                  <c:v>-1.8599999999999998E-2</c:v>
                </c:pt>
                <c:pt idx="427">
                  <c:v>-1.8599999999999998E-2</c:v>
                </c:pt>
                <c:pt idx="428">
                  <c:v>-1.8599999999999998E-2</c:v>
                </c:pt>
                <c:pt idx="429">
                  <c:v>-1.8599999999999998E-2</c:v>
                </c:pt>
                <c:pt idx="430">
                  <c:v>-1.8599999999999998E-2</c:v>
                </c:pt>
                <c:pt idx="431">
                  <c:v>-1.8599999999999998E-2</c:v>
                </c:pt>
                <c:pt idx="432">
                  <c:v>-1.8599999999999998E-2</c:v>
                </c:pt>
                <c:pt idx="433">
                  <c:v>-1.8599999999999998E-2</c:v>
                </c:pt>
                <c:pt idx="434">
                  <c:v>-1.8599999999999998E-2</c:v>
                </c:pt>
                <c:pt idx="435">
                  <c:v>-1.8599999999999998E-2</c:v>
                </c:pt>
                <c:pt idx="436">
                  <c:v>-1.8599999999999998E-2</c:v>
                </c:pt>
                <c:pt idx="437">
                  <c:v>-1.8599999999999998E-2</c:v>
                </c:pt>
                <c:pt idx="438">
                  <c:v>-1.8599999999999998E-2</c:v>
                </c:pt>
                <c:pt idx="439">
                  <c:v>-1.8599999999999998E-2</c:v>
                </c:pt>
                <c:pt idx="440">
                  <c:v>-1.8599999999999998E-2</c:v>
                </c:pt>
                <c:pt idx="443">
                  <c:v>-2.3099999999999999E-2</c:v>
                </c:pt>
                <c:pt idx="444">
                  <c:v>-2.3099999999999999E-2</c:v>
                </c:pt>
                <c:pt idx="445">
                  <c:v>-2.3099999999999999E-2</c:v>
                </c:pt>
                <c:pt idx="446">
                  <c:v>-2.3099999999999999E-2</c:v>
                </c:pt>
                <c:pt idx="447">
                  <c:v>-2.3099999999999999E-2</c:v>
                </c:pt>
                <c:pt idx="448">
                  <c:v>-2.3099999999999999E-2</c:v>
                </c:pt>
                <c:pt idx="449">
                  <c:v>-2.3099999999999999E-2</c:v>
                </c:pt>
                <c:pt idx="450">
                  <c:v>-2.3099999999999999E-2</c:v>
                </c:pt>
                <c:pt idx="451">
                  <c:v>-2.3099999999999999E-2</c:v>
                </c:pt>
                <c:pt idx="452">
                  <c:v>-2.3099999999999999E-2</c:v>
                </c:pt>
                <c:pt idx="453">
                  <c:v>-2.3099999999999999E-2</c:v>
                </c:pt>
                <c:pt idx="454">
                  <c:v>-2.3099999999999999E-2</c:v>
                </c:pt>
                <c:pt idx="455">
                  <c:v>-2.3099999999999999E-2</c:v>
                </c:pt>
                <c:pt idx="456">
                  <c:v>-2.3099999999999999E-2</c:v>
                </c:pt>
                <c:pt idx="457">
                  <c:v>-2.3099999999999999E-2</c:v>
                </c:pt>
                <c:pt idx="458">
                  <c:v>-2.3099999999999999E-2</c:v>
                </c:pt>
                <c:pt idx="459">
                  <c:v>-2.3099999999999999E-2</c:v>
                </c:pt>
                <c:pt idx="460">
                  <c:v>-2.3099999999999999E-2</c:v>
                </c:pt>
                <c:pt idx="461">
                  <c:v>-2.3099999999999999E-2</c:v>
                </c:pt>
                <c:pt idx="462">
                  <c:v>-2.3099999999999999E-2</c:v>
                </c:pt>
              </c:numCache>
            </c:numRef>
          </c:val>
        </c:ser>
        <c:ser>
          <c:idx val="16"/>
          <c:order val="16"/>
          <c:val>
            <c:numRef>
              <c:f>Sheet4!$Q$1:$Q$465</c:f>
              <c:numCache>
                <c:formatCode>General</c:formatCode>
                <c:ptCount val="465"/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0">
                  <c:v>0.05</c:v>
                </c:pt>
                <c:pt idx="21">
                  <c:v>0.05</c:v>
                </c:pt>
                <c:pt idx="22">
                  <c:v>0.05</c:v>
                </c:pt>
                <c:pt idx="25">
                  <c:v>4.9500000000000002E-2</c:v>
                </c:pt>
                <c:pt idx="26">
                  <c:v>4.9500000000000002E-2</c:v>
                </c:pt>
                <c:pt idx="27">
                  <c:v>4.9500000000000002E-2</c:v>
                </c:pt>
                <c:pt idx="28">
                  <c:v>4.9500000000000002E-2</c:v>
                </c:pt>
                <c:pt idx="29">
                  <c:v>4.9500000000000002E-2</c:v>
                </c:pt>
                <c:pt idx="30">
                  <c:v>4.9500000000000002E-2</c:v>
                </c:pt>
                <c:pt idx="31">
                  <c:v>4.9500000000000002E-2</c:v>
                </c:pt>
                <c:pt idx="32">
                  <c:v>4.9500000000000002E-2</c:v>
                </c:pt>
                <c:pt idx="33">
                  <c:v>4.9500000000000002E-2</c:v>
                </c:pt>
                <c:pt idx="34">
                  <c:v>4.9500000000000002E-2</c:v>
                </c:pt>
                <c:pt idx="35">
                  <c:v>4.9500000000000002E-2</c:v>
                </c:pt>
                <c:pt idx="36">
                  <c:v>4.9500000000000002E-2</c:v>
                </c:pt>
                <c:pt idx="37">
                  <c:v>4.9500000000000002E-2</c:v>
                </c:pt>
                <c:pt idx="38">
                  <c:v>4.9500000000000002E-2</c:v>
                </c:pt>
                <c:pt idx="39">
                  <c:v>4.9500000000000002E-2</c:v>
                </c:pt>
                <c:pt idx="40">
                  <c:v>4.9500000000000002E-2</c:v>
                </c:pt>
                <c:pt idx="41">
                  <c:v>4.9500000000000002E-2</c:v>
                </c:pt>
                <c:pt idx="42">
                  <c:v>4.9500000000000002E-2</c:v>
                </c:pt>
                <c:pt idx="43">
                  <c:v>4.9500000000000002E-2</c:v>
                </c:pt>
                <c:pt idx="44">
                  <c:v>4.9500000000000002E-2</c:v>
                </c:pt>
                <c:pt idx="47">
                  <c:v>4.8500000000000001E-2</c:v>
                </c:pt>
                <c:pt idx="48">
                  <c:v>4.8500000000000001E-2</c:v>
                </c:pt>
                <c:pt idx="49">
                  <c:v>4.8500000000000001E-2</c:v>
                </c:pt>
                <c:pt idx="50">
                  <c:v>4.8500000000000001E-2</c:v>
                </c:pt>
                <c:pt idx="51">
                  <c:v>4.8500000000000001E-2</c:v>
                </c:pt>
                <c:pt idx="52">
                  <c:v>4.8500000000000001E-2</c:v>
                </c:pt>
                <c:pt idx="53">
                  <c:v>4.8500000000000001E-2</c:v>
                </c:pt>
                <c:pt idx="54">
                  <c:v>4.8500000000000001E-2</c:v>
                </c:pt>
                <c:pt idx="55">
                  <c:v>4.8500000000000001E-2</c:v>
                </c:pt>
                <c:pt idx="56">
                  <c:v>4.8500000000000001E-2</c:v>
                </c:pt>
                <c:pt idx="57">
                  <c:v>4.8500000000000001E-2</c:v>
                </c:pt>
                <c:pt idx="58">
                  <c:v>4.8500000000000001E-2</c:v>
                </c:pt>
                <c:pt idx="59">
                  <c:v>4.8500000000000001E-2</c:v>
                </c:pt>
                <c:pt idx="60">
                  <c:v>4.8500000000000001E-2</c:v>
                </c:pt>
                <c:pt idx="61">
                  <c:v>4.8500000000000001E-2</c:v>
                </c:pt>
                <c:pt idx="62">
                  <c:v>4.8500000000000001E-2</c:v>
                </c:pt>
                <c:pt idx="63">
                  <c:v>4.8500000000000001E-2</c:v>
                </c:pt>
                <c:pt idx="64">
                  <c:v>4.8500000000000001E-2</c:v>
                </c:pt>
                <c:pt idx="65">
                  <c:v>4.8500000000000001E-2</c:v>
                </c:pt>
                <c:pt idx="66">
                  <c:v>4.8500000000000001E-2</c:v>
                </c:pt>
                <c:pt idx="69">
                  <c:v>4.7E-2</c:v>
                </c:pt>
                <c:pt idx="70">
                  <c:v>4.7E-2</c:v>
                </c:pt>
                <c:pt idx="71">
                  <c:v>4.7E-2</c:v>
                </c:pt>
                <c:pt idx="72">
                  <c:v>4.7E-2</c:v>
                </c:pt>
                <c:pt idx="73">
                  <c:v>4.7E-2</c:v>
                </c:pt>
                <c:pt idx="74">
                  <c:v>4.7E-2</c:v>
                </c:pt>
                <c:pt idx="75">
                  <c:v>4.7E-2</c:v>
                </c:pt>
                <c:pt idx="76">
                  <c:v>4.7E-2</c:v>
                </c:pt>
                <c:pt idx="77">
                  <c:v>4.7E-2</c:v>
                </c:pt>
                <c:pt idx="78">
                  <c:v>4.7E-2</c:v>
                </c:pt>
                <c:pt idx="79">
                  <c:v>4.7E-2</c:v>
                </c:pt>
                <c:pt idx="80">
                  <c:v>4.7E-2</c:v>
                </c:pt>
                <c:pt idx="81">
                  <c:v>4.7E-2</c:v>
                </c:pt>
                <c:pt idx="82">
                  <c:v>4.7E-2</c:v>
                </c:pt>
                <c:pt idx="83">
                  <c:v>4.7E-2</c:v>
                </c:pt>
                <c:pt idx="84">
                  <c:v>4.7E-2</c:v>
                </c:pt>
                <c:pt idx="85">
                  <c:v>4.7E-2</c:v>
                </c:pt>
                <c:pt idx="86">
                  <c:v>4.7E-2</c:v>
                </c:pt>
                <c:pt idx="87">
                  <c:v>4.7E-2</c:v>
                </c:pt>
                <c:pt idx="88">
                  <c:v>4.7E-2</c:v>
                </c:pt>
                <c:pt idx="91">
                  <c:v>4.5100000000000001E-2</c:v>
                </c:pt>
                <c:pt idx="92">
                  <c:v>4.5100000000000001E-2</c:v>
                </c:pt>
                <c:pt idx="93">
                  <c:v>4.5100000000000001E-2</c:v>
                </c:pt>
                <c:pt idx="94">
                  <c:v>4.5100000000000001E-2</c:v>
                </c:pt>
                <c:pt idx="95">
                  <c:v>4.5100000000000001E-2</c:v>
                </c:pt>
                <c:pt idx="96">
                  <c:v>4.5100000000000001E-2</c:v>
                </c:pt>
                <c:pt idx="97">
                  <c:v>4.5100000000000001E-2</c:v>
                </c:pt>
                <c:pt idx="98">
                  <c:v>4.5100000000000001E-2</c:v>
                </c:pt>
                <c:pt idx="99">
                  <c:v>4.5100000000000001E-2</c:v>
                </c:pt>
                <c:pt idx="100">
                  <c:v>4.5100000000000001E-2</c:v>
                </c:pt>
                <c:pt idx="101">
                  <c:v>4.5100000000000001E-2</c:v>
                </c:pt>
                <c:pt idx="102">
                  <c:v>4.5100000000000001E-2</c:v>
                </c:pt>
                <c:pt idx="103">
                  <c:v>4.5100000000000001E-2</c:v>
                </c:pt>
                <c:pt idx="104">
                  <c:v>4.5100000000000001E-2</c:v>
                </c:pt>
                <c:pt idx="105">
                  <c:v>4.5100000000000001E-2</c:v>
                </c:pt>
                <c:pt idx="106">
                  <c:v>4.5100000000000001E-2</c:v>
                </c:pt>
                <c:pt idx="107">
                  <c:v>4.5100000000000001E-2</c:v>
                </c:pt>
                <c:pt idx="108">
                  <c:v>4.5100000000000001E-2</c:v>
                </c:pt>
                <c:pt idx="109">
                  <c:v>4.5100000000000001E-2</c:v>
                </c:pt>
                <c:pt idx="110">
                  <c:v>4.5100000000000001E-2</c:v>
                </c:pt>
                <c:pt idx="113">
                  <c:v>4.2700000000000002E-2</c:v>
                </c:pt>
                <c:pt idx="114">
                  <c:v>4.2700000000000002E-2</c:v>
                </c:pt>
                <c:pt idx="115">
                  <c:v>4.2700000000000002E-2</c:v>
                </c:pt>
                <c:pt idx="116">
                  <c:v>4.2700000000000002E-2</c:v>
                </c:pt>
                <c:pt idx="117">
                  <c:v>4.2700000000000002E-2</c:v>
                </c:pt>
                <c:pt idx="118">
                  <c:v>4.2700000000000002E-2</c:v>
                </c:pt>
                <c:pt idx="119">
                  <c:v>4.2700000000000002E-2</c:v>
                </c:pt>
                <c:pt idx="120">
                  <c:v>4.2700000000000002E-2</c:v>
                </c:pt>
                <c:pt idx="121">
                  <c:v>4.2700000000000002E-2</c:v>
                </c:pt>
                <c:pt idx="122">
                  <c:v>4.2700000000000002E-2</c:v>
                </c:pt>
                <c:pt idx="123">
                  <c:v>4.2700000000000002E-2</c:v>
                </c:pt>
                <c:pt idx="124">
                  <c:v>4.2700000000000002E-2</c:v>
                </c:pt>
                <c:pt idx="125">
                  <c:v>4.2700000000000002E-2</c:v>
                </c:pt>
                <c:pt idx="126">
                  <c:v>4.2700000000000002E-2</c:v>
                </c:pt>
                <c:pt idx="127">
                  <c:v>4.2700000000000002E-2</c:v>
                </c:pt>
                <c:pt idx="128">
                  <c:v>4.2700000000000002E-2</c:v>
                </c:pt>
                <c:pt idx="129">
                  <c:v>4.2700000000000002E-2</c:v>
                </c:pt>
                <c:pt idx="130">
                  <c:v>4.2700000000000002E-2</c:v>
                </c:pt>
                <c:pt idx="131">
                  <c:v>4.2700000000000002E-2</c:v>
                </c:pt>
                <c:pt idx="132">
                  <c:v>4.2700000000000002E-2</c:v>
                </c:pt>
                <c:pt idx="135">
                  <c:v>3.9800000000000002E-2</c:v>
                </c:pt>
                <c:pt idx="136">
                  <c:v>3.9800000000000002E-2</c:v>
                </c:pt>
                <c:pt idx="137">
                  <c:v>3.9800000000000002E-2</c:v>
                </c:pt>
                <c:pt idx="138">
                  <c:v>3.9800000000000002E-2</c:v>
                </c:pt>
                <c:pt idx="139">
                  <c:v>3.9800000000000002E-2</c:v>
                </c:pt>
                <c:pt idx="140">
                  <c:v>3.9800000000000002E-2</c:v>
                </c:pt>
                <c:pt idx="141">
                  <c:v>3.9800000000000002E-2</c:v>
                </c:pt>
                <c:pt idx="142">
                  <c:v>3.9800000000000002E-2</c:v>
                </c:pt>
                <c:pt idx="143">
                  <c:v>3.9800000000000002E-2</c:v>
                </c:pt>
                <c:pt idx="144">
                  <c:v>3.9800000000000002E-2</c:v>
                </c:pt>
                <c:pt idx="145">
                  <c:v>3.9800000000000002E-2</c:v>
                </c:pt>
                <c:pt idx="146">
                  <c:v>3.9800000000000002E-2</c:v>
                </c:pt>
                <c:pt idx="147">
                  <c:v>3.9800000000000002E-2</c:v>
                </c:pt>
                <c:pt idx="148">
                  <c:v>3.9800000000000002E-2</c:v>
                </c:pt>
                <c:pt idx="149">
                  <c:v>3.9800000000000002E-2</c:v>
                </c:pt>
                <c:pt idx="150">
                  <c:v>3.9800000000000002E-2</c:v>
                </c:pt>
                <c:pt idx="151">
                  <c:v>3.9800000000000002E-2</c:v>
                </c:pt>
                <c:pt idx="152">
                  <c:v>3.9800000000000002E-2</c:v>
                </c:pt>
                <c:pt idx="153">
                  <c:v>3.9800000000000002E-2</c:v>
                </c:pt>
                <c:pt idx="154">
                  <c:v>3.9800000000000002E-2</c:v>
                </c:pt>
                <c:pt idx="157">
                  <c:v>3.6600000000000001E-2</c:v>
                </c:pt>
                <c:pt idx="158">
                  <c:v>3.6600000000000001E-2</c:v>
                </c:pt>
                <c:pt idx="159">
                  <c:v>3.6600000000000001E-2</c:v>
                </c:pt>
                <c:pt idx="160">
                  <c:v>3.6600000000000001E-2</c:v>
                </c:pt>
                <c:pt idx="161">
                  <c:v>3.6600000000000001E-2</c:v>
                </c:pt>
                <c:pt idx="162">
                  <c:v>3.6600000000000001E-2</c:v>
                </c:pt>
                <c:pt idx="163">
                  <c:v>3.6600000000000001E-2</c:v>
                </c:pt>
                <c:pt idx="164">
                  <c:v>3.6600000000000001E-2</c:v>
                </c:pt>
                <c:pt idx="165">
                  <c:v>3.6600000000000001E-2</c:v>
                </c:pt>
                <c:pt idx="166">
                  <c:v>3.6600000000000001E-2</c:v>
                </c:pt>
                <c:pt idx="167">
                  <c:v>3.6600000000000001E-2</c:v>
                </c:pt>
                <c:pt idx="168">
                  <c:v>3.6600000000000001E-2</c:v>
                </c:pt>
                <c:pt idx="169">
                  <c:v>3.6600000000000001E-2</c:v>
                </c:pt>
                <c:pt idx="170">
                  <c:v>3.6600000000000001E-2</c:v>
                </c:pt>
                <c:pt idx="171">
                  <c:v>3.6600000000000001E-2</c:v>
                </c:pt>
                <c:pt idx="172">
                  <c:v>3.6600000000000001E-2</c:v>
                </c:pt>
                <c:pt idx="173">
                  <c:v>3.6600000000000001E-2</c:v>
                </c:pt>
                <c:pt idx="174">
                  <c:v>3.6600000000000001E-2</c:v>
                </c:pt>
                <c:pt idx="175">
                  <c:v>3.6600000000000001E-2</c:v>
                </c:pt>
                <c:pt idx="176">
                  <c:v>3.6600000000000001E-2</c:v>
                </c:pt>
                <c:pt idx="179">
                  <c:v>3.3000000000000002E-2</c:v>
                </c:pt>
                <c:pt idx="180">
                  <c:v>3.3000000000000002E-2</c:v>
                </c:pt>
                <c:pt idx="181">
                  <c:v>3.3000000000000002E-2</c:v>
                </c:pt>
                <c:pt idx="182">
                  <c:v>3.3000000000000002E-2</c:v>
                </c:pt>
                <c:pt idx="183">
                  <c:v>3.3000000000000002E-2</c:v>
                </c:pt>
                <c:pt idx="184">
                  <c:v>3.3000000000000002E-2</c:v>
                </c:pt>
                <c:pt idx="185">
                  <c:v>3.3000000000000002E-2</c:v>
                </c:pt>
                <c:pt idx="186">
                  <c:v>3.3000000000000002E-2</c:v>
                </c:pt>
                <c:pt idx="187">
                  <c:v>3.3000000000000002E-2</c:v>
                </c:pt>
                <c:pt idx="188">
                  <c:v>3.3000000000000002E-2</c:v>
                </c:pt>
                <c:pt idx="189">
                  <c:v>3.3000000000000002E-2</c:v>
                </c:pt>
                <c:pt idx="190">
                  <c:v>3.3000000000000002E-2</c:v>
                </c:pt>
                <c:pt idx="191">
                  <c:v>3.3000000000000002E-2</c:v>
                </c:pt>
                <c:pt idx="192">
                  <c:v>3.3000000000000002E-2</c:v>
                </c:pt>
                <c:pt idx="193">
                  <c:v>3.3000000000000002E-2</c:v>
                </c:pt>
                <c:pt idx="194">
                  <c:v>3.3000000000000002E-2</c:v>
                </c:pt>
                <c:pt idx="195">
                  <c:v>3.3000000000000002E-2</c:v>
                </c:pt>
                <c:pt idx="196">
                  <c:v>3.3000000000000002E-2</c:v>
                </c:pt>
                <c:pt idx="197">
                  <c:v>3.3000000000000002E-2</c:v>
                </c:pt>
                <c:pt idx="198">
                  <c:v>3.3000000000000002E-2</c:v>
                </c:pt>
                <c:pt idx="201">
                  <c:v>2.9100000000000001E-2</c:v>
                </c:pt>
                <c:pt idx="202">
                  <c:v>2.9100000000000001E-2</c:v>
                </c:pt>
                <c:pt idx="203">
                  <c:v>2.9100000000000001E-2</c:v>
                </c:pt>
                <c:pt idx="204">
                  <c:v>2.9100000000000001E-2</c:v>
                </c:pt>
                <c:pt idx="205">
                  <c:v>2.9100000000000001E-2</c:v>
                </c:pt>
                <c:pt idx="206">
                  <c:v>2.9100000000000001E-2</c:v>
                </c:pt>
                <c:pt idx="207">
                  <c:v>2.9100000000000001E-2</c:v>
                </c:pt>
                <c:pt idx="208">
                  <c:v>2.9100000000000001E-2</c:v>
                </c:pt>
                <c:pt idx="209">
                  <c:v>2.9100000000000001E-2</c:v>
                </c:pt>
                <c:pt idx="210">
                  <c:v>2.9100000000000001E-2</c:v>
                </c:pt>
                <c:pt idx="211">
                  <c:v>2.9100000000000001E-2</c:v>
                </c:pt>
                <c:pt idx="212">
                  <c:v>2.9100000000000001E-2</c:v>
                </c:pt>
                <c:pt idx="213">
                  <c:v>2.9100000000000001E-2</c:v>
                </c:pt>
                <c:pt idx="214">
                  <c:v>2.9100000000000001E-2</c:v>
                </c:pt>
                <c:pt idx="215">
                  <c:v>2.9100000000000001E-2</c:v>
                </c:pt>
                <c:pt idx="216">
                  <c:v>2.9100000000000001E-2</c:v>
                </c:pt>
                <c:pt idx="217">
                  <c:v>2.9100000000000001E-2</c:v>
                </c:pt>
                <c:pt idx="218">
                  <c:v>2.9100000000000001E-2</c:v>
                </c:pt>
                <c:pt idx="219">
                  <c:v>2.9100000000000001E-2</c:v>
                </c:pt>
                <c:pt idx="220">
                  <c:v>2.9100000000000001E-2</c:v>
                </c:pt>
                <c:pt idx="223">
                  <c:v>2.4899999999999999E-2</c:v>
                </c:pt>
                <c:pt idx="224">
                  <c:v>2.4899999999999999E-2</c:v>
                </c:pt>
                <c:pt idx="225">
                  <c:v>2.4899999999999999E-2</c:v>
                </c:pt>
                <c:pt idx="226">
                  <c:v>2.4899999999999999E-2</c:v>
                </c:pt>
                <c:pt idx="227">
                  <c:v>2.4899999999999999E-2</c:v>
                </c:pt>
                <c:pt idx="228">
                  <c:v>2.4899999999999999E-2</c:v>
                </c:pt>
                <c:pt idx="229">
                  <c:v>2.4899999999999999E-2</c:v>
                </c:pt>
                <c:pt idx="230">
                  <c:v>2.4899999999999999E-2</c:v>
                </c:pt>
                <c:pt idx="231">
                  <c:v>2.4899999999999999E-2</c:v>
                </c:pt>
                <c:pt idx="232">
                  <c:v>2.4899999999999999E-2</c:v>
                </c:pt>
                <c:pt idx="233">
                  <c:v>2.4899999999999999E-2</c:v>
                </c:pt>
                <c:pt idx="234">
                  <c:v>2.4899999999999999E-2</c:v>
                </c:pt>
                <c:pt idx="235">
                  <c:v>2.4899999999999999E-2</c:v>
                </c:pt>
                <c:pt idx="236">
                  <c:v>2.4899999999999999E-2</c:v>
                </c:pt>
                <c:pt idx="237">
                  <c:v>2.4899999999999999E-2</c:v>
                </c:pt>
                <c:pt idx="238">
                  <c:v>2.4899999999999999E-2</c:v>
                </c:pt>
                <c:pt idx="239">
                  <c:v>2.4899999999999999E-2</c:v>
                </c:pt>
                <c:pt idx="240">
                  <c:v>2.4899999999999999E-2</c:v>
                </c:pt>
                <c:pt idx="241">
                  <c:v>2.4899999999999999E-2</c:v>
                </c:pt>
                <c:pt idx="242">
                  <c:v>2.4899999999999999E-2</c:v>
                </c:pt>
                <c:pt idx="245">
                  <c:v>2.0400000000000001E-2</c:v>
                </c:pt>
                <c:pt idx="246">
                  <c:v>2.0400000000000001E-2</c:v>
                </c:pt>
                <c:pt idx="247">
                  <c:v>2.0400000000000001E-2</c:v>
                </c:pt>
                <c:pt idx="248">
                  <c:v>2.0400000000000001E-2</c:v>
                </c:pt>
                <c:pt idx="249">
                  <c:v>2.0400000000000001E-2</c:v>
                </c:pt>
                <c:pt idx="250">
                  <c:v>2.0400000000000001E-2</c:v>
                </c:pt>
                <c:pt idx="251">
                  <c:v>2.0400000000000001E-2</c:v>
                </c:pt>
                <c:pt idx="252">
                  <c:v>2.0400000000000001E-2</c:v>
                </c:pt>
                <c:pt idx="253">
                  <c:v>2.0400000000000001E-2</c:v>
                </c:pt>
                <c:pt idx="254">
                  <c:v>2.0400000000000001E-2</c:v>
                </c:pt>
                <c:pt idx="255">
                  <c:v>2.0400000000000001E-2</c:v>
                </c:pt>
                <c:pt idx="256">
                  <c:v>2.0400000000000001E-2</c:v>
                </c:pt>
                <c:pt idx="257">
                  <c:v>2.0400000000000001E-2</c:v>
                </c:pt>
                <c:pt idx="258">
                  <c:v>2.0400000000000001E-2</c:v>
                </c:pt>
                <c:pt idx="259">
                  <c:v>2.0400000000000001E-2</c:v>
                </c:pt>
                <c:pt idx="260">
                  <c:v>2.0400000000000001E-2</c:v>
                </c:pt>
                <c:pt idx="261">
                  <c:v>2.0400000000000001E-2</c:v>
                </c:pt>
                <c:pt idx="262">
                  <c:v>2.0400000000000001E-2</c:v>
                </c:pt>
                <c:pt idx="263">
                  <c:v>2.0400000000000001E-2</c:v>
                </c:pt>
                <c:pt idx="264">
                  <c:v>2.0400000000000001E-2</c:v>
                </c:pt>
                <c:pt idx="267">
                  <c:v>1.5800000000000002E-2</c:v>
                </c:pt>
                <c:pt idx="268">
                  <c:v>1.5800000000000002E-2</c:v>
                </c:pt>
                <c:pt idx="269">
                  <c:v>1.5800000000000002E-2</c:v>
                </c:pt>
                <c:pt idx="270">
                  <c:v>1.5800000000000002E-2</c:v>
                </c:pt>
                <c:pt idx="271">
                  <c:v>1.5800000000000002E-2</c:v>
                </c:pt>
                <c:pt idx="272">
                  <c:v>1.5800000000000002E-2</c:v>
                </c:pt>
                <c:pt idx="273">
                  <c:v>1.5800000000000002E-2</c:v>
                </c:pt>
                <c:pt idx="274">
                  <c:v>1.5800000000000002E-2</c:v>
                </c:pt>
                <c:pt idx="275">
                  <c:v>1.5800000000000002E-2</c:v>
                </c:pt>
                <c:pt idx="276">
                  <c:v>1.5800000000000002E-2</c:v>
                </c:pt>
                <c:pt idx="277">
                  <c:v>1.5800000000000002E-2</c:v>
                </c:pt>
                <c:pt idx="278">
                  <c:v>1.5800000000000002E-2</c:v>
                </c:pt>
                <c:pt idx="279">
                  <c:v>1.5800000000000002E-2</c:v>
                </c:pt>
                <c:pt idx="280">
                  <c:v>1.5800000000000002E-2</c:v>
                </c:pt>
                <c:pt idx="281">
                  <c:v>1.5800000000000002E-2</c:v>
                </c:pt>
                <c:pt idx="282">
                  <c:v>1.5800000000000002E-2</c:v>
                </c:pt>
                <c:pt idx="283">
                  <c:v>1.5800000000000002E-2</c:v>
                </c:pt>
                <c:pt idx="284">
                  <c:v>1.5800000000000002E-2</c:v>
                </c:pt>
                <c:pt idx="285">
                  <c:v>1.5800000000000002E-2</c:v>
                </c:pt>
                <c:pt idx="286">
                  <c:v>1.5800000000000002E-2</c:v>
                </c:pt>
                <c:pt idx="289">
                  <c:v>1.09E-2</c:v>
                </c:pt>
                <c:pt idx="290">
                  <c:v>1.09E-2</c:v>
                </c:pt>
                <c:pt idx="291">
                  <c:v>1.09E-2</c:v>
                </c:pt>
                <c:pt idx="292">
                  <c:v>1.09E-2</c:v>
                </c:pt>
                <c:pt idx="293">
                  <c:v>1.09E-2</c:v>
                </c:pt>
                <c:pt idx="294">
                  <c:v>1.09E-2</c:v>
                </c:pt>
                <c:pt idx="295">
                  <c:v>1.09E-2</c:v>
                </c:pt>
                <c:pt idx="296">
                  <c:v>1.09E-2</c:v>
                </c:pt>
                <c:pt idx="297">
                  <c:v>1.09E-2</c:v>
                </c:pt>
                <c:pt idx="298">
                  <c:v>1.09E-2</c:v>
                </c:pt>
                <c:pt idx="299">
                  <c:v>1.09E-2</c:v>
                </c:pt>
                <c:pt idx="300">
                  <c:v>1.09E-2</c:v>
                </c:pt>
                <c:pt idx="301">
                  <c:v>1.09E-2</c:v>
                </c:pt>
                <c:pt idx="302">
                  <c:v>1.09E-2</c:v>
                </c:pt>
                <c:pt idx="303">
                  <c:v>1.09E-2</c:v>
                </c:pt>
                <c:pt idx="304">
                  <c:v>1.09E-2</c:v>
                </c:pt>
                <c:pt idx="305">
                  <c:v>1.09E-2</c:v>
                </c:pt>
                <c:pt idx="306">
                  <c:v>1.09E-2</c:v>
                </c:pt>
                <c:pt idx="307">
                  <c:v>1.09E-2</c:v>
                </c:pt>
                <c:pt idx="308">
                  <c:v>1.09E-2</c:v>
                </c:pt>
                <c:pt idx="311">
                  <c:v>6.0000000000000001E-3</c:v>
                </c:pt>
                <c:pt idx="312">
                  <c:v>6.0000000000000001E-3</c:v>
                </c:pt>
                <c:pt idx="313">
                  <c:v>6.0000000000000001E-3</c:v>
                </c:pt>
                <c:pt idx="314">
                  <c:v>6.0000000000000001E-3</c:v>
                </c:pt>
                <c:pt idx="315">
                  <c:v>6.0000000000000001E-3</c:v>
                </c:pt>
                <c:pt idx="316">
                  <c:v>6.0000000000000001E-3</c:v>
                </c:pt>
                <c:pt idx="317">
                  <c:v>6.0000000000000001E-3</c:v>
                </c:pt>
                <c:pt idx="318">
                  <c:v>6.0000000000000001E-3</c:v>
                </c:pt>
                <c:pt idx="319">
                  <c:v>6.0000000000000001E-3</c:v>
                </c:pt>
                <c:pt idx="320">
                  <c:v>6.0000000000000001E-3</c:v>
                </c:pt>
                <c:pt idx="321">
                  <c:v>6.0000000000000001E-3</c:v>
                </c:pt>
                <c:pt idx="322">
                  <c:v>6.0000000000000001E-3</c:v>
                </c:pt>
                <c:pt idx="323">
                  <c:v>6.0000000000000001E-3</c:v>
                </c:pt>
                <c:pt idx="324">
                  <c:v>6.0000000000000001E-3</c:v>
                </c:pt>
                <c:pt idx="325">
                  <c:v>6.0000000000000001E-3</c:v>
                </c:pt>
                <c:pt idx="326">
                  <c:v>6.0000000000000001E-3</c:v>
                </c:pt>
                <c:pt idx="327">
                  <c:v>6.0000000000000001E-3</c:v>
                </c:pt>
                <c:pt idx="328">
                  <c:v>6.0000000000000001E-3</c:v>
                </c:pt>
                <c:pt idx="329">
                  <c:v>6.0000000000000001E-3</c:v>
                </c:pt>
                <c:pt idx="330">
                  <c:v>6.0000000000000001E-3</c:v>
                </c:pt>
                <c:pt idx="333">
                  <c:v>1E-3</c:v>
                </c:pt>
                <c:pt idx="334">
                  <c:v>1E-3</c:v>
                </c:pt>
                <c:pt idx="335">
                  <c:v>1E-3</c:v>
                </c:pt>
                <c:pt idx="336">
                  <c:v>1E-3</c:v>
                </c:pt>
                <c:pt idx="337">
                  <c:v>1E-3</c:v>
                </c:pt>
                <c:pt idx="338">
                  <c:v>1E-3</c:v>
                </c:pt>
                <c:pt idx="339">
                  <c:v>1E-3</c:v>
                </c:pt>
                <c:pt idx="340">
                  <c:v>1E-3</c:v>
                </c:pt>
                <c:pt idx="341">
                  <c:v>1E-3</c:v>
                </c:pt>
                <c:pt idx="342">
                  <c:v>1E-3</c:v>
                </c:pt>
                <c:pt idx="343">
                  <c:v>1E-3</c:v>
                </c:pt>
                <c:pt idx="344">
                  <c:v>1E-3</c:v>
                </c:pt>
                <c:pt idx="345">
                  <c:v>1E-3</c:v>
                </c:pt>
                <c:pt idx="346">
                  <c:v>1E-3</c:v>
                </c:pt>
                <c:pt idx="347">
                  <c:v>1E-3</c:v>
                </c:pt>
                <c:pt idx="348">
                  <c:v>1E-3</c:v>
                </c:pt>
                <c:pt idx="349">
                  <c:v>1E-3</c:v>
                </c:pt>
                <c:pt idx="350">
                  <c:v>1E-3</c:v>
                </c:pt>
                <c:pt idx="351">
                  <c:v>1E-3</c:v>
                </c:pt>
                <c:pt idx="352">
                  <c:v>1E-3</c:v>
                </c:pt>
                <c:pt idx="355">
                  <c:v>-4.0000000000000001E-3</c:v>
                </c:pt>
                <c:pt idx="356">
                  <c:v>-4.0000000000000001E-3</c:v>
                </c:pt>
                <c:pt idx="357">
                  <c:v>-4.0000000000000001E-3</c:v>
                </c:pt>
                <c:pt idx="358">
                  <c:v>-4.0000000000000001E-3</c:v>
                </c:pt>
                <c:pt idx="359">
                  <c:v>-4.0000000000000001E-3</c:v>
                </c:pt>
                <c:pt idx="360">
                  <c:v>-4.0000000000000001E-3</c:v>
                </c:pt>
                <c:pt idx="361">
                  <c:v>-4.0000000000000001E-3</c:v>
                </c:pt>
                <c:pt idx="362">
                  <c:v>-4.0000000000000001E-3</c:v>
                </c:pt>
                <c:pt idx="363">
                  <c:v>-4.0000000000000001E-3</c:v>
                </c:pt>
                <c:pt idx="364">
                  <c:v>-4.0000000000000001E-3</c:v>
                </c:pt>
                <c:pt idx="365">
                  <c:v>-4.0000000000000001E-3</c:v>
                </c:pt>
                <c:pt idx="366">
                  <c:v>-4.0000000000000001E-3</c:v>
                </c:pt>
                <c:pt idx="367">
                  <c:v>-4.0000000000000001E-3</c:v>
                </c:pt>
                <c:pt idx="368">
                  <c:v>-4.0000000000000001E-3</c:v>
                </c:pt>
                <c:pt idx="369">
                  <c:v>-4.0000000000000001E-3</c:v>
                </c:pt>
                <c:pt idx="370">
                  <c:v>-4.0000000000000001E-3</c:v>
                </c:pt>
                <c:pt idx="371">
                  <c:v>-4.0000000000000001E-3</c:v>
                </c:pt>
                <c:pt idx="372">
                  <c:v>-4.0000000000000001E-3</c:v>
                </c:pt>
                <c:pt idx="373">
                  <c:v>-4.0000000000000001E-3</c:v>
                </c:pt>
                <c:pt idx="374">
                  <c:v>-4.0000000000000001E-3</c:v>
                </c:pt>
                <c:pt idx="377">
                  <c:v>-8.9999999999999993E-3</c:v>
                </c:pt>
                <c:pt idx="378">
                  <c:v>-8.9999999999999993E-3</c:v>
                </c:pt>
                <c:pt idx="379">
                  <c:v>-8.9999999999999993E-3</c:v>
                </c:pt>
                <c:pt idx="380">
                  <c:v>-8.9999999999999993E-3</c:v>
                </c:pt>
                <c:pt idx="381">
                  <c:v>-8.9999999999999993E-3</c:v>
                </c:pt>
                <c:pt idx="382">
                  <c:v>-8.9999999999999993E-3</c:v>
                </c:pt>
                <c:pt idx="383">
                  <c:v>-8.9999999999999993E-3</c:v>
                </c:pt>
                <c:pt idx="384">
                  <c:v>-8.9999999999999993E-3</c:v>
                </c:pt>
                <c:pt idx="385">
                  <c:v>-8.9999999999999993E-3</c:v>
                </c:pt>
                <c:pt idx="386">
                  <c:v>-8.9999999999999993E-3</c:v>
                </c:pt>
                <c:pt idx="387">
                  <c:v>-8.9999999999999993E-3</c:v>
                </c:pt>
                <c:pt idx="388">
                  <c:v>-8.9999999999999993E-3</c:v>
                </c:pt>
                <c:pt idx="389">
                  <c:v>-8.9999999999999993E-3</c:v>
                </c:pt>
                <c:pt idx="390">
                  <c:v>-8.9999999999999993E-3</c:v>
                </c:pt>
                <c:pt idx="391">
                  <c:v>-8.9999999999999993E-3</c:v>
                </c:pt>
                <c:pt idx="392">
                  <c:v>-8.9999999999999993E-3</c:v>
                </c:pt>
                <c:pt idx="393">
                  <c:v>-8.9999999999999993E-3</c:v>
                </c:pt>
                <c:pt idx="394">
                  <c:v>-8.9999999999999993E-3</c:v>
                </c:pt>
                <c:pt idx="395">
                  <c:v>-8.9999999999999993E-3</c:v>
                </c:pt>
                <c:pt idx="396">
                  <c:v>-8.9999999999999993E-3</c:v>
                </c:pt>
                <c:pt idx="399">
                  <c:v>-1.38E-2</c:v>
                </c:pt>
                <c:pt idx="400">
                  <c:v>-1.38E-2</c:v>
                </c:pt>
                <c:pt idx="401">
                  <c:v>-1.38E-2</c:v>
                </c:pt>
                <c:pt idx="402">
                  <c:v>-1.38E-2</c:v>
                </c:pt>
                <c:pt idx="403">
                  <c:v>-1.38E-2</c:v>
                </c:pt>
                <c:pt idx="404">
                  <c:v>-1.38E-2</c:v>
                </c:pt>
                <c:pt idx="405">
                  <c:v>-1.38E-2</c:v>
                </c:pt>
                <c:pt idx="406">
                  <c:v>-1.38E-2</c:v>
                </c:pt>
                <c:pt idx="407">
                  <c:v>-1.38E-2</c:v>
                </c:pt>
                <c:pt idx="408">
                  <c:v>-1.38E-2</c:v>
                </c:pt>
                <c:pt idx="409">
                  <c:v>-1.38E-2</c:v>
                </c:pt>
                <c:pt idx="410">
                  <c:v>-1.38E-2</c:v>
                </c:pt>
                <c:pt idx="411">
                  <c:v>-1.38E-2</c:v>
                </c:pt>
                <c:pt idx="412">
                  <c:v>-1.38E-2</c:v>
                </c:pt>
                <c:pt idx="413">
                  <c:v>-1.38E-2</c:v>
                </c:pt>
                <c:pt idx="414">
                  <c:v>-1.38E-2</c:v>
                </c:pt>
                <c:pt idx="415">
                  <c:v>-1.38E-2</c:v>
                </c:pt>
                <c:pt idx="416">
                  <c:v>-1.38E-2</c:v>
                </c:pt>
                <c:pt idx="417">
                  <c:v>-1.38E-2</c:v>
                </c:pt>
                <c:pt idx="418">
                  <c:v>-1.38E-2</c:v>
                </c:pt>
                <c:pt idx="421">
                  <c:v>-1.8599999999999998E-2</c:v>
                </c:pt>
                <c:pt idx="422">
                  <c:v>-1.8599999999999998E-2</c:v>
                </c:pt>
                <c:pt idx="423">
                  <c:v>-1.8599999999999998E-2</c:v>
                </c:pt>
                <c:pt idx="424">
                  <c:v>-1.8599999999999998E-2</c:v>
                </c:pt>
                <c:pt idx="425">
                  <c:v>-1.8599999999999998E-2</c:v>
                </c:pt>
                <c:pt idx="426">
                  <c:v>-1.8599999999999998E-2</c:v>
                </c:pt>
                <c:pt idx="427">
                  <c:v>-1.8599999999999998E-2</c:v>
                </c:pt>
                <c:pt idx="428">
                  <c:v>-1.8599999999999998E-2</c:v>
                </c:pt>
                <c:pt idx="429">
                  <c:v>-1.8599999999999998E-2</c:v>
                </c:pt>
                <c:pt idx="430">
                  <c:v>-1.8599999999999998E-2</c:v>
                </c:pt>
                <c:pt idx="431">
                  <c:v>-1.8599999999999998E-2</c:v>
                </c:pt>
                <c:pt idx="432">
                  <c:v>-1.8599999999999998E-2</c:v>
                </c:pt>
                <c:pt idx="433">
                  <c:v>-1.8599999999999998E-2</c:v>
                </c:pt>
                <c:pt idx="434">
                  <c:v>-1.8599999999999998E-2</c:v>
                </c:pt>
                <c:pt idx="435">
                  <c:v>-1.8599999999999998E-2</c:v>
                </c:pt>
                <c:pt idx="436">
                  <c:v>-1.8599999999999998E-2</c:v>
                </c:pt>
                <c:pt idx="437">
                  <c:v>-1.8599999999999998E-2</c:v>
                </c:pt>
                <c:pt idx="438">
                  <c:v>-1.8599999999999998E-2</c:v>
                </c:pt>
                <c:pt idx="439">
                  <c:v>-1.8599999999999998E-2</c:v>
                </c:pt>
                <c:pt idx="440">
                  <c:v>-1.8599999999999998E-2</c:v>
                </c:pt>
                <c:pt idx="443">
                  <c:v>-2.3099999999999999E-2</c:v>
                </c:pt>
                <c:pt idx="444">
                  <c:v>-2.3099999999999999E-2</c:v>
                </c:pt>
                <c:pt idx="445">
                  <c:v>-2.3099999999999999E-2</c:v>
                </c:pt>
                <c:pt idx="446">
                  <c:v>-2.3099999999999999E-2</c:v>
                </c:pt>
                <c:pt idx="447">
                  <c:v>-2.3099999999999999E-2</c:v>
                </c:pt>
                <c:pt idx="448">
                  <c:v>-2.3099999999999999E-2</c:v>
                </c:pt>
                <c:pt idx="449">
                  <c:v>-2.3099999999999999E-2</c:v>
                </c:pt>
                <c:pt idx="450">
                  <c:v>-2.3099999999999999E-2</c:v>
                </c:pt>
                <c:pt idx="451">
                  <c:v>-2.3099999999999999E-2</c:v>
                </c:pt>
                <c:pt idx="452">
                  <c:v>-2.3099999999999999E-2</c:v>
                </c:pt>
                <c:pt idx="453">
                  <c:v>-2.3099999999999999E-2</c:v>
                </c:pt>
                <c:pt idx="454">
                  <c:v>-2.3099999999999999E-2</c:v>
                </c:pt>
                <c:pt idx="455">
                  <c:v>-2.3099999999999999E-2</c:v>
                </c:pt>
                <c:pt idx="456">
                  <c:v>-2.3099999999999999E-2</c:v>
                </c:pt>
                <c:pt idx="457">
                  <c:v>-2.3099999999999999E-2</c:v>
                </c:pt>
                <c:pt idx="458">
                  <c:v>-2.3099999999999999E-2</c:v>
                </c:pt>
                <c:pt idx="459">
                  <c:v>-2.3099999999999999E-2</c:v>
                </c:pt>
                <c:pt idx="460">
                  <c:v>-2.3099999999999999E-2</c:v>
                </c:pt>
                <c:pt idx="461">
                  <c:v>-2.3099999999999999E-2</c:v>
                </c:pt>
                <c:pt idx="462">
                  <c:v>-2.3099999999999999E-2</c:v>
                </c:pt>
              </c:numCache>
            </c:numRef>
          </c:val>
        </c:ser>
        <c:ser>
          <c:idx val="17"/>
          <c:order val="17"/>
          <c:val>
            <c:numRef>
              <c:f>Sheet4!$R$1:$R$465</c:f>
              <c:numCache>
                <c:formatCode>General</c:formatCode>
                <c:ptCount val="465"/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0">
                  <c:v>0.05</c:v>
                </c:pt>
                <c:pt idx="21">
                  <c:v>0.05</c:v>
                </c:pt>
                <c:pt idx="22">
                  <c:v>0.05</c:v>
                </c:pt>
                <c:pt idx="25">
                  <c:v>4.9500000000000002E-2</c:v>
                </c:pt>
                <c:pt idx="26">
                  <c:v>4.9500000000000002E-2</c:v>
                </c:pt>
                <c:pt idx="27">
                  <c:v>4.9500000000000002E-2</c:v>
                </c:pt>
                <c:pt idx="28">
                  <c:v>4.9500000000000002E-2</c:v>
                </c:pt>
                <c:pt idx="29">
                  <c:v>4.9500000000000002E-2</c:v>
                </c:pt>
                <c:pt idx="30">
                  <c:v>4.9500000000000002E-2</c:v>
                </c:pt>
                <c:pt idx="31">
                  <c:v>4.9500000000000002E-2</c:v>
                </c:pt>
                <c:pt idx="32">
                  <c:v>4.9500000000000002E-2</c:v>
                </c:pt>
                <c:pt idx="33">
                  <c:v>4.9500000000000002E-2</c:v>
                </c:pt>
                <c:pt idx="34">
                  <c:v>4.9500000000000002E-2</c:v>
                </c:pt>
                <c:pt idx="35">
                  <c:v>4.9500000000000002E-2</c:v>
                </c:pt>
                <c:pt idx="36">
                  <c:v>4.9500000000000002E-2</c:v>
                </c:pt>
                <c:pt idx="37">
                  <c:v>4.9500000000000002E-2</c:v>
                </c:pt>
                <c:pt idx="38">
                  <c:v>4.9500000000000002E-2</c:v>
                </c:pt>
                <c:pt idx="39">
                  <c:v>4.9500000000000002E-2</c:v>
                </c:pt>
                <c:pt idx="40">
                  <c:v>4.9500000000000002E-2</c:v>
                </c:pt>
                <c:pt idx="41">
                  <c:v>4.9500000000000002E-2</c:v>
                </c:pt>
                <c:pt idx="42">
                  <c:v>4.9500000000000002E-2</c:v>
                </c:pt>
                <c:pt idx="43">
                  <c:v>4.9500000000000002E-2</c:v>
                </c:pt>
                <c:pt idx="44">
                  <c:v>4.9500000000000002E-2</c:v>
                </c:pt>
                <c:pt idx="47">
                  <c:v>4.8500000000000001E-2</c:v>
                </c:pt>
                <c:pt idx="48">
                  <c:v>4.8500000000000001E-2</c:v>
                </c:pt>
                <c:pt idx="49">
                  <c:v>4.8500000000000001E-2</c:v>
                </c:pt>
                <c:pt idx="50">
                  <c:v>4.8500000000000001E-2</c:v>
                </c:pt>
                <c:pt idx="51">
                  <c:v>4.8500000000000001E-2</c:v>
                </c:pt>
                <c:pt idx="52">
                  <c:v>4.8500000000000001E-2</c:v>
                </c:pt>
                <c:pt idx="53">
                  <c:v>4.8500000000000001E-2</c:v>
                </c:pt>
                <c:pt idx="54">
                  <c:v>4.8500000000000001E-2</c:v>
                </c:pt>
                <c:pt idx="55">
                  <c:v>4.8500000000000001E-2</c:v>
                </c:pt>
                <c:pt idx="56">
                  <c:v>4.8500000000000001E-2</c:v>
                </c:pt>
                <c:pt idx="57">
                  <c:v>4.8500000000000001E-2</c:v>
                </c:pt>
                <c:pt idx="58">
                  <c:v>4.8500000000000001E-2</c:v>
                </c:pt>
                <c:pt idx="59">
                  <c:v>4.8500000000000001E-2</c:v>
                </c:pt>
                <c:pt idx="60">
                  <c:v>4.8500000000000001E-2</c:v>
                </c:pt>
                <c:pt idx="61">
                  <c:v>4.8500000000000001E-2</c:v>
                </c:pt>
                <c:pt idx="62">
                  <c:v>4.8500000000000001E-2</c:v>
                </c:pt>
                <c:pt idx="63">
                  <c:v>4.8500000000000001E-2</c:v>
                </c:pt>
                <c:pt idx="64">
                  <c:v>4.8500000000000001E-2</c:v>
                </c:pt>
                <c:pt idx="65">
                  <c:v>4.8500000000000001E-2</c:v>
                </c:pt>
                <c:pt idx="66">
                  <c:v>4.8500000000000001E-2</c:v>
                </c:pt>
                <c:pt idx="69">
                  <c:v>4.7E-2</c:v>
                </c:pt>
                <c:pt idx="70">
                  <c:v>4.7E-2</c:v>
                </c:pt>
                <c:pt idx="71">
                  <c:v>4.7E-2</c:v>
                </c:pt>
                <c:pt idx="72">
                  <c:v>4.7E-2</c:v>
                </c:pt>
                <c:pt idx="73">
                  <c:v>4.7E-2</c:v>
                </c:pt>
                <c:pt idx="74">
                  <c:v>4.7E-2</c:v>
                </c:pt>
                <c:pt idx="75">
                  <c:v>4.7E-2</c:v>
                </c:pt>
                <c:pt idx="76">
                  <c:v>4.7E-2</c:v>
                </c:pt>
                <c:pt idx="77">
                  <c:v>4.7E-2</c:v>
                </c:pt>
                <c:pt idx="78">
                  <c:v>4.7E-2</c:v>
                </c:pt>
                <c:pt idx="79">
                  <c:v>4.7E-2</c:v>
                </c:pt>
                <c:pt idx="80">
                  <c:v>4.7E-2</c:v>
                </c:pt>
                <c:pt idx="81">
                  <c:v>4.7E-2</c:v>
                </c:pt>
                <c:pt idx="82">
                  <c:v>4.7E-2</c:v>
                </c:pt>
                <c:pt idx="83">
                  <c:v>4.7E-2</c:v>
                </c:pt>
                <c:pt idx="84">
                  <c:v>4.7E-2</c:v>
                </c:pt>
                <c:pt idx="85">
                  <c:v>4.7E-2</c:v>
                </c:pt>
                <c:pt idx="86">
                  <c:v>4.7E-2</c:v>
                </c:pt>
                <c:pt idx="87">
                  <c:v>4.7E-2</c:v>
                </c:pt>
                <c:pt idx="88">
                  <c:v>4.7E-2</c:v>
                </c:pt>
                <c:pt idx="91">
                  <c:v>4.5100000000000001E-2</c:v>
                </c:pt>
                <c:pt idx="92">
                  <c:v>4.5100000000000001E-2</c:v>
                </c:pt>
                <c:pt idx="93">
                  <c:v>4.5100000000000001E-2</c:v>
                </c:pt>
                <c:pt idx="94">
                  <c:v>4.5100000000000001E-2</c:v>
                </c:pt>
                <c:pt idx="95">
                  <c:v>4.5100000000000001E-2</c:v>
                </c:pt>
                <c:pt idx="96">
                  <c:v>4.5100000000000001E-2</c:v>
                </c:pt>
                <c:pt idx="97">
                  <c:v>4.5100000000000001E-2</c:v>
                </c:pt>
                <c:pt idx="98">
                  <c:v>4.5100000000000001E-2</c:v>
                </c:pt>
                <c:pt idx="99">
                  <c:v>4.5100000000000001E-2</c:v>
                </c:pt>
                <c:pt idx="100">
                  <c:v>4.5100000000000001E-2</c:v>
                </c:pt>
                <c:pt idx="101">
                  <c:v>4.5100000000000001E-2</c:v>
                </c:pt>
                <c:pt idx="102">
                  <c:v>4.5100000000000001E-2</c:v>
                </c:pt>
                <c:pt idx="103">
                  <c:v>4.5100000000000001E-2</c:v>
                </c:pt>
                <c:pt idx="104">
                  <c:v>4.5100000000000001E-2</c:v>
                </c:pt>
                <c:pt idx="105">
                  <c:v>4.5100000000000001E-2</c:v>
                </c:pt>
                <c:pt idx="106">
                  <c:v>4.5100000000000001E-2</c:v>
                </c:pt>
                <c:pt idx="107">
                  <c:v>4.5100000000000001E-2</c:v>
                </c:pt>
                <c:pt idx="108">
                  <c:v>4.5100000000000001E-2</c:v>
                </c:pt>
                <c:pt idx="109">
                  <c:v>4.5100000000000001E-2</c:v>
                </c:pt>
                <c:pt idx="110">
                  <c:v>4.5100000000000001E-2</c:v>
                </c:pt>
                <c:pt idx="113">
                  <c:v>4.2700000000000002E-2</c:v>
                </c:pt>
                <c:pt idx="114">
                  <c:v>4.2700000000000002E-2</c:v>
                </c:pt>
                <c:pt idx="115">
                  <c:v>4.2700000000000002E-2</c:v>
                </c:pt>
                <c:pt idx="116">
                  <c:v>4.2700000000000002E-2</c:v>
                </c:pt>
                <c:pt idx="117">
                  <c:v>4.2700000000000002E-2</c:v>
                </c:pt>
                <c:pt idx="118">
                  <c:v>4.2700000000000002E-2</c:v>
                </c:pt>
                <c:pt idx="119">
                  <c:v>4.2700000000000002E-2</c:v>
                </c:pt>
                <c:pt idx="120">
                  <c:v>4.2700000000000002E-2</c:v>
                </c:pt>
                <c:pt idx="121">
                  <c:v>4.2700000000000002E-2</c:v>
                </c:pt>
                <c:pt idx="122">
                  <c:v>4.2700000000000002E-2</c:v>
                </c:pt>
                <c:pt idx="123">
                  <c:v>4.2700000000000002E-2</c:v>
                </c:pt>
                <c:pt idx="124">
                  <c:v>4.2700000000000002E-2</c:v>
                </c:pt>
                <c:pt idx="125">
                  <c:v>4.2700000000000002E-2</c:v>
                </c:pt>
                <c:pt idx="126">
                  <c:v>4.2700000000000002E-2</c:v>
                </c:pt>
                <c:pt idx="127">
                  <c:v>4.2700000000000002E-2</c:v>
                </c:pt>
                <c:pt idx="128">
                  <c:v>4.2700000000000002E-2</c:v>
                </c:pt>
                <c:pt idx="129">
                  <c:v>4.2700000000000002E-2</c:v>
                </c:pt>
                <c:pt idx="130">
                  <c:v>4.2700000000000002E-2</c:v>
                </c:pt>
                <c:pt idx="131">
                  <c:v>4.2700000000000002E-2</c:v>
                </c:pt>
                <c:pt idx="132">
                  <c:v>4.2700000000000002E-2</c:v>
                </c:pt>
                <c:pt idx="135">
                  <c:v>3.9800000000000002E-2</c:v>
                </c:pt>
                <c:pt idx="136">
                  <c:v>3.9800000000000002E-2</c:v>
                </c:pt>
                <c:pt idx="137">
                  <c:v>3.9800000000000002E-2</c:v>
                </c:pt>
                <c:pt idx="138">
                  <c:v>3.9800000000000002E-2</c:v>
                </c:pt>
                <c:pt idx="139">
                  <c:v>3.9800000000000002E-2</c:v>
                </c:pt>
                <c:pt idx="140">
                  <c:v>3.9800000000000002E-2</c:v>
                </c:pt>
                <c:pt idx="141">
                  <c:v>3.9800000000000002E-2</c:v>
                </c:pt>
                <c:pt idx="142">
                  <c:v>3.9800000000000002E-2</c:v>
                </c:pt>
                <c:pt idx="143">
                  <c:v>3.9800000000000002E-2</c:v>
                </c:pt>
                <c:pt idx="144">
                  <c:v>3.9800000000000002E-2</c:v>
                </c:pt>
                <c:pt idx="145">
                  <c:v>3.9800000000000002E-2</c:v>
                </c:pt>
                <c:pt idx="146">
                  <c:v>3.9800000000000002E-2</c:v>
                </c:pt>
                <c:pt idx="147">
                  <c:v>3.9800000000000002E-2</c:v>
                </c:pt>
                <c:pt idx="148">
                  <c:v>3.9800000000000002E-2</c:v>
                </c:pt>
                <c:pt idx="149">
                  <c:v>3.9800000000000002E-2</c:v>
                </c:pt>
                <c:pt idx="150">
                  <c:v>3.9800000000000002E-2</c:v>
                </c:pt>
                <c:pt idx="151">
                  <c:v>3.9800000000000002E-2</c:v>
                </c:pt>
                <c:pt idx="152">
                  <c:v>3.9800000000000002E-2</c:v>
                </c:pt>
                <c:pt idx="153">
                  <c:v>3.9800000000000002E-2</c:v>
                </c:pt>
                <c:pt idx="154">
                  <c:v>3.9800000000000002E-2</c:v>
                </c:pt>
                <c:pt idx="157">
                  <c:v>3.6600000000000001E-2</c:v>
                </c:pt>
                <c:pt idx="158">
                  <c:v>3.6600000000000001E-2</c:v>
                </c:pt>
                <c:pt idx="159">
                  <c:v>3.6600000000000001E-2</c:v>
                </c:pt>
                <c:pt idx="160">
                  <c:v>3.6600000000000001E-2</c:v>
                </c:pt>
                <c:pt idx="161">
                  <c:v>3.6600000000000001E-2</c:v>
                </c:pt>
                <c:pt idx="162">
                  <c:v>3.6600000000000001E-2</c:v>
                </c:pt>
                <c:pt idx="163">
                  <c:v>3.6600000000000001E-2</c:v>
                </c:pt>
                <c:pt idx="164">
                  <c:v>3.6600000000000001E-2</c:v>
                </c:pt>
                <c:pt idx="165">
                  <c:v>3.6600000000000001E-2</c:v>
                </c:pt>
                <c:pt idx="166">
                  <c:v>3.6600000000000001E-2</c:v>
                </c:pt>
                <c:pt idx="167">
                  <c:v>3.6600000000000001E-2</c:v>
                </c:pt>
                <c:pt idx="168">
                  <c:v>3.6600000000000001E-2</c:v>
                </c:pt>
                <c:pt idx="169">
                  <c:v>3.6600000000000001E-2</c:v>
                </c:pt>
                <c:pt idx="170">
                  <c:v>3.6600000000000001E-2</c:v>
                </c:pt>
                <c:pt idx="171">
                  <c:v>3.6600000000000001E-2</c:v>
                </c:pt>
                <c:pt idx="172">
                  <c:v>3.6600000000000001E-2</c:v>
                </c:pt>
                <c:pt idx="173">
                  <c:v>3.6600000000000001E-2</c:v>
                </c:pt>
                <c:pt idx="174">
                  <c:v>3.6600000000000001E-2</c:v>
                </c:pt>
                <c:pt idx="175">
                  <c:v>3.6600000000000001E-2</c:v>
                </c:pt>
                <c:pt idx="176">
                  <c:v>3.6600000000000001E-2</c:v>
                </c:pt>
                <c:pt idx="179">
                  <c:v>3.3000000000000002E-2</c:v>
                </c:pt>
                <c:pt idx="180">
                  <c:v>3.3000000000000002E-2</c:v>
                </c:pt>
                <c:pt idx="181">
                  <c:v>3.3000000000000002E-2</c:v>
                </c:pt>
                <c:pt idx="182">
                  <c:v>3.3000000000000002E-2</c:v>
                </c:pt>
                <c:pt idx="183">
                  <c:v>3.3000000000000002E-2</c:v>
                </c:pt>
                <c:pt idx="184">
                  <c:v>3.3000000000000002E-2</c:v>
                </c:pt>
                <c:pt idx="185">
                  <c:v>3.3000000000000002E-2</c:v>
                </c:pt>
                <c:pt idx="186">
                  <c:v>3.3000000000000002E-2</c:v>
                </c:pt>
                <c:pt idx="187">
                  <c:v>3.3000000000000002E-2</c:v>
                </c:pt>
                <c:pt idx="188">
                  <c:v>3.3000000000000002E-2</c:v>
                </c:pt>
                <c:pt idx="189">
                  <c:v>3.3000000000000002E-2</c:v>
                </c:pt>
                <c:pt idx="190">
                  <c:v>3.3000000000000002E-2</c:v>
                </c:pt>
                <c:pt idx="191">
                  <c:v>3.3000000000000002E-2</c:v>
                </c:pt>
                <c:pt idx="192">
                  <c:v>3.3000000000000002E-2</c:v>
                </c:pt>
                <c:pt idx="193">
                  <c:v>3.3000000000000002E-2</c:v>
                </c:pt>
                <c:pt idx="194">
                  <c:v>3.3000000000000002E-2</c:v>
                </c:pt>
                <c:pt idx="195">
                  <c:v>3.3000000000000002E-2</c:v>
                </c:pt>
                <c:pt idx="196">
                  <c:v>3.3000000000000002E-2</c:v>
                </c:pt>
                <c:pt idx="197">
                  <c:v>3.3000000000000002E-2</c:v>
                </c:pt>
                <c:pt idx="198">
                  <c:v>3.3000000000000002E-2</c:v>
                </c:pt>
                <c:pt idx="201">
                  <c:v>2.9100000000000001E-2</c:v>
                </c:pt>
                <c:pt idx="202">
                  <c:v>2.9100000000000001E-2</c:v>
                </c:pt>
                <c:pt idx="203">
                  <c:v>2.9100000000000001E-2</c:v>
                </c:pt>
                <c:pt idx="204">
                  <c:v>2.9100000000000001E-2</c:v>
                </c:pt>
                <c:pt idx="205">
                  <c:v>2.9100000000000001E-2</c:v>
                </c:pt>
                <c:pt idx="206">
                  <c:v>2.9100000000000001E-2</c:v>
                </c:pt>
                <c:pt idx="207">
                  <c:v>2.9100000000000001E-2</c:v>
                </c:pt>
                <c:pt idx="208">
                  <c:v>2.9100000000000001E-2</c:v>
                </c:pt>
                <c:pt idx="209">
                  <c:v>2.9100000000000001E-2</c:v>
                </c:pt>
                <c:pt idx="210">
                  <c:v>2.9100000000000001E-2</c:v>
                </c:pt>
                <c:pt idx="211">
                  <c:v>2.9100000000000001E-2</c:v>
                </c:pt>
                <c:pt idx="212">
                  <c:v>2.9100000000000001E-2</c:v>
                </c:pt>
                <c:pt idx="213">
                  <c:v>2.9100000000000001E-2</c:v>
                </c:pt>
                <c:pt idx="214">
                  <c:v>2.9100000000000001E-2</c:v>
                </c:pt>
                <c:pt idx="215">
                  <c:v>2.9100000000000001E-2</c:v>
                </c:pt>
                <c:pt idx="216">
                  <c:v>2.9100000000000001E-2</c:v>
                </c:pt>
                <c:pt idx="217">
                  <c:v>2.9100000000000001E-2</c:v>
                </c:pt>
                <c:pt idx="218">
                  <c:v>2.9100000000000001E-2</c:v>
                </c:pt>
                <c:pt idx="219">
                  <c:v>2.9100000000000001E-2</c:v>
                </c:pt>
                <c:pt idx="220">
                  <c:v>2.9100000000000001E-2</c:v>
                </c:pt>
                <c:pt idx="223">
                  <c:v>2.4899999999999999E-2</c:v>
                </c:pt>
                <c:pt idx="224">
                  <c:v>2.4899999999999999E-2</c:v>
                </c:pt>
                <c:pt idx="225">
                  <c:v>2.4899999999999999E-2</c:v>
                </c:pt>
                <c:pt idx="226">
                  <c:v>2.4899999999999999E-2</c:v>
                </c:pt>
                <c:pt idx="227">
                  <c:v>2.4899999999999999E-2</c:v>
                </c:pt>
                <c:pt idx="228">
                  <c:v>2.4899999999999999E-2</c:v>
                </c:pt>
                <c:pt idx="229">
                  <c:v>2.4899999999999999E-2</c:v>
                </c:pt>
                <c:pt idx="230">
                  <c:v>2.4899999999999999E-2</c:v>
                </c:pt>
                <c:pt idx="231">
                  <c:v>2.4899999999999999E-2</c:v>
                </c:pt>
                <c:pt idx="232">
                  <c:v>2.4899999999999999E-2</c:v>
                </c:pt>
                <c:pt idx="233">
                  <c:v>2.4899999999999999E-2</c:v>
                </c:pt>
                <c:pt idx="234">
                  <c:v>2.4899999999999999E-2</c:v>
                </c:pt>
                <c:pt idx="235">
                  <c:v>2.4899999999999999E-2</c:v>
                </c:pt>
                <c:pt idx="236">
                  <c:v>2.4899999999999999E-2</c:v>
                </c:pt>
                <c:pt idx="237">
                  <c:v>2.4899999999999999E-2</c:v>
                </c:pt>
                <c:pt idx="238">
                  <c:v>2.4899999999999999E-2</c:v>
                </c:pt>
                <c:pt idx="239">
                  <c:v>2.4899999999999999E-2</c:v>
                </c:pt>
                <c:pt idx="240">
                  <c:v>2.4899999999999999E-2</c:v>
                </c:pt>
                <c:pt idx="241">
                  <c:v>2.4899999999999999E-2</c:v>
                </c:pt>
                <c:pt idx="242">
                  <c:v>2.4899999999999999E-2</c:v>
                </c:pt>
                <c:pt idx="245">
                  <c:v>2.0400000000000001E-2</c:v>
                </c:pt>
                <c:pt idx="246">
                  <c:v>2.0400000000000001E-2</c:v>
                </c:pt>
                <c:pt idx="247">
                  <c:v>2.0400000000000001E-2</c:v>
                </c:pt>
                <c:pt idx="248">
                  <c:v>2.0400000000000001E-2</c:v>
                </c:pt>
                <c:pt idx="249">
                  <c:v>2.0400000000000001E-2</c:v>
                </c:pt>
                <c:pt idx="250">
                  <c:v>2.0400000000000001E-2</c:v>
                </c:pt>
                <c:pt idx="251">
                  <c:v>2.0400000000000001E-2</c:v>
                </c:pt>
                <c:pt idx="252">
                  <c:v>2.0400000000000001E-2</c:v>
                </c:pt>
                <c:pt idx="253">
                  <c:v>2.0400000000000001E-2</c:v>
                </c:pt>
                <c:pt idx="254">
                  <c:v>2.0400000000000001E-2</c:v>
                </c:pt>
                <c:pt idx="255">
                  <c:v>2.0400000000000001E-2</c:v>
                </c:pt>
                <c:pt idx="256">
                  <c:v>2.0400000000000001E-2</c:v>
                </c:pt>
                <c:pt idx="257">
                  <c:v>2.0400000000000001E-2</c:v>
                </c:pt>
                <c:pt idx="258">
                  <c:v>2.0400000000000001E-2</c:v>
                </c:pt>
                <c:pt idx="259">
                  <c:v>2.0400000000000001E-2</c:v>
                </c:pt>
                <c:pt idx="260">
                  <c:v>2.0400000000000001E-2</c:v>
                </c:pt>
                <c:pt idx="261">
                  <c:v>2.0400000000000001E-2</c:v>
                </c:pt>
                <c:pt idx="262">
                  <c:v>2.0400000000000001E-2</c:v>
                </c:pt>
                <c:pt idx="263">
                  <c:v>2.0400000000000001E-2</c:v>
                </c:pt>
                <c:pt idx="264">
                  <c:v>2.0400000000000001E-2</c:v>
                </c:pt>
                <c:pt idx="267">
                  <c:v>1.5800000000000002E-2</c:v>
                </c:pt>
                <c:pt idx="268">
                  <c:v>1.5800000000000002E-2</c:v>
                </c:pt>
                <c:pt idx="269">
                  <c:v>1.5800000000000002E-2</c:v>
                </c:pt>
                <c:pt idx="270">
                  <c:v>1.5800000000000002E-2</c:v>
                </c:pt>
                <c:pt idx="271">
                  <c:v>1.5800000000000002E-2</c:v>
                </c:pt>
                <c:pt idx="272">
                  <c:v>1.5800000000000002E-2</c:v>
                </c:pt>
                <c:pt idx="273">
                  <c:v>1.5800000000000002E-2</c:v>
                </c:pt>
                <c:pt idx="274">
                  <c:v>1.5800000000000002E-2</c:v>
                </c:pt>
                <c:pt idx="275">
                  <c:v>1.5800000000000002E-2</c:v>
                </c:pt>
                <c:pt idx="276">
                  <c:v>1.5800000000000002E-2</c:v>
                </c:pt>
                <c:pt idx="277">
                  <c:v>1.5800000000000002E-2</c:v>
                </c:pt>
                <c:pt idx="278">
                  <c:v>1.5800000000000002E-2</c:v>
                </c:pt>
                <c:pt idx="279">
                  <c:v>1.5800000000000002E-2</c:v>
                </c:pt>
                <c:pt idx="280">
                  <c:v>1.5800000000000002E-2</c:v>
                </c:pt>
                <c:pt idx="281">
                  <c:v>1.5800000000000002E-2</c:v>
                </c:pt>
                <c:pt idx="282">
                  <c:v>1.5800000000000002E-2</c:v>
                </c:pt>
                <c:pt idx="283">
                  <c:v>1.5800000000000002E-2</c:v>
                </c:pt>
                <c:pt idx="284">
                  <c:v>1.5800000000000002E-2</c:v>
                </c:pt>
                <c:pt idx="285">
                  <c:v>1.5800000000000002E-2</c:v>
                </c:pt>
                <c:pt idx="286">
                  <c:v>1.5800000000000002E-2</c:v>
                </c:pt>
                <c:pt idx="289">
                  <c:v>1.09E-2</c:v>
                </c:pt>
                <c:pt idx="290">
                  <c:v>1.09E-2</c:v>
                </c:pt>
                <c:pt idx="291">
                  <c:v>1.09E-2</c:v>
                </c:pt>
                <c:pt idx="292">
                  <c:v>1.09E-2</c:v>
                </c:pt>
                <c:pt idx="293">
                  <c:v>1.09E-2</c:v>
                </c:pt>
                <c:pt idx="294">
                  <c:v>1.09E-2</c:v>
                </c:pt>
                <c:pt idx="295">
                  <c:v>1.09E-2</c:v>
                </c:pt>
                <c:pt idx="296">
                  <c:v>1.09E-2</c:v>
                </c:pt>
                <c:pt idx="297">
                  <c:v>1.09E-2</c:v>
                </c:pt>
                <c:pt idx="298">
                  <c:v>1.09E-2</c:v>
                </c:pt>
                <c:pt idx="299">
                  <c:v>1.09E-2</c:v>
                </c:pt>
                <c:pt idx="300">
                  <c:v>1.09E-2</c:v>
                </c:pt>
                <c:pt idx="301">
                  <c:v>1.09E-2</c:v>
                </c:pt>
                <c:pt idx="302">
                  <c:v>1.09E-2</c:v>
                </c:pt>
                <c:pt idx="303">
                  <c:v>1.09E-2</c:v>
                </c:pt>
                <c:pt idx="304">
                  <c:v>1.09E-2</c:v>
                </c:pt>
                <c:pt idx="305">
                  <c:v>1.09E-2</c:v>
                </c:pt>
                <c:pt idx="306">
                  <c:v>1.09E-2</c:v>
                </c:pt>
                <c:pt idx="307">
                  <c:v>1.09E-2</c:v>
                </c:pt>
                <c:pt idx="308">
                  <c:v>1.09E-2</c:v>
                </c:pt>
                <c:pt idx="311">
                  <c:v>6.0000000000000001E-3</c:v>
                </c:pt>
                <c:pt idx="312">
                  <c:v>6.0000000000000001E-3</c:v>
                </c:pt>
                <c:pt idx="313">
                  <c:v>6.0000000000000001E-3</c:v>
                </c:pt>
                <c:pt idx="314">
                  <c:v>6.0000000000000001E-3</c:v>
                </c:pt>
                <c:pt idx="315">
                  <c:v>6.0000000000000001E-3</c:v>
                </c:pt>
                <c:pt idx="316">
                  <c:v>6.0000000000000001E-3</c:v>
                </c:pt>
                <c:pt idx="317">
                  <c:v>6.0000000000000001E-3</c:v>
                </c:pt>
                <c:pt idx="318">
                  <c:v>6.0000000000000001E-3</c:v>
                </c:pt>
                <c:pt idx="319">
                  <c:v>6.0000000000000001E-3</c:v>
                </c:pt>
                <c:pt idx="320">
                  <c:v>6.0000000000000001E-3</c:v>
                </c:pt>
                <c:pt idx="321">
                  <c:v>6.0000000000000001E-3</c:v>
                </c:pt>
                <c:pt idx="322">
                  <c:v>6.0000000000000001E-3</c:v>
                </c:pt>
                <c:pt idx="323">
                  <c:v>6.0000000000000001E-3</c:v>
                </c:pt>
                <c:pt idx="324">
                  <c:v>6.0000000000000001E-3</c:v>
                </c:pt>
                <c:pt idx="325">
                  <c:v>6.0000000000000001E-3</c:v>
                </c:pt>
                <c:pt idx="326">
                  <c:v>6.0000000000000001E-3</c:v>
                </c:pt>
                <c:pt idx="327">
                  <c:v>6.0000000000000001E-3</c:v>
                </c:pt>
                <c:pt idx="328">
                  <c:v>6.0000000000000001E-3</c:v>
                </c:pt>
                <c:pt idx="329">
                  <c:v>6.0000000000000001E-3</c:v>
                </c:pt>
                <c:pt idx="330">
                  <c:v>6.0000000000000001E-3</c:v>
                </c:pt>
                <c:pt idx="333">
                  <c:v>1E-3</c:v>
                </c:pt>
                <c:pt idx="334">
                  <c:v>1E-3</c:v>
                </c:pt>
                <c:pt idx="335">
                  <c:v>1E-3</c:v>
                </c:pt>
                <c:pt idx="336">
                  <c:v>1E-3</c:v>
                </c:pt>
                <c:pt idx="337">
                  <c:v>1E-3</c:v>
                </c:pt>
                <c:pt idx="338">
                  <c:v>1E-3</c:v>
                </c:pt>
                <c:pt idx="339">
                  <c:v>1E-3</c:v>
                </c:pt>
                <c:pt idx="340">
                  <c:v>1E-3</c:v>
                </c:pt>
                <c:pt idx="341">
                  <c:v>1E-3</c:v>
                </c:pt>
                <c:pt idx="342">
                  <c:v>1E-3</c:v>
                </c:pt>
                <c:pt idx="343">
                  <c:v>1E-3</c:v>
                </c:pt>
                <c:pt idx="344">
                  <c:v>1E-3</c:v>
                </c:pt>
                <c:pt idx="345">
                  <c:v>1E-3</c:v>
                </c:pt>
                <c:pt idx="346">
                  <c:v>1E-3</c:v>
                </c:pt>
                <c:pt idx="347">
                  <c:v>1E-3</c:v>
                </c:pt>
                <c:pt idx="348">
                  <c:v>1E-3</c:v>
                </c:pt>
                <c:pt idx="349">
                  <c:v>1E-3</c:v>
                </c:pt>
                <c:pt idx="350">
                  <c:v>1E-3</c:v>
                </c:pt>
                <c:pt idx="351">
                  <c:v>1E-3</c:v>
                </c:pt>
                <c:pt idx="352">
                  <c:v>1E-3</c:v>
                </c:pt>
                <c:pt idx="355">
                  <c:v>-4.0000000000000001E-3</c:v>
                </c:pt>
                <c:pt idx="356">
                  <c:v>-4.0000000000000001E-3</c:v>
                </c:pt>
                <c:pt idx="357">
                  <c:v>-4.0000000000000001E-3</c:v>
                </c:pt>
                <c:pt idx="358">
                  <c:v>-4.0000000000000001E-3</c:v>
                </c:pt>
                <c:pt idx="359">
                  <c:v>-4.0000000000000001E-3</c:v>
                </c:pt>
                <c:pt idx="360">
                  <c:v>-4.0000000000000001E-3</c:v>
                </c:pt>
                <c:pt idx="361">
                  <c:v>-4.0000000000000001E-3</c:v>
                </c:pt>
                <c:pt idx="362">
                  <c:v>-4.0000000000000001E-3</c:v>
                </c:pt>
                <c:pt idx="363">
                  <c:v>-4.0000000000000001E-3</c:v>
                </c:pt>
                <c:pt idx="364">
                  <c:v>-4.0000000000000001E-3</c:v>
                </c:pt>
                <c:pt idx="365">
                  <c:v>-4.0000000000000001E-3</c:v>
                </c:pt>
                <c:pt idx="366">
                  <c:v>-4.0000000000000001E-3</c:v>
                </c:pt>
                <c:pt idx="367">
                  <c:v>-4.0000000000000001E-3</c:v>
                </c:pt>
                <c:pt idx="368">
                  <c:v>-4.0000000000000001E-3</c:v>
                </c:pt>
                <c:pt idx="369">
                  <c:v>-4.0000000000000001E-3</c:v>
                </c:pt>
                <c:pt idx="370">
                  <c:v>-4.0000000000000001E-3</c:v>
                </c:pt>
                <c:pt idx="371">
                  <c:v>-4.0000000000000001E-3</c:v>
                </c:pt>
                <c:pt idx="372">
                  <c:v>-4.0000000000000001E-3</c:v>
                </c:pt>
                <c:pt idx="373">
                  <c:v>-4.0000000000000001E-3</c:v>
                </c:pt>
                <c:pt idx="374">
                  <c:v>-4.0000000000000001E-3</c:v>
                </c:pt>
                <c:pt idx="377">
                  <c:v>-8.9999999999999993E-3</c:v>
                </c:pt>
                <c:pt idx="378">
                  <c:v>-8.9999999999999993E-3</c:v>
                </c:pt>
                <c:pt idx="379">
                  <c:v>-8.9999999999999993E-3</c:v>
                </c:pt>
                <c:pt idx="380">
                  <c:v>-8.9999999999999993E-3</c:v>
                </c:pt>
                <c:pt idx="381">
                  <c:v>-8.9999999999999993E-3</c:v>
                </c:pt>
                <c:pt idx="382">
                  <c:v>-8.9999999999999993E-3</c:v>
                </c:pt>
                <c:pt idx="383">
                  <c:v>-8.9999999999999993E-3</c:v>
                </c:pt>
                <c:pt idx="384">
                  <c:v>-8.9999999999999993E-3</c:v>
                </c:pt>
                <c:pt idx="385">
                  <c:v>-8.9999999999999993E-3</c:v>
                </c:pt>
                <c:pt idx="386">
                  <c:v>-8.9999999999999993E-3</c:v>
                </c:pt>
                <c:pt idx="387">
                  <c:v>-8.9999999999999993E-3</c:v>
                </c:pt>
                <c:pt idx="388">
                  <c:v>-8.9999999999999993E-3</c:v>
                </c:pt>
                <c:pt idx="389">
                  <c:v>-8.9999999999999993E-3</c:v>
                </c:pt>
                <c:pt idx="390">
                  <c:v>-8.9999999999999993E-3</c:v>
                </c:pt>
                <c:pt idx="391">
                  <c:v>-8.9999999999999993E-3</c:v>
                </c:pt>
                <c:pt idx="392">
                  <c:v>-8.9999999999999993E-3</c:v>
                </c:pt>
                <c:pt idx="393">
                  <c:v>-8.9999999999999993E-3</c:v>
                </c:pt>
                <c:pt idx="394">
                  <c:v>-8.9999999999999993E-3</c:v>
                </c:pt>
                <c:pt idx="395">
                  <c:v>-8.9999999999999993E-3</c:v>
                </c:pt>
                <c:pt idx="396">
                  <c:v>-8.9999999999999993E-3</c:v>
                </c:pt>
                <c:pt idx="399">
                  <c:v>-1.38E-2</c:v>
                </c:pt>
                <c:pt idx="400">
                  <c:v>-1.38E-2</c:v>
                </c:pt>
                <c:pt idx="401">
                  <c:v>-1.38E-2</c:v>
                </c:pt>
                <c:pt idx="402">
                  <c:v>-1.38E-2</c:v>
                </c:pt>
                <c:pt idx="403">
                  <c:v>-1.38E-2</c:v>
                </c:pt>
                <c:pt idx="404">
                  <c:v>-1.38E-2</c:v>
                </c:pt>
                <c:pt idx="405">
                  <c:v>-1.38E-2</c:v>
                </c:pt>
                <c:pt idx="406">
                  <c:v>-1.38E-2</c:v>
                </c:pt>
                <c:pt idx="407">
                  <c:v>-1.38E-2</c:v>
                </c:pt>
                <c:pt idx="408">
                  <c:v>-1.38E-2</c:v>
                </c:pt>
                <c:pt idx="409">
                  <c:v>-1.38E-2</c:v>
                </c:pt>
                <c:pt idx="410">
                  <c:v>-1.38E-2</c:v>
                </c:pt>
                <c:pt idx="411">
                  <c:v>-1.38E-2</c:v>
                </c:pt>
                <c:pt idx="412">
                  <c:v>-1.38E-2</c:v>
                </c:pt>
                <c:pt idx="413">
                  <c:v>-1.38E-2</c:v>
                </c:pt>
                <c:pt idx="414">
                  <c:v>-1.38E-2</c:v>
                </c:pt>
                <c:pt idx="415">
                  <c:v>-1.38E-2</c:v>
                </c:pt>
                <c:pt idx="416">
                  <c:v>-1.38E-2</c:v>
                </c:pt>
                <c:pt idx="417">
                  <c:v>-1.38E-2</c:v>
                </c:pt>
                <c:pt idx="418">
                  <c:v>-1.38E-2</c:v>
                </c:pt>
                <c:pt idx="421">
                  <c:v>-1.8599999999999998E-2</c:v>
                </c:pt>
                <c:pt idx="422">
                  <c:v>-1.8599999999999998E-2</c:v>
                </c:pt>
                <c:pt idx="423">
                  <c:v>-1.8599999999999998E-2</c:v>
                </c:pt>
                <c:pt idx="424">
                  <c:v>-1.8599999999999998E-2</c:v>
                </c:pt>
                <c:pt idx="425">
                  <c:v>-1.8599999999999998E-2</c:v>
                </c:pt>
                <c:pt idx="426">
                  <c:v>-1.8599999999999998E-2</c:v>
                </c:pt>
                <c:pt idx="427">
                  <c:v>-1.8599999999999998E-2</c:v>
                </c:pt>
                <c:pt idx="428">
                  <c:v>-1.8599999999999998E-2</c:v>
                </c:pt>
                <c:pt idx="429">
                  <c:v>-1.8599999999999998E-2</c:v>
                </c:pt>
                <c:pt idx="430">
                  <c:v>-1.8599999999999998E-2</c:v>
                </c:pt>
                <c:pt idx="431">
                  <c:v>-1.8599999999999998E-2</c:v>
                </c:pt>
                <c:pt idx="432">
                  <c:v>-1.8599999999999998E-2</c:v>
                </c:pt>
                <c:pt idx="433">
                  <c:v>-1.8599999999999998E-2</c:v>
                </c:pt>
                <c:pt idx="434">
                  <c:v>-1.8599999999999998E-2</c:v>
                </c:pt>
                <c:pt idx="435">
                  <c:v>-1.8599999999999998E-2</c:v>
                </c:pt>
                <c:pt idx="436">
                  <c:v>-1.8599999999999998E-2</c:v>
                </c:pt>
                <c:pt idx="437">
                  <c:v>-1.8599999999999998E-2</c:v>
                </c:pt>
                <c:pt idx="438">
                  <c:v>-1.8599999999999998E-2</c:v>
                </c:pt>
                <c:pt idx="439">
                  <c:v>-1.8599999999999998E-2</c:v>
                </c:pt>
                <c:pt idx="440">
                  <c:v>-1.8599999999999998E-2</c:v>
                </c:pt>
                <c:pt idx="443">
                  <c:v>-2.3099999999999999E-2</c:v>
                </c:pt>
                <c:pt idx="444">
                  <c:v>-2.3099999999999999E-2</c:v>
                </c:pt>
                <c:pt idx="445">
                  <c:v>-2.3099999999999999E-2</c:v>
                </c:pt>
                <c:pt idx="446">
                  <c:v>-2.3099999999999999E-2</c:v>
                </c:pt>
                <c:pt idx="447">
                  <c:v>-2.3099999999999999E-2</c:v>
                </c:pt>
                <c:pt idx="448">
                  <c:v>-2.3099999999999999E-2</c:v>
                </c:pt>
                <c:pt idx="449">
                  <c:v>-2.3099999999999999E-2</c:v>
                </c:pt>
                <c:pt idx="450">
                  <c:v>-2.3099999999999999E-2</c:v>
                </c:pt>
                <c:pt idx="451">
                  <c:v>-2.3099999999999999E-2</c:v>
                </c:pt>
                <c:pt idx="452">
                  <c:v>-2.3099999999999999E-2</c:v>
                </c:pt>
                <c:pt idx="453">
                  <c:v>-2.3099999999999999E-2</c:v>
                </c:pt>
                <c:pt idx="454">
                  <c:v>-2.3099999999999999E-2</c:v>
                </c:pt>
                <c:pt idx="455">
                  <c:v>-2.3099999999999999E-2</c:v>
                </c:pt>
                <c:pt idx="456">
                  <c:v>-2.3099999999999999E-2</c:v>
                </c:pt>
                <c:pt idx="457">
                  <c:v>-2.3099999999999999E-2</c:v>
                </c:pt>
                <c:pt idx="458">
                  <c:v>-2.3099999999999999E-2</c:v>
                </c:pt>
                <c:pt idx="459">
                  <c:v>-2.3099999999999999E-2</c:v>
                </c:pt>
                <c:pt idx="460">
                  <c:v>-2.3099999999999999E-2</c:v>
                </c:pt>
                <c:pt idx="461">
                  <c:v>-2.3099999999999999E-2</c:v>
                </c:pt>
                <c:pt idx="462">
                  <c:v>-2.3099999999999999E-2</c:v>
                </c:pt>
              </c:numCache>
            </c:numRef>
          </c:val>
        </c:ser>
        <c:ser>
          <c:idx val="18"/>
          <c:order val="18"/>
          <c:val>
            <c:numRef>
              <c:f>Sheet4!$S$1:$S$465</c:f>
              <c:numCache>
                <c:formatCode>General</c:formatCode>
                <c:ptCount val="465"/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0">
                  <c:v>0.05</c:v>
                </c:pt>
                <c:pt idx="21">
                  <c:v>0.05</c:v>
                </c:pt>
                <c:pt idx="22">
                  <c:v>0.05</c:v>
                </c:pt>
                <c:pt idx="25">
                  <c:v>4.9500000000000002E-2</c:v>
                </c:pt>
                <c:pt idx="26">
                  <c:v>4.9500000000000002E-2</c:v>
                </c:pt>
                <c:pt idx="27">
                  <c:v>4.9500000000000002E-2</c:v>
                </c:pt>
                <c:pt idx="28">
                  <c:v>4.9500000000000002E-2</c:v>
                </c:pt>
                <c:pt idx="29">
                  <c:v>4.9500000000000002E-2</c:v>
                </c:pt>
                <c:pt idx="30">
                  <c:v>4.9500000000000002E-2</c:v>
                </c:pt>
                <c:pt idx="31">
                  <c:v>4.9500000000000002E-2</c:v>
                </c:pt>
                <c:pt idx="32">
                  <c:v>4.9500000000000002E-2</c:v>
                </c:pt>
                <c:pt idx="33">
                  <c:v>4.9500000000000002E-2</c:v>
                </c:pt>
                <c:pt idx="34">
                  <c:v>4.9500000000000002E-2</c:v>
                </c:pt>
                <c:pt idx="35">
                  <c:v>4.9500000000000002E-2</c:v>
                </c:pt>
                <c:pt idx="36">
                  <c:v>4.9500000000000002E-2</c:v>
                </c:pt>
                <c:pt idx="37">
                  <c:v>4.9500000000000002E-2</c:v>
                </c:pt>
                <c:pt idx="38">
                  <c:v>4.9500000000000002E-2</c:v>
                </c:pt>
                <c:pt idx="39">
                  <c:v>4.9500000000000002E-2</c:v>
                </c:pt>
                <c:pt idx="40">
                  <c:v>4.9500000000000002E-2</c:v>
                </c:pt>
                <c:pt idx="41">
                  <c:v>4.9500000000000002E-2</c:v>
                </c:pt>
                <c:pt idx="42">
                  <c:v>4.9500000000000002E-2</c:v>
                </c:pt>
                <c:pt idx="43">
                  <c:v>4.9500000000000002E-2</c:v>
                </c:pt>
                <c:pt idx="44">
                  <c:v>4.9500000000000002E-2</c:v>
                </c:pt>
                <c:pt idx="47">
                  <c:v>4.8500000000000001E-2</c:v>
                </c:pt>
                <c:pt idx="48">
                  <c:v>4.8500000000000001E-2</c:v>
                </c:pt>
                <c:pt idx="49">
                  <c:v>4.8500000000000001E-2</c:v>
                </c:pt>
                <c:pt idx="50">
                  <c:v>4.8500000000000001E-2</c:v>
                </c:pt>
                <c:pt idx="51">
                  <c:v>4.8500000000000001E-2</c:v>
                </c:pt>
                <c:pt idx="52">
                  <c:v>4.8500000000000001E-2</c:v>
                </c:pt>
                <c:pt idx="53">
                  <c:v>4.8500000000000001E-2</c:v>
                </c:pt>
                <c:pt idx="54">
                  <c:v>4.8500000000000001E-2</c:v>
                </c:pt>
                <c:pt idx="55">
                  <c:v>4.8500000000000001E-2</c:v>
                </c:pt>
                <c:pt idx="56">
                  <c:v>4.8500000000000001E-2</c:v>
                </c:pt>
                <c:pt idx="57">
                  <c:v>4.8500000000000001E-2</c:v>
                </c:pt>
                <c:pt idx="58">
                  <c:v>4.8500000000000001E-2</c:v>
                </c:pt>
                <c:pt idx="59">
                  <c:v>4.8500000000000001E-2</c:v>
                </c:pt>
                <c:pt idx="60">
                  <c:v>4.8500000000000001E-2</c:v>
                </c:pt>
                <c:pt idx="61">
                  <c:v>4.8500000000000001E-2</c:v>
                </c:pt>
                <c:pt idx="62">
                  <c:v>4.8500000000000001E-2</c:v>
                </c:pt>
                <c:pt idx="63">
                  <c:v>4.8500000000000001E-2</c:v>
                </c:pt>
                <c:pt idx="64">
                  <c:v>4.8500000000000001E-2</c:v>
                </c:pt>
                <c:pt idx="65">
                  <c:v>4.8500000000000001E-2</c:v>
                </c:pt>
                <c:pt idx="66">
                  <c:v>4.8500000000000001E-2</c:v>
                </c:pt>
                <c:pt idx="69">
                  <c:v>4.7E-2</c:v>
                </c:pt>
                <c:pt idx="70">
                  <c:v>4.7E-2</c:v>
                </c:pt>
                <c:pt idx="71">
                  <c:v>4.7E-2</c:v>
                </c:pt>
                <c:pt idx="72">
                  <c:v>4.7E-2</c:v>
                </c:pt>
                <c:pt idx="73">
                  <c:v>4.7E-2</c:v>
                </c:pt>
                <c:pt idx="74">
                  <c:v>4.7E-2</c:v>
                </c:pt>
                <c:pt idx="75">
                  <c:v>4.7E-2</c:v>
                </c:pt>
                <c:pt idx="76">
                  <c:v>4.7E-2</c:v>
                </c:pt>
                <c:pt idx="77">
                  <c:v>4.7E-2</c:v>
                </c:pt>
                <c:pt idx="78">
                  <c:v>4.7E-2</c:v>
                </c:pt>
                <c:pt idx="79">
                  <c:v>4.7E-2</c:v>
                </c:pt>
                <c:pt idx="80">
                  <c:v>4.7E-2</c:v>
                </c:pt>
                <c:pt idx="81">
                  <c:v>4.7E-2</c:v>
                </c:pt>
                <c:pt idx="82">
                  <c:v>4.7E-2</c:v>
                </c:pt>
                <c:pt idx="83">
                  <c:v>4.7E-2</c:v>
                </c:pt>
                <c:pt idx="84">
                  <c:v>4.7E-2</c:v>
                </c:pt>
                <c:pt idx="85">
                  <c:v>4.7E-2</c:v>
                </c:pt>
                <c:pt idx="86">
                  <c:v>4.7E-2</c:v>
                </c:pt>
                <c:pt idx="87">
                  <c:v>4.7E-2</c:v>
                </c:pt>
                <c:pt idx="88">
                  <c:v>4.7E-2</c:v>
                </c:pt>
                <c:pt idx="91">
                  <c:v>4.5100000000000001E-2</c:v>
                </c:pt>
                <c:pt idx="92">
                  <c:v>4.5100000000000001E-2</c:v>
                </c:pt>
                <c:pt idx="93">
                  <c:v>4.5100000000000001E-2</c:v>
                </c:pt>
                <c:pt idx="94">
                  <c:v>4.5100000000000001E-2</c:v>
                </c:pt>
                <c:pt idx="95">
                  <c:v>4.5100000000000001E-2</c:v>
                </c:pt>
                <c:pt idx="96">
                  <c:v>4.5100000000000001E-2</c:v>
                </c:pt>
                <c:pt idx="97">
                  <c:v>4.5100000000000001E-2</c:v>
                </c:pt>
                <c:pt idx="98">
                  <c:v>4.5100000000000001E-2</c:v>
                </c:pt>
                <c:pt idx="99">
                  <c:v>4.5100000000000001E-2</c:v>
                </c:pt>
                <c:pt idx="100">
                  <c:v>4.5100000000000001E-2</c:v>
                </c:pt>
                <c:pt idx="101">
                  <c:v>4.5100000000000001E-2</c:v>
                </c:pt>
                <c:pt idx="102">
                  <c:v>4.5100000000000001E-2</c:v>
                </c:pt>
                <c:pt idx="103">
                  <c:v>4.5100000000000001E-2</c:v>
                </c:pt>
                <c:pt idx="104">
                  <c:v>4.5100000000000001E-2</c:v>
                </c:pt>
                <c:pt idx="105">
                  <c:v>4.5100000000000001E-2</c:v>
                </c:pt>
                <c:pt idx="106">
                  <c:v>4.5100000000000001E-2</c:v>
                </c:pt>
                <c:pt idx="107">
                  <c:v>4.5100000000000001E-2</c:v>
                </c:pt>
                <c:pt idx="108">
                  <c:v>4.5100000000000001E-2</c:v>
                </c:pt>
                <c:pt idx="109">
                  <c:v>4.5100000000000001E-2</c:v>
                </c:pt>
                <c:pt idx="110">
                  <c:v>4.5100000000000001E-2</c:v>
                </c:pt>
                <c:pt idx="113">
                  <c:v>4.2700000000000002E-2</c:v>
                </c:pt>
                <c:pt idx="114">
                  <c:v>4.2700000000000002E-2</c:v>
                </c:pt>
                <c:pt idx="115">
                  <c:v>4.2700000000000002E-2</c:v>
                </c:pt>
                <c:pt idx="116">
                  <c:v>4.2700000000000002E-2</c:v>
                </c:pt>
                <c:pt idx="117">
                  <c:v>4.2700000000000002E-2</c:v>
                </c:pt>
                <c:pt idx="118">
                  <c:v>4.2700000000000002E-2</c:v>
                </c:pt>
                <c:pt idx="119">
                  <c:v>4.2700000000000002E-2</c:v>
                </c:pt>
                <c:pt idx="120">
                  <c:v>4.2700000000000002E-2</c:v>
                </c:pt>
                <c:pt idx="121">
                  <c:v>4.2700000000000002E-2</c:v>
                </c:pt>
                <c:pt idx="122">
                  <c:v>4.2700000000000002E-2</c:v>
                </c:pt>
                <c:pt idx="123">
                  <c:v>4.2700000000000002E-2</c:v>
                </c:pt>
                <c:pt idx="124">
                  <c:v>4.2700000000000002E-2</c:v>
                </c:pt>
                <c:pt idx="125">
                  <c:v>4.2700000000000002E-2</c:v>
                </c:pt>
                <c:pt idx="126">
                  <c:v>4.2700000000000002E-2</c:v>
                </c:pt>
                <c:pt idx="127">
                  <c:v>4.2700000000000002E-2</c:v>
                </c:pt>
                <c:pt idx="128">
                  <c:v>4.2700000000000002E-2</c:v>
                </c:pt>
                <c:pt idx="129">
                  <c:v>4.2700000000000002E-2</c:v>
                </c:pt>
                <c:pt idx="130">
                  <c:v>4.2700000000000002E-2</c:v>
                </c:pt>
                <c:pt idx="131">
                  <c:v>4.2700000000000002E-2</c:v>
                </c:pt>
                <c:pt idx="132">
                  <c:v>4.2700000000000002E-2</c:v>
                </c:pt>
                <c:pt idx="135">
                  <c:v>3.9800000000000002E-2</c:v>
                </c:pt>
                <c:pt idx="136">
                  <c:v>3.9800000000000002E-2</c:v>
                </c:pt>
                <c:pt idx="137">
                  <c:v>3.9800000000000002E-2</c:v>
                </c:pt>
                <c:pt idx="138">
                  <c:v>3.9800000000000002E-2</c:v>
                </c:pt>
                <c:pt idx="139">
                  <c:v>3.9800000000000002E-2</c:v>
                </c:pt>
                <c:pt idx="140">
                  <c:v>3.9800000000000002E-2</c:v>
                </c:pt>
                <c:pt idx="141">
                  <c:v>3.9800000000000002E-2</c:v>
                </c:pt>
                <c:pt idx="142">
                  <c:v>3.9800000000000002E-2</c:v>
                </c:pt>
                <c:pt idx="143">
                  <c:v>3.9800000000000002E-2</c:v>
                </c:pt>
                <c:pt idx="144">
                  <c:v>3.9800000000000002E-2</c:v>
                </c:pt>
                <c:pt idx="145">
                  <c:v>3.9800000000000002E-2</c:v>
                </c:pt>
                <c:pt idx="146">
                  <c:v>3.9800000000000002E-2</c:v>
                </c:pt>
                <c:pt idx="147">
                  <c:v>3.9800000000000002E-2</c:v>
                </c:pt>
                <c:pt idx="148">
                  <c:v>3.9800000000000002E-2</c:v>
                </c:pt>
                <c:pt idx="149">
                  <c:v>3.9800000000000002E-2</c:v>
                </c:pt>
                <c:pt idx="150">
                  <c:v>3.9800000000000002E-2</c:v>
                </c:pt>
                <c:pt idx="151">
                  <c:v>3.9800000000000002E-2</c:v>
                </c:pt>
                <c:pt idx="152">
                  <c:v>3.9800000000000002E-2</c:v>
                </c:pt>
                <c:pt idx="153">
                  <c:v>3.9800000000000002E-2</c:v>
                </c:pt>
                <c:pt idx="154">
                  <c:v>3.9800000000000002E-2</c:v>
                </c:pt>
                <c:pt idx="157">
                  <c:v>3.6600000000000001E-2</c:v>
                </c:pt>
                <c:pt idx="158">
                  <c:v>3.6600000000000001E-2</c:v>
                </c:pt>
                <c:pt idx="159">
                  <c:v>3.6600000000000001E-2</c:v>
                </c:pt>
                <c:pt idx="160">
                  <c:v>3.6600000000000001E-2</c:v>
                </c:pt>
                <c:pt idx="161">
                  <c:v>3.6600000000000001E-2</c:v>
                </c:pt>
                <c:pt idx="162">
                  <c:v>3.6600000000000001E-2</c:v>
                </c:pt>
                <c:pt idx="163">
                  <c:v>3.6600000000000001E-2</c:v>
                </c:pt>
                <c:pt idx="164">
                  <c:v>3.6600000000000001E-2</c:v>
                </c:pt>
                <c:pt idx="165">
                  <c:v>3.6600000000000001E-2</c:v>
                </c:pt>
                <c:pt idx="166">
                  <c:v>3.6600000000000001E-2</c:v>
                </c:pt>
                <c:pt idx="167">
                  <c:v>3.6600000000000001E-2</c:v>
                </c:pt>
                <c:pt idx="168">
                  <c:v>3.6600000000000001E-2</c:v>
                </c:pt>
                <c:pt idx="169">
                  <c:v>3.6600000000000001E-2</c:v>
                </c:pt>
                <c:pt idx="170">
                  <c:v>3.6600000000000001E-2</c:v>
                </c:pt>
                <c:pt idx="171">
                  <c:v>3.6600000000000001E-2</c:v>
                </c:pt>
                <c:pt idx="172">
                  <c:v>3.6600000000000001E-2</c:v>
                </c:pt>
                <c:pt idx="173">
                  <c:v>3.6600000000000001E-2</c:v>
                </c:pt>
                <c:pt idx="174">
                  <c:v>3.6600000000000001E-2</c:v>
                </c:pt>
                <c:pt idx="175">
                  <c:v>3.6600000000000001E-2</c:v>
                </c:pt>
                <c:pt idx="176">
                  <c:v>3.6600000000000001E-2</c:v>
                </c:pt>
                <c:pt idx="179">
                  <c:v>3.3000000000000002E-2</c:v>
                </c:pt>
                <c:pt idx="180">
                  <c:v>3.3000000000000002E-2</c:v>
                </c:pt>
                <c:pt idx="181">
                  <c:v>3.3000000000000002E-2</c:v>
                </c:pt>
                <c:pt idx="182">
                  <c:v>3.3000000000000002E-2</c:v>
                </c:pt>
                <c:pt idx="183">
                  <c:v>3.3000000000000002E-2</c:v>
                </c:pt>
                <c:pt idx="184">
                  <c:v>3.3000000000000002E-2</c:v>
                </c:pt>
                <c:pt idx="185">
                  <c:v>3.3000000000000002E-2</c:v>
                </c:pt>
                <c:pt idx="186">
                  <c:v>3.3000000000000002E-2</c:v>
                </c:pt>
                <c:pt idx="187">
                  <c:v>3.3000000000000002E-2</c:v>
                </c:pt>
                <c:pt idx="188">
                  <c:v>3.3000000000000002E-2</c:v>
                </c:pt>
                <c:pt idx="189">
                  <c:v>3.3000000000000002E-2</c:v>
                </c:pt>
                <c:pt idx="190">
                  <c:v>3.3000000000000002E-2</c:v>
                </c:pt>
                <c:pt idx="191">
                  <c:v>3.3000000000000002E-2</c:v>
                </c:pt>
                <c:pt idx="192">
                  <c:v>3.3000000000000002E-2</c:v>
                </c:pt>
                <c:pt idx="193">
                  <c:v>3.3000000000000002E-2</c:v>
                </c:pt>
                <c:pt idx="194">
                  <c:v>3.3000000000000002E-2</c:v>
                </c:pt>
                <c:pt idx="195">
                  <c:v>3.3000000000000002E-2</c:v>
                </c:pt>
                <c:pt idx="196">
                  <c:v>3.3000000000000002E-2</c:v>
                </c:pt>
                <c:pt idx="197">
                  <c:v>3.3000000000000002E-2</c:v>
                </c:pt>
                <c:pt idx="198">
                  <c:v>3.3000000000000002E-2</c:v>
                </c:pt>
                <c:pt idx="201">
                  <c:v>2.9100000000000001E-2</c:v>
                </c:pt>
                <c:pt idx="202">
                  <c:v>2.9100000000000001E-2</c:v>
                </c:pt>
                <c:pt idx="203">
                  <c:v>2.9100000000000001E-2</c:v>
                </c:pt>
                <c:pt idx="204">
                  <c:v>2.9100000000000001E-2</c:v>
                </c:pt>
                <c:pt idx="205">
                  <c:v>2.9100000000000001E-2</c:v>
                </c:pt>
                <c:pt idx="206">
                  <c:v>2.9100000000000001E-2</c:v>
                </c:pt>
                <c:pt idx="207">
                  <c:v>2.9100000000000001E-2</c:v>
                </c:pt>
                <c:pt idx="208">
                  <c:v>2.9100000000000001E-2</c:v>
                </c:pt>
                <c:pt idx="209">
                  <c:v>2.9100000000000001E-2</c:v>
                </c:pt>
                <c:pt idx="210">
                  <c:v>2.9100000000000001E-2</c:v>
                </c:pt>
                <c:pt idx="211">
                  <c:v>2.9100000000000001E-2</c:v>
                </c:pt>
                <c:pt idx="212">
                  <c:v>2.9100000000000001E-2</c:v>
                </c:pt>
                <c:pt idx="213">
                  <c:v>2.9100000000000001E-2</c:v>
                </c:pt>
                <c:pt idx="214">
                  <c:v>2.9100000000000001E-2</c:v>
                </c:pt>
                <c:pt idx="215">
                  <c:v>2.9100000000000001E-2</c:v>
                </c:pt>
                <c:pt idx="216">
                  <c:v>2.9100000000000001E-2</c:v>
                </c:pt>
                <c:pt idx="217">
                  <c:v>2.9100000000000001E-2</c:v>
                </c:pt>
                <c:pt idx="218">
                  <c:v>2.9100000000000001E-2</c:v>
                </c:pt>
                <c:pt idx="219">
                  <c:v>2.9100000000000001E-2</c:v>
                </c:pt>
                <c:pt idx="220">
                  <c:v>2.9100000000000001E-2</c:v>
                </c:pt>
                <c:pt idx="223">
                  <c:v>2.4899999999999999E-2</c:v>
                </c:pt>
                <c:pt idx="224">
                  <c:v>2.4899999999999999E-2</c:v>
                </c:pt>
                <c:pt idx="225">
                  <c:v>2.4899999999999999E-2</c:v>
                </c:pt>
                <c:pt idx="226">
                  <c:v>2.4899999999999999E-2</c:v>
                </c:pt>
                <c:pt idx="227">
                  <c:v>2.4899999999999999E-2</c:v>
                </c:pt>
                <c:pt idx="228">
                  <c:v>2.4899999999999999E-2</c:v>
                </c:pt>
                <c:pt idx="229">
                  <c:v>2.4899999999999999E-2</c:v>
                </c:pt>
                <c:pt idx="230">
                  <c:v>2.4899999999999999E-2</c:v>
                </c:pt>
                <c:pt idx="231">
                  <c:v>2.4899999999999999E-2</c:v>
                </c:pt>
                <c:pt idx="232">
                  <c:v>2.4899999999999999E-2</c:v>
                </c:pt>
                <c:pt idx="233">
                  <c:v>2.4899999999999999E-2</c:v>
                </c:pt>
                <c:pt idx="234">
                  <c:v>2.4899999999999999E-2</c:v>
                </c:pt>
                <c:pt idx="235">
                  <c:v>2.4899999999999999E-2</c:v>
                </c:pt>
                <c:pt idx="236">
                  <c:v>2.4899999999999999E-2</c:v>
                </c:pt>
                <c:pt idx="237">
                  <c:v>2.4899999999999999E-2</c:v>
                </c:pt>
                <c:pt idx="238">
                  <c:v>2.4899999999999999E-2</c:v>
                </c:pt>
                <c:pt idx="239">
                  <c:v>2.4899999999999999E-2</c:v>
                </c:pt>
                <c:pt idx="240">
                  <c:v>2.4899999999999999E-2</c:v>
                </c:pt>
                <c:pt idx="241">
                  <c:v>2.4899999999999999E-2</c:v>
                </c:pt>
                <c:pt idx="242">
                  <c:v>2.4899999999999999E-2</c:v>
                </c:pt>
                <c:pt idx="245">
                  <c:v>2.0400000000000001E-2</c:v>
                </c:pt>
                <c:pt idx="246">
                  <c:v>2.0400000000000001E-2</c:v>
                </c:pt>
                <c:pt idx="247">
                  <c:v>2.0400000000000001E-2</c:v>
                </c:pt>
                <c:pt idx="248">
                  <c:v>2.0400000000000001E-2</c:v>
                </c:pt>
                <c:pt idx="249">
                  <c:v>2.0400000000000001E-2</c:v>
                </c:pt>
                <c:pt idx="250">
                  <c:v>2.0400000000000001E-2</c:v>
                </c:pt>
                <c:pt idx="251">
                  <c:v>2.0400000000000001E-2</c:v>
                </c:pt>
                <c:pt idx="252">
                  <c:v>2.0400000000000001E-2</c:v>
                </c:pt>
                <c:pt idx="253">
                  <c:v>2.0400000000000001E-2</c:v>
                </c:pt>
                <c:pt idx="254">
                  <c:v>2.0400000000000001E-2</c:v>
                </c:pt>
                <c:pt idx="255">
                  <c:v>2.0400000000000001E-2</c:v>
                </c:pt>
                <c:pt idx="256">
                  <c:v>2.0400000000000001E-2</c:v>
                </c:pt>
                <c:pt idx="257">
                  <c:v>2.0400000000000001E-2</c:v>
                </c:pt>
                <c:pt idx="258">
                  <c:v>2.0400000000000001E-2</c:v>
                </c:pt>
                <c:pt idx="259">
                  <c:v>2.0400000000000001E-2</c:v>
                </c:pt>
                <c:pt idx="260">
                  <c:v>2.0400000000000001E-2</c:v>
                </c:pt>
                <c:pt idx="261">
                  <c:v>2.0400000000000001E-2</c:v>
                </c:pt>
                <c:pt idx="262">
                  <c:v>2.0400000000000001E-2</c:v>
                </c:pt>
                <c:pt idx="263">
                  <c:v>2.0400000000000001E-2</c:v>
                </c:pt>
                <c:pt idx="264">
                  <c:v>2.0400000000000001E-2</c:v>
                </c:pt>
                <c:pt idx="267">
                  <c:v>1.5800000000000002E-2</c:v>
                </c:pt>
                <c:pt idx="268">
                  <c:v>1.5800000000000002E-2</c:v>
                </c:pt>
                <c:pt idx="269">
                  <c:v>1.5800000000000002E-2</c:v>
                </c:pt>
                <c:pt idx="270">
                  <c:v>1.5800000000000002E-2</c:v>
                </c:pt>
                <c:pt idx="271">
                  <c:v>1.5800000000000002E-2</c:v>
                </c:pt>
                <c:pt idx="272">
                  <c:v>1.5800000000000002E-2</c:v>
                </c:pt>
                <c:pt idx="273">
                  <c:v>1.5800000000000002E-2</c:v>
                </c:pt>
                <c:pt idx="274">
                  <c:v>1.5800000000000002E-2</c:v>
                </c:pt>
                <c:pt idx="275">
                  <c:v>1.5800000000000002E-2</c:v>
                </c:pt>
                <c:pt idx="276">
                  <c:v>1.5800000000000002E-2</c:v>
                </c:pt>
                <c:pt idx="277">
                  <c:v>1.5800000000000002E-2</c:v>
                </c:pt>
                <c:pt idx="278">
                  <c:v>1.5800000000000002E-2</c:v>
                </c:pt>
                <c:pt idx="279">
                  <c:v>1.5800000000000002E-2</c:v>
                </c:pt>
                <c:pt idx="280">
                  <c:v>1.5800000000000002E-2</c:v>
                </c:pt>
                <c:pt idx="281">
                  <c:v>1.5800000000000002E-2</c:v>
                </c:pt>
                <c:pt idx="282">
                  <c:v>1.5800000000000002E-2</c:v>
                </c:pt>
                <c:pt idx="283">
                  <c:v>1.5800000000000002E-2</c:v>
                </c:pt>
                <c:pt idx="284">
                  <c:v>1.5800000000000002E-2</c:v>
                </c:pt>
                <c:pt idx="285">
                  <c:v>1.5800000000000002E-2</c:v>
                </c:pt>
                <c:pt idx="286">
                  <c:v>1.5800000000000002E-2</c:v>
                </c:pt>
                <c:pt idx="289">
                  <c:v>1.09E-2</c:v>
                </c:pt>
                <c:pt idx="290">
                  <c:v>1.09E-2</c:v>
                </c:pt>
                <c:pt idx="291">
                  <c:v>1.09E-2</c:v>
                </c:pt>
                <c:pt idx="292">
                  <c:v>1.09E-2</c:v>
                </c:pt>
                <c:pt idx="293">
                  <c:v>1.09E-2</c:v>
                </c:pt>
                <c:pt idx="294">
                  <c:v>1.09E-2</c:v>
                </c:pt>
                <c:pt idx="295">
                  <c:v>1.09E-2</c:v>
                </c:pt>
                <c:pt idx="296">
                  <c:v>1.09E-2</c:v>
                </c:pt>
                <c:pt idx="297">
                  <c:v>1.09E-2</c:v>
                </c:pt>
                <c:pt idx="298">
                  <c:v>1.09E-2</c:v>
                </c:pt>
                <c:pt idx="299">
                  <c:v>1.09E-2</c:v>
                </c:pt>
                <c:pt idx="300">
                  <c:v>1.09E-2</c:v>
                </c:pt>
                <c:pt idx="301">
                  <c:v>1.09E-2</c:v>
                </c:pt>
                <c:pt idx="302">
                  <c:v>1.09E-2</c:v>
                </c:pt>
                <c:pt idx="303">
                  <c:v>1.09E-2</c:v>
                </c:pt>
                <c:pt idx="304">
                  <c:v>1.09E-2</c:v>
                </c:pt>
                <c:pt idx="305">
                  <c:v>1.09E-2</c:v>
                </c:pt>
                <c:pt idx="306">
                  <c:v>1.09E-2</c:v>
                </c:pt>
                <c:pt idx="307">
                  <c:v>1.09E-2</c:v>
                </c:pt>
                <c:pt idx="308">
                  <c:v>1.09E-2</c:v>
                </c:pt>
                <c:pt idx="311">
                  <c:v>6.0000000000000001E-3</c:v>
                </c:pt>
                <c:pt idx="312">
                  <c:v>6.0000000000000001E-3</c:v>
                </c:pt>
                <c:pt idx="313">
                  <c:v>6.0000000000000001E-3</c:v>
                </c:pt>
                <c:pt idx="314">
                  <c:v>6.0000000000000001E-3</c:v>
                </c:pt>
                <c:pt idx="315">
                  <c:v>6.0000000000000001E-3</c:v>
                </c:pt>
                <c:pt idx="316">
                  <c:v>6.0000000000000001E-3</c:v>
                </c:pt>
                <c:pt idx="317">
                  <c:v>6.0000000000000001E-3</c:v>
                </c:pt>
                <c:pt idx="318">
                  <c:v>6.0000000000000001E-3</c:v>
                </c:pt>
                <c:pt idx="319">
                  <c:v>6.0000000000000001E-3</c:v>
                </c:pt>
                <c:pt idx="320">
                  <c:v>6.0000000000000001E-3</c:v>
                </c:pt>
                <c:pt idx="321">
                  <c:v>6.0000000000000001E-3</c:v>
                </c:pt>
                <c:pt idx="322">
                  <c:v>6.0000000000000001E-3</c:v>
                </c:pt>
                <c:pt idx="323">
                  <c:v>6.0000000000000001E-3</c:v>
                </c:pt>
                <c:pt idx="324">
                  <c:v>6.0000000000000001E-3</c:v>
                </c:pt>
                <c:pt idx="325">
                  <c:v>6.0000000000000001E-3</c:v>
                </c:pt>
                <c:pt idx="326">
                  <c:v>6.0000000000000001E-3</c:v>
                </c:pt>
                <c:pt idx="327">
                  <c:v>6.0000000000000001E-3</c:v>
                </c:pt>
                <c:pt idx="328">
                  <c:v>6.0000000000000001E-3</c:v>
                </c:pt>
                <c:pt idx="329">
                  <c:v>6.0000000000000001E-3</c:v>
                </c:pt>
                <c:pt idx="330">
                  <c:v>6.0000000000000001E-3</c:v>
                </c:pt>
                <c:pt idx="333">
                  <c:v>1E-3</c:v>
                </c:pt>
                <c:pt idx="334">
                  <c:v>1E-3</c:v>
                </c:pt>
                <c:pt idx="335">
                  <c:v>1E-3</c:v>
                </c:pt>
                <c:pt idx="336">
                  <c:v>1E-3</c:v>
                </c:pt>
                <c:pt idx="337">
                  <c:v>1E-3</c:v>
                </c:pt>
                <c:pt idx="338">
                  <c:v>1E-3</c:v>
                </c:pt>
                <c:pt idx="339">
                  <c:v>1E-3</c:v>
                </c:pt>
                <c:pt idx="340">
                  <c:v>1E-3</c:v>
                </c:pt>
                <c:pt idx="341">
                  <c:v>1E-3</c:v>
                </c:pt>
                <c:pt idx="342">
                  <c:v>1E-3</c:v>
                </c:pt>
                <c:pt idx="343">
                  <c:v>1E-3</c:v>
                </c:pt>
                <c:pt idx="344">
                  <c:v>1E-3</c:v>
                </c:pt>
                <c:pt idx="345">
                  <c:v>1E-3</c:v>
                </c:pt>
                <c:pt idx="346">
                  <c:v>1E-3</c:v>
                </c:pt>
                <c:pt idx="347">
                  <c:v>1E-3</c:v>
                </c:pt>
                <c:pt idx="348">
                  <c:v>1E-3</c:v>
                </c:pt>
                <c:pt idx="349">
                  <c:v>1E-3</c:v>
                </c:pt>
                <c:pt idx="350">
                  <c:v>1E-3</c:v>
                </c:pt>
                <c:pt idx="351">
                  <c:v>1E-3</c:v>
                </c:pt>
                <c:pt idx="352">
                  <c:v>1E-3</c:v>
                </c:pt>
                <c:pt idx="355">
                  <c:v>-4.0000000000000001E-3</c:v>
                </c:pt>
                <c:pt idx="356">
                  <c:v>-4.0000000000000001E-3</c:v>
                </c:pt>
                <c:pt idx="357">
                  <c:v>-4.0000000000000001E-3</c:v>
                </c:pt>
                <c:pt idx="358">
                  <c:v>-4.0000000000000001E-3</c:v>
                </c:pt>
                <c:pt idx="359">
                  <c:v>-4.0000000000000001E-3</c:v>
                </c:pt>
                <c:pt idx="360">
                  <c:v>-4.0000000000000001E-3</c:v>
                </c:pt>
                <c:pt idx="361">
                  <c:v>-4.0000000000000001E-3</c:v>
                </c:pt>
                <c:pt idx="362">
                  <c:v>-4.0000000000000001E-3</c:v>
                </c:pt>
                <c:pt idx="363">
                  <c:v>-4.0000000000000001E-3</c:v>
                </c:pt>
                <c:pt idx="364">
                  <c:v>-4.0000000000000001E-3</c:v>
                </c:pt>
                <c:pt idx="365">
                  <c:v>-4.0000000000000001E-3</c:v>
                </c:pt>
                <c:pt idx="366">
                  <c:v>-4.0000000000000001E-3</c:v>
                </c:pt>
                <c:pt idx="367">
                  <c:v>-4.0000000000000001E-3</c:v>
                </c:pt>
                <c:pt idx="368">
                  <c:v>-4.0000000000000001E-3</c:v>
                </c:pt>
                <c:pt idx="369">
                  <c:v>-4.0000000000000001E-3</c:v>
                </c:pt>
                <c:pt idx="370">
                  <c:v>-4.0000000000000001E-3</c:v>
                </c:pt>
                <c:pt idx="371">
                  <c:v>-4.0000000000000001E-3</c:v>
                </c:pt>
                <c:pt idx="372">
                  <c:v>-4.0000000000000001E-3</c:v>
                </c:pt>
                <c:pt idx="373">
                  <c:v>-4.0000000000000001E-3</c:v>
                </c:pt>
                <c:pt idx="374">
                  <c:v>-4.0000000000000001E-3</c:v>
                </c:pt>
                <c:pt idx="377">
                  <c:v>-8.9999999999999993E-3</c:v>
                </c:pt>
                <c:pt idx="378">
                  <c:v>-8.9999999999999993E-3</c:v>
                </c:pt>
                <c:pt idx="379">
                  <c:v>-8.9999999999999993E-3</c:v>
                </c:pt>
                <c:pt idx="380">
                  <c:v>-8.9999999999999993E-3</c:v>
                </c:pt>
                <c:pt idx="381">
                  <c:v>-8.9999999999999993E-3</c:v>
                </c:pt>
                <c:pt idx="382">
                  <c:v>-8.9999999999999993E-3</c:v>
                </c:pt>
                <c:pt idx="383">
                  <c:v>-8.9999999999999993E-3</c:v>
                </c:pt>
                <c:pt idx="384">
                  <c:v>-8.9999999999999993E-3</c:v>
                </c:pt>
                <c:pt idx="385">
                  <c:v>-8.9999999999999993E-3</c:v>
                </c:pt>
                <c:pt idx="386">
                  <c:v>-8.9999999999999993E-3</c:v>
                </c:pt>
                <c:pt idx="387">
                  <c:v>-8.9999999999999993E-3</c:v>
                </c:pt>
                <c:pt idx="388">
                  <c:v>-8.9999999999999993E-3</c:v>
                </c:pt>
                <c:pt idx="389">
                  <c:v>-8.9999999999999993E-3</c:v>
                </c:pt>
                <c:pt idx="390">
                  <c:v>-8.9999999999999993E-3</c:v>
                </c:pt>
                <c:pt idx="391">
                  <c:v>-8.9999999999999993E-3</c:v>
                </c:pt>
                <c:pt idx="392">
                  <c:v>-8.9999999999999993E-3</c:v>
                </c:pt>
                <c:pt idx="393">
                  <c:v>-8.9999999999999993E-3</c:v>
                </c:pt>
                <c:pt idx="394">
                  <c:v>-8.9999999999999993E-3</c:v>
                </c:pt>
                <c:pt idx="395">
                  <c:v>-8.9999999999999993E-3</c:v>
                </c:pt>
                <c:pt idx="396">
                  <c:v>-8.9999999999999993E-3</c:v>
                </c:pt>
                <c:pt idx="399">
                  <c:v>-1.38E-2</c:v>
                </c:pt>
                <c:pt idx="400">
                  <c:v>-1.38E-2</c:v>
                </c:pt>
                <c:pt idx="401">
                  <c:v>-1.38E-2</c:v>
                </c:pt>
                <c:pt idx="402">
                  <c:v>-1.38E-2</c:v>
                </c:pt>
                <c:pt idx="403">
                  <c:v>-1.38E-2</c:v>
                </c:pt>
                <c:pt idx="404">
                  <c:v>-1.38E-2</c:v>
                </c:pt>
                <c:pt idx="405">
                  <c:v>-1.38E-2</c:v>
                </c:pt>
                <c:pt idx="406">
                  <c:v>-1.38E-2</c:v>
                </c:pt>
                <c:pt idx="407">
                  <c:v>-1.38E-2</c:v>
                </c:pt>
                <c:pt idx="408">
                  <c:v>-1.38E-2</c:v>
                </c:pt>
                <c:pt idx="409">
                  <c:v>-1.38E-2</c:v>
                </c:pt>
                <c:pt idx="410">
                  <c:v>-1.38E-2</c:v>
                </c:pt>
                <c:pt idx="411">
                  <c:v>-1.38E-2</c:v>
                </c:pt>
                <c:pt idx="412">
                  <c:v>-1.38E-2</c:v>
                </c:pt>
                <c:pt idx="413">
                  <c:v>-1.38E-2</c:v>
                </c:pt>
                <c:pt idx="414">
                  <c:v>-1.38E-2</c:v>
                </c:pt>
                <c:pt idx="415">
                  <c:v>-1.38E-2</c:v>
                </c:pt>
                <c:pt idx="416">
                  <c:v>-1.38E-2</c:v>
                </c:pt>
                <c:pt idx="417">
                  <c:v>-1.38E-2</c:v>
                </c:pt>
                <c:pt idx="418">
                  <c:v>-1.38E-2</c:v>
                </c:pt>
                <c:pt idx="421">
                  <c:v>-1.8599999999999998E-2</c:v>
                </c:pt>
                <c:pt idx="422">
                  <c:v>-1.8599999999999998E-2</c:v>
                </c:pt>
                <c:pt idx="423">
                  <c:v>-1.8599999999999998E-2</c:v>
                </c:pt>
                <c:pt idx="424">
                  <c:v>-1.8599999999999998E-2</c:v>
                </c:pt>
                <c:pt idx="425">
                  <c:v>-1.8599999999999998E-2</c:v>
                </c:pt>
                <c:pt idx="426">
                  <c:v>-1.8599999999999998E-2</c:v>
                </c:pt>
                <c:pt idx="427">
                  <c:v>-1.8599999999999998E-2</c:v>
                </c:pt>
                <c:pt idx="428">
                  <c:v>-1.8599999999999998E-2</c:v>
                </c:pt>
                <c:pt idx="429">
                  <c:v>-1.8599999999999998E-2</c:v>
                </c:pt>
                <c:pt idx="430">
                  <c:v>-1.8599999999999998E-2</c:v>
                </c:pt>
                <c:pt idx="431">
                  <c:v>-1.8599999999999998E-2</c:v>
                </c:pt>
                <c:pt idx="432">
                  <c:v>-1.8599999999999998E-2</c:v>
                </c:pt>
                <c:pt idx="433">
                  <c:v>-1.8599999999999998E-2</c:v>
                </c:pt>
                <c:pt idx="434">
                  <c:v>-1.8599999999999998E-2</c:v>
                </c:pt>
                <c:pt idx="435">
                  <c:v>-1.8599999999999998E-2</c:v>
                </c:pt>
                <c:pt idx="436">
                  <c:v>-1.8599999999999998E-2</c:v>
                </c:pt>
                <c:pt idx="437">
                  <c:v>-1.8599999999999998E-2</c:v>
                </c:pt>
                <c:pt idx="438">
                  <c:v>-1.8599999999999998E-2</c:v>
                </c:pt>
                <c:pt idx="439">
                  <c:v>-1.8599999999999998E-2</c:v>
                </c:pt>
                <c:pt idx="440">
                  <c:v>-1.8599999999999998E-2</c:v>
                </c:pt>
                <c:pt idx="443">
                  <c:v>-2.3099999999999999E-2</c:v>
                </c:pt>
                <c:pt idx="444">
                  <c:v>-2.3099999999999999E-2</c:v>
                </c:pt>
                <c:pt idx="445">
                  <c:v>-2.3099999999999999E-2</c:v>
                </c:pt>
                <c:pt idx="446">
                  <c:v>-2.3099999999999999E-2</c:v>
                </c:pt>
                <c:pt idx="447">
                  <c:v>-2.3099999999999999E-2</c:v>
                </c:pt>
                <c:pt idx="448">
                  <c:v>-2.3099999999999999E-2</c:v>
                </c:pt>
                <c:pt idx="449">
                  <c:v>-2.3099999999999999E-2</c:v>
                </c:pt>
                <c:pt idx="450">
                  <c:v>-2.3099999999999999E-2</c:v>
                </c:pt>
                <c:pt idx="451">
                  <c:v>-2.3099999999999999E-2</c:v>
                </c:pt>
                <c:pt idx="452">
                  <c:v>-2.3099999999999999E-2</c:v>
                </c:pt>
                <c:pt idx="453">
                  <c:v>-2.3099999999999999E-2</c:v>
                </c:pt>
                <c:pt idx="454">
                  <c:v>-2.3099999999999999E-2</c:v>
                </c:pt>
                <c:pt idx="455">
                  <c:v>-2.3099999999999999E-2</c:v>
                </c:pt>
                <c:pt idx="456">
                  <c:v>-2.3099999999999999E-2</c:v>
                </c:pt>
                <c:pt idx="457">
                  <c:v>-2.3099999999999999E-2</c:v>
                </c:pt>
                <c:pt idx="458">
                  <c:v>-2.3099999999999999E-2</c:v>
                </c:pt>
                <c:pt idx="459">
                  <c:v>-2.3099999999999999E-2</c:v>
                </c:pt>
                <c:pt idx="460">
                  <c:v>-2.3099999999999999E-2</c:v>
                </c:pt>
                <c:pt idx="461">
                  <c:v>-2.3099999999999999E-2</c:v>
                </c:pt>
                <c:pt idx="462">
                  <c:v>-2.3099999999999999E-2</c:v>
                </c:pt>
              </c:numCache>
            </c:numRef>
          </c:val>
        </c:ser>
        <c:ser>
          <c:idx val="19"/>
          <c:order val="19"/>
          <c:val>
            <c:numRef>
              <c:f>Sheet4!$T$1:$T$465</c:f>
              <c:numCache>
                <c:formatCode>General</c:formatCode>
                <c:ptCount val="465"/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0">
                  <c:v>0.05</c:v>
                </c:pt>
                <c:pt idx="21">
                  <c:v>0.05</c:v>
                </c:pt>
                <c:pt idx="22">
                  <c:v>0.05</c:v>
                </c:pt>
                <c:pt idx="25">
                  <c:v>4.9500000000000002E-2</c:v>
                </c:pt>
                <c:pt idx="26">
                  <c:v>4.9500000000000002E-2</c:v>
                </c:pt>
                <c:pt idx="27">
                  <c:v>4.9500000000000002E-2</c:v>
                </c:pt>
                <c:pt idx="28">
                  <c:v>4.9500000000000002E-2</c:v>
                </c:pt>
                <c:pt idx="29">
                  <c:v>4.9500000000000002E-2</c:v>
                </c:pt>
                <c:pt idx="30">
                  <c:v>4.9500000000000002E-2</c:v>
                </c:pt>
                <c:pt idx="31">
                  <c:v>4.9500000000000002E-2</c:v>
                </c:pt>
                <c:pt idx="32">
                  <c:v>4.9500000000000002E-2</c:v>
                </c:pt>
                <c:pt idx="33">
                  <c:v>4.9500000000000002E-2</c:v>
                </c:pt>
                <c:pt idx="34">
                  <c:v>4.9500000000000002E-2</c:v>
                </c:pt>
                <c:pt idx="35">
                  <c:v>4.9500000000000002E-2</c:v>
                </c:pt>
                <c:pt idx="36">
                  <c:v>4.9500000000000002E-2</c:v>
                </c:pt>
                <c:pt idx="37">
                  <c:v>4.9500000000000002E-2</c:v>
                </c:pt>
                <c:pt idx="38">
                  <c:v>4.9500000000000002E-2</c:v>
                </c:pt>
                <c:pt idx="39">
                  <c:v>4.9500000000000002E-2</c:v>
                </c:pt>
                <c:pt idx="40">
                  <c:v>4.9500000000000002E-2</c:v>
                </c:pt>
                <c:pt idx="41">
                  <c:v>4.9500000000000002E-2</c:v>
                </c:pt>
                <c:pt idx="42">
                  <c:v>4.9500000000000002E-2</c:v>
                </c:pt>
                <c:pt idx="43">
                  <c:v>4.9500000000000002E-2</c:v>
                </c:pt>
                <c:pt idx="44">
                  <c:v>4.9500000000000002E-2</c:v>
                </c:pt>
                <c:pt idx="47">
                  <c:v>4.8500000000000001E-2</c:v>
                </c:pt>
                <c:pt idx="48">
                  <c:v>4.8500000000000001E-2</c:v>
                </c:pt>
                <c:pt idx="49">
                  <c:v>4.8500000000000001E-2</c:v>
                </c:pt>
                <c:pt idx="50">
                  <c:v>4.8500000000000001E-2</c:v>
                </c:pt>
                <c:pt idx="51">
                  <c:v>4.8500000000000001E-2</c:v>
                </c:pt>
                <c:pt idx="52">
                  <c:v>4.8500000000000001E-2</c:v>
                </c:pt>
                <c:pt idx="53">
                  <c:v>4.8500000000000001E-2</c:v>
                </c:pt>
                <c:pt idx="54">
                  <c:v>4.8500000000000001E-2</c:v>
                </c:pt>
                <c:pt idx="55">
                  <c:v>4.8500000000000001E-2</c:v>
                </c:pt>
                <c:pt idx="56">
                  <c:v>4.8500000000000001E-2</c:v>
                </c:pt>
                <c:pt idx="57">
                  <c:v>4.8500000000000001E-2</c:v>
                </c:pt>
                <c:pt idx="58">
                  <c:v>4.8500000000000001E-2</c:v>
                </c:pt>
                <c:pt idx="59">
                  <c:v>4.8500000000000001E-2</c:v>
                </c:pt>
                <c:pt idx="60">
                  <c:v>4.8500000000000001E-2</c:v>
                </c:pt>
                <c:pt idx="61">
                  <c:v>4.8500000000000001E-2</c:v>
                </c:pt>
                <c:pt idx="62">
                  <c:v>4.8500000000000001E-2</c:v>
                </c:pt>
                <c:pt idx="63">
                  <c:v>4.8500000000000001E-2</c:v>
                </c:pt>
                <c:pt idx="64">
                  <c:v>4.8500000000000001E-2</c:v>
                </c:pt>
                <c:pt idx="65">
                  <c:v>4.8500000000000001E-2</c:v>
                </c:pt>
                <c:pt idx="66">
                  <c:v>4.8500000000000001E-2</c:v>
                </c:pt>
                <c:pt idx="69">
                  <c:v>4.7E-2</c:v>
                </c:pt>
                <c:pt idx="70">
                  <c:v>4.7E-2</c:v>
                </c:pt>
                <c:pt idx="71">
                  <c:v>4.7E-2</c:v>
                </c:pt>
                <c:pt idx="72">
                  <c:v>4.7E-2</c:v>
                </c:pt>
                <c:pt idx="73">
                  <c:v>4.7E-2</c:v>
                </c:pt>
                <c:pt idx="74">
                  <c:v>4.7E-2</c:v>
                </c:pt>
                <c:pt idx="75">
                  <c:v>4.7E-2</c:v>
                </c:pt>
                <c:pt idx="76">
                  <c:v>4.7E-2</c:v>
                </c:pt>
                <c:pt idx="77">
                  <c:v>4.7E-2</c:v>
                </c:pt>
                <c:pt idx="78">
                  <c:v>4.7E-2</c:v>
                </c:pt>
                <c:pt idx="79">
                  <c:v>4.7E-2</c:v>
                </c:pt>
                <c:pt idx="80">
                  <c:v>4.7E-2</c:v>
                </c:pt>
                <c:pt idx="81">
                  <c:v>4.7E-2</c:v>
                </c:pt>
                <c:pt idx="82">
                  <c:v>4.7E-2</c:v>
                </c:pt>
                <c:pt idx="83">
                  <c:v>4.7E-2</c:v>
                </c:pt>
                <c:pt idx="84">
                  <c:v>4.7E-2</c:v>
                </c:pt>
                <c:pt idx="85">
                  <c:v>4.7E-2</c:v>
                </c:pt>
                <c:pt idx="86">
                  <c:v>4.7E-2</c:v>
                </c:pt>
                <c:pt idx="87">
                  <c:v>4.7E-2</c:v>
                </c:pt>
                <c:pt idx="88">
                  <c:v>4.7E-2</c:v>
                </c:pt>
                <c:pt idx="91">
                  <c:v>4.5100000000000001E-2</c:v>
                </c:pt>
                <c:pt idx="92">
                  <c:v>4.5100000000000001E-2</c:v>
                </c:pt>
                <c:pt idx="93">
                  <c:v>4.5100000000000001E-2</c:v>
                </c:pt>
                <c:pt idx="94">
                  <c:v>4.5100000000000001E-2</c:v>
                </c:pt>
                <c:pt idx="95">
                  <c:v>4.5100000000000001E-2</c:v>
                </c:pt>
                <c:pt idx="96">
                  <c:v>4.5100000000000001E-2</c:v>
                </c:pt>
                <c:pt idx="97">
                  <c:v>4.5100000000000001E-2</c:v>
                </c:pt>
                <c:pt idx="98">
                  <c:v>4.5100000000000001E-2</c:v>
                </c:pt>
                <c:pt idx="99">
                  <c:v>4.5100000000000001E-2</c:v>
                </c:pt>
                <c:pt idx="100">
                  <c:v>4.5100000000000001E-2</c:v>
                </c:pt>
                <c:pt idx="101">
                  <c:v>4.5100000000000001E-2</c:v>
                </c:pt>
                <c:pt idx="102">
                  <c:v>4.5100000000000001E-2</c:v>
                </c:pt>
                <c:pt idx="103">
                  <c:v>4.5100000000000001E-2</c:v>
                </c:pt>
                <c:pt idx="104">
                  <c:v>4.5100000000000001E-2</c:v>
                </c:pt>
                <c:pt idx="105">
                  <c:v>4.5100000000000001E-2</c:v>
                </c:pt>
                <c:pt idx="106">
                  <c:v>4.5100000000000001E-2</c:v>
                </c:pt>
                <c:pt idx="107">
                  <c:v>4.5100000000000001E-2</c:v>
                </c:pt>
                <c:pt idx="108">
                  <c:v>4.5100000000000001E-2</c:v>
                </c:pt>
                <c:pt idx="109">
                  <c:v>4.5100000000000001E-2</c:v>
                </c:pt>
                <c:pt idx="110">
                  <c:v>4.5100000000000001E-2</c:v>
                </c:pt>
                <c:pt idx="113">
                  <c:v>4.2700000000000002E-2</c:v>
                </c:pt>
                <c:pt idx="114">
                  <c:v>4.2700000000000002E-2</c:v>
                </c:pt>
                <c:pt idx="115">
                  <c:v>4.2700000000000002E-2</c:v>
                </c:pt>
                <c:pt idx="116">
                  <c:v>4.2700000000000002E-2</c:v>
                </c:pt>
                <c:pt idx="117">
                  <c:v>4.2700000000000002E-2</c:v>
                </c:pt>
                <c:pt idx="118">
                  <c:v>4.2700000000000002E-2</c:v>
                </c:pt>
                <c:pt idx="119">
                  <c:v>4.2700000000000002E-2</c:v>
                </c:pt>
                <c:pt idx="120">
                  <c:v>4.2700000000000002E-2</c:v>
                </c:pt>
                <c:pt idx="121">
                  <c:v>4.2700000000000002E-2</c:v>
                </c:pt>
                <c:pt idx="122">
                  <c:v>4.2700000000000002E-2</c:v>
                </c:pt>
                <c:pt idx="123">
                  <c:v>4.2700000000000002E-2</c:v>
                </c:pt>
                <c:pt idx="124">
                  <c:v>4.2700000000000002E-2</c:v>
                </c:pt>
                <c:pt idx="125">
                  <c:v>4.2700000000000002E-2</c:v>
                </c:pt>
                <c:pt idx="126">
                  <c:v>4.2700000000000002E-2</c:v>
                </c:pt>
                <c:pt idx="127">
                  <c:v>4.2700000000000002E-2</c:v>
                </c:pt>
                <c:pt idx="128">
                  <c:v>4.2700000000000002E-2</c:v>
                </c:pt>
                <c:pt idx="129">
                  <c:v>4.2700000000000002E-2</c:v>
                </c:pt>
                <c:pt idx="130">
                  <c:v>4.2700000000000002E-2</c:v>
                </c:pt>
                <c:pt idx="131">
                  <c:v>4.2700000000000002E-2</c:v>
                </c:pt>
                <c:pt idx="132">
                  <c:v>4.2700000000000002E-2</c:v>
                </c:pt>
                <c:pt idx="135">
                  <c:v>3.9800000000000002E-2</c:v>
                </c:pt>
                <c:pt idx="136">
                  <c:v>3.9800000000000002E-2</c:v>
                </c:pt>
                <c:pt idx="137">
                  <c:v>3.9800000000000002E-2</c:v>
                </c:pt>
                <c:pt idx="138">
                  <c:v>3.9800000000000002E-2</c:v>
                </c:pt>
                <c:pt idx="139">
                  <c:v>3.9800000000000002E-2</c:v>
                </c:pt>
                <c:pt idx="140">
                  <c:v>3.9800000000000002E-2</c:v>
                </c:pt>
                <c:pt idx="141">
                  <c:v>3.9800000000000002E-2</c:v>
                </c:pt>
                <c:pt idx="142">
                  <c:v>3.9800000000000002E-2</c:v>
                </c:pt>
                <c:pt idx="143">
                  <c:v>3.9800000000000002E-2</c:v>
                </c:pt>
                <c:pt idx="144">
                  <c:v>3.9800000000000002E-2</c:v>
                </c:pt>
                <c:pt idx="145">
                  <c:v>3.9800000000000002E-2</c:v>
                </c:pt>
                <c:pt idx="146">
                  <c:v>3.9800000000000002E-2</c:v>
                </c:pt>
                <c:pt idx="147">
                  <c:v>3.9800000000000002E-2</c:v>
                </c:pt>
                <c:pt idx="148">
                  <c:v>3.9800000000000002E-2</c:v>
                </c:pt>
                <c:pt idx="149">
                  <c:v>3.9800000000000002E-2</c:v>
                </c:pt>
                <c:pt idx="150">
                  <c:v>3.9800000000000002E-2</c:v>
                </c:pt>
                <c:pt idx="151">
                  <c:v>3.9800000000000002E-2</c:v>
                </c:pt>
                <c:pt idx="152">
                  <c:v>3.9800000000000002E-2</c:v>
                </c:pt>
                <c:pt idx="153">
                  <c:v>3.9800000000000002E-2</c:v>
                </c:pt>
                <c:pt idx="154">
                  <c:v>3.9800000000000002E-2</c:v>
                </c:pt>
                <c:pt idx="157">
                  <c:v>3.6600000000000001E-2</c:v>
                </c:pt>
                <c:pt idx="158">
                  <c:v>3.6600000000000001E-2</c:v>
                </c:pt>
                <c:pt idx="159">
                  <c:v>3.6600000000000001E-2</c:v>
                </c:pt>
                <c:pt idx="160">
                  <c:v>3.6600000000000001E-2</c:v>
                </c:pt>
                <c:pt idx="161">
                  <c:v>3.6600000000000001E-2</c:v>
                </c:pt>
                <c:pt idx="162">
                  <c:v>3.6600000000000001E-2</c:v>
                </c:pt>
                <c:pt idx="163">
                  <c:v>3.6600000000000001E-2</c:v>
                </c:pt>
                <c:pt idx="164">
                  <c:v>3.6600000000000001E-2</c:v>
                </c:pt>
                <c:pt idx="165">
                  <c:v>3.6600000000000001E-2</c:v>
                </c:pt>
                <c:pt idx="166">
                  <c:v>3.6600000000000001E-2</c:v>
                </c:pt>
                <c:pt idx="167">
                  <c:v>3.6600000000000001E-2</c:v>
                </c:pt>
                <c:pt idx="168">
                  <c:v>3.6600000000000001E-2</c:v>
                </c:pt>
                <c:pt idx="169">
                  <c:v>3.6600000000000001E-2</c:v>
                </c:pt>
                <c:pt idx="170">
                  <c:v>3.6600000000000001E-2</c:v>
                </c:pt>
                <c:pt idx="171">
                  <c:v>3.6600000000000001E-2</c:v>
                </c:pt>
                <c:pt idx="172">
                  <c:v>3.6600000000000001E-2</c:v>
                </c:pt>
                <c:pt idx="173">
                  <c:v>3.6600000000000001E-2</c:v>
                </c:pt>
                <c:pt idx="174">
                  <c:v>3.6600000000000001E-2</c:v>
                </c:pt>
                <c:pt idx="175">
                  <c:v>3.6600000000000001E-2</c:v>
                </c:pt>
                <c:pt idx="176">
                  <c:v>3.6600000000000001E-2</c:v>
                </c:pt>
                <c:pt idx="179">
                  <c:v>3.3000000000000002E-2</c:v>
                </c:pt>
                <c:pt idx="180">
                  <c:v>3.3000000000000002E-2</c:v>
                </c:pt>
                <c:pt idx="181">
                  <c:v>3.3000000000000002E-2</c:v>
                </c:pt>
                <c:pt idx="182">
                  <c:v>3.3000000000000002E-2</c:v>
                </c:pt>
                <c:pt idx="183">
                  <c:v>3.3000000000000002E-2</c:v>
                </c:pt>
                <c:pt idx="184">
                  <c:v>3.3000000000000002E-2</c:v>
                </c:pt>
                <c:pt idx="185">
                  <c:v>3.3000000000000002E-2</c:v>
                </c:pt>
                <c:pt idx="186">
                  <c:v>3.3000000000000002E-2</c:v>
                </c:pt>
                <c:pt idx="187">
                  <c:v>3.3000000000000002E-2</c:v>
                </c:pt>
                <c:pt idx="188">
                  <c:v>3.3000000000000002E-2</c:v>
                </c:pt>
                <c:pt idx="189">
                  <c:v>3.3000000000000002E-2</c:v>
                </c:pt>
                <c:pt idx="190">
                  <c:v>3.3000000000000002E-2</c:v>
                </c:pt>
                <c:pt idx="191">
                  <c:v>3.3000000000000002E-2</c:v>
                </c:pt>
                <c:pt idx="192">
                  <c:v>3.3000000000000002E-2</c:v>
                </c:pt>
                <c:pt idx="193">
                  <c:v>3.3000000000000002E-2</c:v>
                </c:pt>
                <c:pt idx="194">
                  <c:v>3.3000000000000002E-2</c:v>
                </c:pt>
                <c:pt idx="195">
                  <c:v>3.3000000000000002E-2</c:v>
                </c:pt>
                <c:pt idx="196">
                  <c:v>3.3000000000000002E-2</c:v>
                </c:pt>
                <c:pt idx="197">
                  <c:v>3.3000000000000002E-2</c:v>
                </c:pt>
                <c:pt idx="198">
                  <c:v>3.3000000000000002E-2</c:v>
                </c:pt>
                <c:pt idx="201">
                  <c:v>2.9100000000000001E-2</c:v>
                </c:pt>
                <c:pt idx="202">
                  <c:v>2.9100000000000001E-2</c:v>
                </c:pt>
                <c:pt idx="203">
                  <c:v>2.9100000000000001E-2</c:v>
                </c:pt>
                <c:pt idx="204">
                  <c:v>2.9100000000000001E-2</c:v>
                </c:pt>
                <c:pt idx="205">
                  <c:v>2.9100000000000001E-2</c:v>
                </c:pt>
                <c:pt idx="206">
                  <c:v>2.9100000000000001E-2</c:v>
                </c:pt>
                <c:pt idx="207">
                  <c:v>2.9100000000000001E-2</c:v>
                </c:pt>
                <c:pt idx="208">
                  <c:v>2.9100000000000001E-2</c:v>
                </c:pt>
                <c:pt idx="209">
                  <c:v>2.9100000000000001E-2</c:v>
                </c:pt>
                <c:pt idx="210">
                  <c:v>2.9100000000000001E-2</c:v>
                </c:pt>
                <c:pt idx="211">
                  <c:v>2.9100000000000001E-2</c:v>
                </c:pt>
                <c:pt idx="212">
                  <c:v>2.9100000000000001E-2</c:v>
                </c:pt>
                <c:pt idx="213">
                  <c:v>2.9100000000000001E-2</c:v>
                </c:pt>
                <c:pt idx="214">
                  <c:v>2.9100000000000001E-2</c:v>
                </c:pt>
                <c:pt idx="215">
                  <c:v>2.9100000000000001E-2</c:v>
                </c:pt>
                <c:pt idx="216">
                  <c:v>2.9100000000000001E-2</c:v>
                </c:pt>
                <c:pt idx="217">
                  <c:v>2.9100000000000001E-2</c:v>
                </c:pt>
                <c:pt idx="218">
                  <c:v>2.9100000000000001E-2</c:v>
                </c:pt>
                <c:pt idx="219">
                  <c:v>2.9100000000000001E-2</c:v>
                </c:pt>
                <c:pt idx="220">
                  <c:v>2.9100000000000001E-2</c:v>
                </c:pt>
                <c:pt idx="223">
                  <c:v>2.4899999999999999E-2</c:v>
                </c:pt>
                <c:pt idx="224">
                  <c:v>2.4899999999999999E-2</c:v>
                </c:pt>
                <c:pt idx="225">
                  <c:v>2.4899999999999999E-2</c:v>
                </c:pt>
                <c:pt idx="226">
                  <c:v>2.4899999999999999E-2</c:v>
                </c:pt>
                <c:pt idx="227">
                  <c:v>2.4899999999999999E-2</c:v>
                </c:pt>
                <c:pt idx="228">
                  <c:v>2.4899999999999999E-2</c:v>
                </c:pt>
                <c:pt idx="229">
                  <c:v>2.4899999999999999E-2</c:v>
                </c:pt>
                <c:pt idx="230">
                  <c:v>2.4899999999999999E-2</c:v>
                </c:pt>
                <c:pt idx="231">
                  <c:v>2.4899999999999999E-2</c:v>
                </c:pt>
                <c:pt idx="232">
                  <c:v>2.4899999999999999E-2</c:v>
                </c:pt>
                <c:pt idx="233">
                  <c:v>2.4899999999999999E-2</c:v>
                </c:pt>
                <c:pt idx="234">
                  <c:v>2.4899999999999999E-2</c:v>
                </c:pt>
                <c:pt idx="235">
                  <c:v>2.4899999999999999E-2</c:v>
                </c:pt>
                <c:pt idx="236">
                  <c:v>2.4899999999999999E-2</c:v>
                </c:pt>
                <c:pt idx="237">
                  <c:v>2.4899999999999999E-2</c:v>
                </c:pt>
                <c:pt idx="238">
                  <c:v>2.4899999999999999E-2</c:v>
                </c:pt>
                <c:pt idx="239">
                  <c:v>2.4899999999999999E-2</c:v>
                </c:pt>
                <c:pt idx="240">
                  <c:v>2.4899999999999999E-2</c:v>
                </c:pt>
                <c:pt idx="241">
                  <c:v>2.4899999999999999E-2</c:v>
                </c:pt>
                <c:pt idx="242">
                  <c:v>2.4899999999999999E-2</c:v>
                </c:pt>
                <c:pt idx="245">
                  <c:v>2.0400000000000001E-2</c:v>
                </c:pt>
                <c:pt idx="246">
                  <c:v>2.0400000000000001E-2</c:v>
                </c:pt>
                <c:pt idx="247">
                  <c:v>2.0400000000000001E-2</c:v>
                </c:pt>
                <c:pt idx="248">
                  <c:v>2.0400000000000001E-2</c:v>
                </c:pt>
                <c:pt idx="249">
                  <c:v>2.0400000000000001E-2</c:v>
                </c:pt>
                <c:pt idx="250">
                  <c:v>2.0400000000000001E-2</c:v>
                </c:pt>
                <c:pt idx="251">
                  <c:v>2.0400000000000001E-2</c:v>
                </c:pt>
                <c:pt idx="252">
                  <c:v>2.0400000000000001E-2</c:v>
                </c:pt>
                <c:pt idx="253">
                  <c:v>2.0400000000000001E-2</c:v>
                </c:pt>
                <c:pt idx="254">
                  <c:v>2.0400000000000001E-2</c:v>
                </c:pt>
                <c:pt idx="255">
                  <c:v>2.0400000000000001E-2</c:v>
                </c:pt>
                <c:pt idx="256">
                  <c:v>2.0400000000000001E-2</c:v>
                </c:pt>
                <c:pt idx="257">
                  <c:v>2.0400000000000001E-2</c:v>
                </c:pt>
                <c:pt idx="258">
                  <c:v>2.0400000000000001E-2</c:v>
                </c:pt>
                <c:pt idx="259">
                  <c:v>2.0400000000000001E-2</c:v>
                </c:pt>
                <c:pt idx="260">
                  <c:v>2.0400000000000001E-2</c:v>
                </c:pt>
                <c:pt idx="261">
                  <c:v>2.0400000000000001E-2</c:v>
                </c:pt>
                <c:pt idx="262">
                  <c:v>2.0400000000000001E-2</c:v>
                </c:pt>
                <c:pt idx="263">
                  <c:v>2.0400000000000001E-2</c:v>
                </c:pt>
                <c:pt idx="264">
                  <c:v>2.0400000000000001E-2</c:v>
                </c:pt>
                <c:pt idx="267">
                  <c:v>1.5800000000000002E-2</c:v>
                </c:pt>
                <c:pt idx="268">
                  <c:v>1.5800000000000002E-2</c:v>
                </c:pt>
                <c:pt idx="269">
                  <c:v>1.5800000000000002E-2</c:v>
                </c:pt>
                <c:pt idx="270">
                  <c:v>1.5800000000000002E-2</c:v>
                </c:pt>
                <c:pt idx="271">
                  <c:v>1.5800000000000002E-2</c:v>
                </c:pt>
                <c:pt idx="272">
                  <c:v>1.5800000000000002E-2</c:v>
                </c:pt>
                <c:pt idx="273">
                  <c:v>1.5800000000000002E-2</c:v>
                </c:pt>
                <c:pt idx="274">
                  <c:v>1.5800000000000002E-2</c:v>
                </c:pt>
                <c:pt idx="275">
                  <c:v>1.5800000000000002E-2</c:v>
                </c:pt>
                <c:pt idx="276">
                  <c:v>1.5800000000000002E-2</c:v>
                </c:pt>
                <c:pt idx="277">
                  <c:v>1.5800000000000002E-2</c:v>
                </c:pt>
                <c:pt idx="278">
                  <c:v>1.5800000000000002E-2</c:v>
                </c:pt>
                <c:pt idx="279">
                  <c:v>1.5800000000000002E-2</c:v>
                </c:pt>
                <c:pt idx="280">
                  <c:v>1.5800000000000002E-2</c:v>
                </c:pt>
                <c:pt idx="281">
                  <c:v>1.5800000000000002E-2</c:v>
                </c:pt>
                <c:pt idx="282">
                  <c:v>1.5800000000000002E-2</c:v>
                </c:pt>
                <c:pt idx="283">
                  <c:v>1.5800000000000002E-2</c:v>
                </c:pt>
                <c:pt idx="284">
                  <c:v>1.5800000000000002E-2</c:v>
                </c:pt>
                <c:pt idx="285">
                  <c:v>1.5800000000000002E-2</c:v>
                </c:pt>
                <c:pt idx="286">
                  <c:v>1.5800000000000002E-2</c:v>
                </c:pt>
                <c:pt idx="289">
                  <c:v>1.09E-2</c:v>
                </c:pt>
                <c:pt idx="290">
                  <c:v>1.09E-2</c:v>
                </c:pt>
                <c:pt idx="291">
                  <c:v>1.09E-2</c:v>
                </c:pt>
                <c:pt idx="292">
                  <c:v>1.09E-2</c:v>
                </c:pt>
                <c:pt idx="293">
                  <c:v>1.09E-2</c:v>
                </c:pt>
                <c:pt idx="294">
                  <c:v>1.09E-2</c:v>
                </c:pt>
                <c:pt idx="295">
                  <c:v>1.09E-2</c:v>
                </c:pt>
                <c:pt idx="296">
                  <c:v>1.09E-2</c:v>
                </c:pt>
                <c:pt idx="297">
                  <c:v>1.09E-2</c:v>
                </c:pt>
                <c:pt idx="298">
                  <c:v>1.09E-2</c:v>
                </c:pt>
                <c:pt idx="299">
                  <c:v>1.09E-2</c:v>
                </c:pt>
                <c:pt idx="300">
                  <c:v>1.09E-2</c:v>
                </c:pt>
                <c:pt idx="301">
                  <c:v>1.09E-2</c:v>
                </c:pt>
                <c:pt idx="302">
                  <c:v>1.09E-2</c:v>
                </c:pt>
                <c:pt idx="303">
                  <c:v>1.09E-2</c:v>
                </c:pt>
                <c:pt idx="304">
                  <c:v>1.09E-2</c:v>
                </c:pt>
                <c:pt idx="305">
                  <c:v>1.09E-2</c:v>
                </c:pt>
                <c:pt idx="306">
                  <c:v>1.09E-2</c:v>
                </c:pt>
                <c:pt idx="307">
                  <c:v>1.09E-2</c:v>
                </c:pt>
                <c:pt idx="308">
                  <c:v>1.09E-2</c:v>
                </c:pt>
                <c:pt idx="311">
                  <c:v>6.0000000000000001E-3</c:v>
                </c:pt>
                <c:pt idx="312">
                  <c:v>6.0000000000000001E-3</c:v>
                </c:pt>
                <c:pt idx="313">
                  <c:v>6.0000000000000001E-3</c:v>
                </c:pt>
                <c:pt idx="314">
                  <c:v>6.0000000000000001E-3</c:v>
                </c:pt>
                <c:pt idx="315">
                  <c:v>6.0000000000000001E-3</c:v>
                </c:pt>
                <c:pt idx="316">
                  <c:v>6.0000000000000001E-3</c:v>
                </c:pt>
                <c:pt idx="317">
                  <c:v>6.0000000000000001E-3</c:v>
                </c:pt>
                <c:pt idx="318">
                  <c:v>6.0000000000000001E-3</c:v>
                </c:pt>
                <c:pt idx="319">
                  <c:v>6.0000000000000001E-3</c:v>
                </c:pt>
                <c:pt idx="320">
                  <c:v>6.0000000000000001E-3</c:v>
                </c:pt>
                <c:pt idx="321">
                  <c:v>6.0000000000000001E-3</c:v>
                </c:pt>
                <c:pt idx="322">
                  <c:v>6.0000000000000001E-3</c:v>
                </c:pt>
                <c:pt idx="323">
                  <c:v>6.0000000000000001E-3</c:v>
                </c:pt>
                <c:pt idx="324">
                  <c:v>6.0000000000000001E-3</c:v>
                </c:pt>
                <c:pt idx="325">
                  <c:v>6.0000000000000001E-3</c:v>
                </c:pt>
                <c:pt idx="326">
                  <c:v>6.0000000000000001E-3</c:v>
                </c:pt>
                <c:pt idx="327">
                  <c:v>6.0000000000000001E-3</c:v>
                </c:pt>
                <c:pt idx="328">
                  <c:v>6.0000000000000001E-3</c:v>
                </c:pt>
                <c:pt idx="329">
                  <c:v>6.0000000000000001E-3</c:v>
                </c:pt>
                <c:pt idx="330">
                  <c:v>6.0000000000000001E-3</c:v>
                </c:pt>
                <c:pt idx="333">
                  <c:v>1E-3</c:v>
                </c:pt>
                <c:pt idx="334">
                  <c:v>1E-3</c:v>
                </c:pt>
                <c:pt idx="335">
                  <c:v>1E-3</c:v>
                </c:pt>
                <c:pt idx="336">
                  <c:v>1E-3</c:v>
                </c:pt>
                <c:pt idx="337">
                  <c:v>1E-3</c:v>
                </c:pt>
                <c:pt idx="338">
                  <c:v>1E-3</c:v>
                </c:pt>
                <c:pt idx="339">
                  <c:v>1E-3</c:v>
                </c:pt>
                <c:pt idx="340">
                  <c:v>1E-3</c:v>
                </c:pt>
                <c:pt idx="341">
                  <c:v>1E-3</c:v>
                </c:pt>
                <c:pt idx="342">
                  <c:v>1E-3</c:v>
                </c:pt>
                <c:pt idx="343">
                  <c:v>1E-3</c:v>
                </c:pt>
                <c:pt idx="344">
                  <c:v>1E-3</c:v>
                </c:pt>
                <c:pt idx="345">
                  <c:v>1E-3</c:v>
                </c:pt>
                <c:pt idx="346">
                  <c:v>1E-3</c:v>
                </c:pt>
                <c:pt idx="347">
                  <c:v>1E-3</c:v>
                </c:pt>
                <c:pt idx="348">
                  <c:v>1E-3</c:v>
                </c:pt>
                <c:pt idx="349">
                  <c:v>1E-3</c:v>
                </c:pt>
                <c:pt idx="350">
                  <c:v>1E-3</c:v>
                </c:pt>
                <c:pt idx="351">
                  <c:v>1E-3</c:v>
                </c:pt>
                <c:pt idx="352">
                  <c:v>1E-3</c:v>
                </c:pt>
                <c:pt idx="355">
                  <c:v>-4.0000000000000001E-3</c:v>
                </c:pt>
                <c:pt idx="356">
                  <c:v>-4.0000000000000001E-3</c:v>
                </c:pt>
                <c:pt idx="357">
                  <c:v>-4.0000000000000001E-3</c:v>
                </c:pt>
                <c:pt idx="358">
                  <c:v>-4.0000000000000001E-3</c:v>
                </c:pt>
                <c:pt idx="359">
                  <c:v>-4.0000000000000001E-3</c:v>
                </c:pt>
                <c:pt idx="360">
                  <c:v>-4.0000000000000001E-3</c:v>
                </c:pt>
                <c:pt idx="361">
                  <c:v>-4.0000000000000001E-3</c:v>
                </c:pt>
                <c:pt idx="362">
                  <c:v>-4.0000000000000001E-3</c:v>
                </c:pt>
                <c:pt idx="363">
                  <c:v>-4.0000000000000001E-3</c:v>
                </c:pt>
                <c:pt idx="364">
                  <c:v>-4.0000000000000001E-3</c:v>
                </c:pt>
                <c:pt idx="365">
                  <c:v>-4.0000000000000001E-3</c:v>
                </c:pt>
                <c:pt idx="366">
                  <c:v>-4.0000000000000001E-3</c:v>
                </c:pt>
                <c:pt idx="367">
                  <c:v>-4.0000000000000001E-3</c:v>
                </c:pt>
                <c:pt idx="368">
                  <c:v>-4.0000000000000001E-3</c:v>
                </c:pt>
                <c:pt idx="369">
                  <c:v>-4.0000000000000001E-3</c:v>
                </c:pt>
                <c:pt idx="370">
                  <c:v>-4.0000000000000001E-3</c:v>
                </c:pt>
                <c:pt idx="371">
                  <c:v>-4.0000000000000001E-3</c:v>
                </c:pt>
                <c:pt idx="372">
                  <c:v>-4.0000000000000001E-3</c:v>
                </c:pt>
                <c:pt idx="373">
                  <c:v>-4.0000000000000001E-3</c:v>
                </c:pt>
                <c:pt idx="374">
                  <c:v>-4.0000000000000001E-3</c:v>
                </c:pt>
                <c:pt idx="377">
                  <c:v>-8.9999999999999993E-3</c:v>
                </c:pt>
                <c:pt idx="378">
                  <c:v>-8.9999999999999993E-3</c:v>
                </c:pt>
                <c:pt idx="379">
                  <c:v>-8.9999999999999993E-3</c:v>
                </c:pt>
                <c:pt idx="380">
                  <c:v>-8.9999999999999993E-3</c:v>
                </c:pt>
                <c:pt idx="381">
                  <c:v>-8.9999999999999993E-3</c:v>
                </c:pt>
                <c:pt idx="382">
                  <c:v>-8.9999999999999993E-3</c:v>
                </c:pt>
                <c:pt idx="383">
                  <c:v>-8.9999999999999993E-3</c:v>
                </c:pt>
                <c:pt idx="384">
                  <c:v>-8.9999999999999993E-3</c:v>
                </c:pt>
                <c:pt idx="385">
                  <c:v>-8.9999999999999993E-3</c:v>
                </c:pt>
                <c:pt idx="386">
                  <c:v>-8.9999999999999993E-3</c:v>
                </c:pt>
                <c:pt idx="387">
                  <c:v>-8.9999999999999993E-3</c:v>
                </c:pt>
                <c:pt idx="388">
                  <c:v>-8.9999999999999993E-3</c:v>
                </c:pt>
                <c:pt idx="389">
                  <c:v>-8.9999999999999993E-3</c:v>
                </c:pt>
                <c:pt idx="390">
                  <c:v>-8.9999999999999993E-3</c:v>
                </c:pt>
                <c:pt idx="391">
                  <c:v>-8.9999999999999993E-3</c:v>
                </c:pt>
                <c:pt idx="392">
                  <c:v>-8.9999999999999993E-3</c:v>
                </c:pt>
                <c:pt idx="393">
                  <c:v>-8.9999999999999993E-3</c:v>
                </c:pt>
                <c:pt idx="394">
                  <c:v>-8.9999999999999993E-3</c:v>
                </c:pt>
                <c:pt idx="395">
                  <c:v>-8.9999999999999993E-3</c:v>
                </c:pt>
                <c:pt idx="396">
                  <c:v>-8.9999999999999993E-3</c:v>
                </c:pt>
                <c:pt idx="399">
                  <c:v>-1.38E-2</c:v>
                </c:pt>
                <c:pt idx="400">
                  <c:v>-1.38E-2</c:v>
                </c:pt>
                <c:pt idx="401">
                  <c:v>-1.38E-2</c:v>
                </c:pt>
                <c:pt idx="402">
                  <c:v>-1.38E-2</c:v>
                </c:pt>
                <c:pt idx="403">
                  <c:v>-1.38E-2</c:v>
                </c:pt>
                <c:pt idx="404">
                  <c:v>-1.38E-2</c:v>
                </c:pt>
                <c:pt idx="405">
                  <c:v>-1.38E-2</c:v>
                </c:pt>
                <c:pt idx="406">
                  <c:v>-1.38E-2</c:v>
                </c:pt>
                <c:pt idx="407">
                  <c:v>-1.38E-2</c:v>
                </c:pt>
                <c:pt idx="408">
                  <c:v>-1.38E-2</c:v>
                </c:pt>
                <c:pt idx="409">
                  <c:v>-1.38E-2</c:v>
                </c:pt>
                <c:pt idx="410">
                  <c:v>-1.38E-2</c:v>
                </c:pt>
                <c:pt idx="411">
                  <c:v>-1.38E-2</c:v>
                </c:pt>
                <c:pt idx="412">
                  <c:v>-1.38E-2</c:v>
                </c:pt>
                <c:pt idx="413">
                  <c:v>-1.38E-2</c:v>
                </c:pt>
                <c:pt idx="414">
                  <c:v>-1.38E-2</c:v>
                </c:pt>
                <c:pt idx="415">
                  <c:v>-1.38E-2</c:v>
                </c:pt>
                <c:pt idx="416">
                  <c:v>-1.38E-2</c:v>
                </c:pt>
                <c:pt idx="417">
                  <c:v>-1.38E-2</c:v>
                </c:pt>
                <c:pt idx="418">
                  <c:v>-1.38E-2</c:v>
                </c:pt>
                <c:pt idx="421">
                  <c:v>-1.8599999999999998E-2</c:v>
                </c:pt>
                <c:pt idx="422">
                  <c:v>-1.8599999999999998E-2</c:v>
                </c:pt>
                <c:pt idx="423">
                  <c:v>-1.8599999999999998E-2</c:v>
                </c:pt>
                <c:pt idx="424">
                  <c:v>-1.8599999999999998E-2</c:v>
                </c:pt>
                <c:pt idx="425">
                  <c:v>-1.8599999999999998E-2</c:v>
                </c:pt>
                <c:pt idx="426">
                  <c:v>-1.8599999999999998E-2</c:v>
                </c:pt>
                <c:pt idx="427">
                  <c:v>-1.8599999999999998E-2</c:v>
                </c:pt>
                <c:pt idx="428">
                  <c:v>-1.8599999999999998E-2</c:v>
                </c:pt>
                <c:pt idx="429">
                  <c:v>-1.8599999999999998E-2</c:v>
                </c:pt>
                <c:pt idx="430">
                  <c:v>-1.8599999999999998E-2</c:v>
                </c:pt>
                <c:pt idx="431">
                  <c:v>-1.8599999999999998E-2</c:v>
                </c:pt>
                <c:pt idx="432">
                  <c:v>-1.8599999999999998E-2</c:v>
                </c:pt>
                <c:pt idx="433">
                  <c:v>-1.8599999999999998E-2</c:v>
                </c:pt>
                <c:pt idx="434">
                  <c:v>-1.8599999999999998E-2</c:v>
                </c:pt>
                <c:pt idx="435">
                  <c:v>-1.8599999999999998E-2</c:v>
                </c:pt>
                <c:pt idx="436">
                  <c:v>-1.8599999999999998E-2</c:v>
                </c:pt>
                <c:pt idx="437">
                  <c:v>-1.8599999999999998E-2</c:v>
                </c:pt>
                <c:pt idx="438">
                  <c:v>-1.8599999999999998E-2</c:v>
                </c:pt>
                <c:pt idx="439">
                  <c:v>-1.8599999999999998E-2</c:v>
                </c:pt>
                <c:pt idx="440">
                  <c:v>-1.8599999999999998E-2</c:v>
                </c:pt>
                <c:pt idx="443">
                  <c:v>-2.3099999999999999E-2</c:v>
                </c:pt>
                <c:pt idx="444">
                  <c:v>-2.3099999999999999E-2</c:v>
                </c:pt>
                <c:pt idx="445">
                  <c:v>-2.3099999999999999E-2</c:v>
                </c:pt>
                <c:pt idx="446">
                  <c:v>-2.3099999999999999E-2</c:v>
                </c:pt>
                <c:pt idx="447">
                  <c:v>-2.3099999999999999E-2</c:v>
                </c:pt>
                <c:pt idx="448">
                  <c:v>-2.3099999999999999E-2</c:v>
                </c:pt>
                <c:pt idx="449">
                  <c:v>-2.3099999999999999E-2</c:v>
                </c:pt>
                <c:pt idx="450">
                  <c:v>-2.3099999999999999E-2</c:v>
                </c:pt>
                <c:pt idx="451">
                  <c:v>-2.3099999999999999E-2</c:v>
                </c:pt>
                <c:pt idx="452">
                  <c:v>-2.3099999999999999E-2</c:v>
                </c:pt>
                <c:pt idx="453">
                  <c:v>-2.3099999999999999E-2</c:v>
                </c:pt>
                <c:pt idx="454">
                  <c:v>-2.3099999999999999E-2</c:v>
                </c:pt>
                <c:pt idx="455">
                  <c:v>-2.3099999999999999E-2</c:v>
                </c:pt>
                <c:pt idx="456">
                  <c:v>-2.3099999999999999E-2</c:v>
                </c:pt>
                <c:pt idx="457">
                  <c:v>-2.3099999999999999E-2</c:v>
                </c:pt>
                <c:pt idx="458">
                  <c:v>-2.3099999999999999E-2</c:v>
                </c:pt>
                <c:pt idx="459">
                  <c:v>-2.3099999999999999E-2</c:v>
                </c:pt>
                <c:pt idx="460">
                  <c:v>-2.3099999999999999E-2</c:v>
                </c:pt>
                <c:pt idx="461">
                  <c:v>-2.3099999999999999E-2</c:v>
                </c:pt>
                <c:pt idx="462">
                  <c:v>-2.3099999999999999E-2</c:v>
                </c:pt>
              </c:numCache>
            </c:numRef>
          </c:val>
        </c:ser>
        <c:bandFmts/>
        <c:axId val="31603712"/>
        <c:axId val="31642368"/>
        <c:axId val="31605632"/>
      </c:surface3DChart>
      <c:catAx>
        <c:axId val="31603712"/>
        <c:scaling>
          <c:orientation val="minMax"/>
        </c:scaling>
        <c:delete val="1"/>
        <c:axPos val="b"/>
        <c:majorTickMark val="out"/>
        <c:minorTickMark val="none"/>
        <c:tickLblPos val="nextTo"/>
        <c:crossAx val="31642368"/>
        <c:crosses val="autoZero"/>
        <c:auto val="1"/>
        <c:lblAlgn val="ctr"/>
        <c:lblOffset val="100"/>
        <c:noMultiLvlLbl val="0"/>
      </c:catAx>
      <c:valAx>
        <c:axId val="31642368"/>
        <c:scaling>
          <c:orientation val="minMax"/>
          <c:max val="1"/>
          <c:min val="-0.60000000000000009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603712"/>
        <c:crosses val="autoZero"/>
        <c:crossBetween val="midCat"/>
        <c:majorUnit val="0.2"/>
        <c:minorUnit val="4.0000000000000008E-2"/>
      </c:valAx>
      <c:serAx>
        <c:axId val="31605632"/>
        <c:scaling>
          <c:orientation val="minMax"/>
        </c:scaling>
        <c:delete val="1"/>
        <c:axPos val="b"/>
        <c:majorTickMark val="out"/>
        <c:minorTickMark val="none"/>
        <c:tickLblPos val="nextTo"/>
        <c:crossAx val="31642368"/>
        <c:crosses val="autoZero"/>
      </c:serAx>
    </c:plotArea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surface3DChart>
        <c:wireframe val="0"/>
        <c:ser>
          <c:idx val="0"/>
          <c:order val="0"/>
          <c:val>
            <c:numRef>
              <c:f>Sheet3!$A$177:$T$177</c:f>
              <c:numCache>
                <c:formatCode>General</c:formatCode>
                <c:ptCount val="20"/>
                <c:pt idx="0">
                  <c:v>0.08</c:v>
                </c:pt>
                <c:pt idx="1">
                  <c:v>0.08</c:v>
                </c:pt>
                <c:pt idx="2">
                  <c:v>7.0000000000000007E-2</c:v>
                </c:pt>
                <c:pt idx="3">
                  <c:v>7.0000000000000007E-2</c:v>
                </c:pt>
                <c:pt idx="4">
                  <c:v>0</c:v>
                </c:pt>
                <c:pt idx="5">
                  <c:v>0</c:v>
                </c:pt>
                <c:pt idx="6">
                  <c:v>0.04</c:v>
                </c:pt>
                <c:pt idx="7">
                  <c:v>0.04</c:v>
                </c:pt>
                <c:pt idx="8">
                  <c:v>0</c:v>
                </c:pt>
                <c:pt idx="9">
                  <c:v>0</c:v>
                </c:pt>
                <c:pt idx="10">
                  <c:v>0.02</c:v>
                </c:pt>
                <c:pt idx="11">
                  <c:v>0.02</c:v>
                </c:pt>
                <c:pt idx="12">
                  <c:v>0.01</c:v>
                </c:pt>
                <c:pt idx="13">
                  <c:v>0.01</c:v>
                </c:pt>
                <c:pt idx="14">
                  <c:v>0</c:v>
                </c:pt>
                <c:pt idx="15">
                  <c:v>0</c:v>
                </c:pt>
                <c:pt idx="16">
                  <c:v>0.03</c:v>
                </c:pt>
                <c:pt idx="17">
                  <c:v>0.03</c:v>
                </c:pt>
                <c:pt idx="18">
                  <c:v>-0.01</c:v>
                </c:pt>
                <c:pt idx="19">
                  <c:v>-0.01</c:v>
                </c:pt>
              </c:numCache>
            </c:numRef>
          </c:val>
        </c:ser>
        <c:ser>
          <c:idx val="1"/>
          <c:order val="1"/>
          <c:val>
            <c:numRef>
              <c:f>Sheet3!$A$178:$T$178</c:f>
              <c:numCache>
                <c:formatCode>General</c:formatCode>
                <c:ptCount val="20"/>
                <c:pt idx="0">
                  <c:v>0.08</c:v>
                </c:pt>
                <c:pt idx="1">
                  <c:v>0.08</c:v>
                </c:pt>
                <c:pt idx="2">
                  <c:v>7.0000000000000007E-2</c:v>
                </c:pt>
                <c:pt idx="3">
                  <c:v>7.0000000000000007E-2</c:v>
                </c:pt>
                <c:pt idx="4">
                  <c:v>0</c:v>
                </c:pt>
                <c:pt idx="5">
                  <c:v>0</c:v>
                </c:pt>
                <c:pt idx="6">
                  <c:v>0.04</c:v>
                </c:pt>
                <c:pt idx="7">
                  <c:v>0.04</c:v>
                </c:pt>
                <c:pt idx="8">
                  <c:v>0</c:v>
                </c:pt>
                <c:pt idx="9">
                  <c:v>0</c:v>
                </c:pt>
                <c:pt idx="10">
                  <c:v>0.02</c:v>
                </c:pt>
                <c:pt idx="11">
                  <c:v>0.02</c:v>
                </c:pt>
                <c:pt idx="12">
                  <c:v>0.01</c:v>
                </c:pt>
                <c:pt idx="13">
                  <c:v>0.01</c:v>
                </c:pt>
                <c:pt idx="14">
                  <c:v>0</c:v>
                </c:pt>
                <c:pt idx="15">
                  <c:v>0</c:v>
                </c:pt>
                <c:pt idx="16">
                  <c:v>0.03</c:v>
                </c:pt>
                <c:pt idx="17">
                  <c:v>0.03</c:v>
                </c:pt>
                <c:pt idx="18">
                  <c:v>-0.01</c:v>
                </c:pt>
                <c:pt idx="19">
                  <c:v>-0.01</c:v>
                </c:pt>
              </c:numCache>
            </c:numRef>
          </c:val>
        </c:ser>
        <c:ser>
          <c:idx val="2"/>
          <c:order val="2"/>
          <c:val>
            <c:numRef>
              <c:f>Sheet3!$A$179:$T$179</c:f>
              <c:numCache>
                <c:formatCode>General</c:formatCode>
                <c:ptCount val="20"/>
                <c:pt idx="0">
                  <c:v>7.0000000000000007E-2</c:v>
                </c:pt>
                <c:pt idx="1">
                  <c:v>7.0000000000000007E-2</c:v>
                </c:pt>
                <c:pt idx="2">
                  <c:v>0.89</c:v>
                </c:pt>
                <c:pt idx="3">
                  <c:v>0</c:v>
                </c:pt>
                <c:pt idx="4">
                  <c:v>-7.0000000000000007E-2</c:v>
                </c:pt>
                <c:pt idx="5">
                  <c:v>-7.0000000000000007E-2</c:v>
                </c:pt>
                <c:pt idx="6">
                  <c:v>0.03</c:v>
                </c:pt>
                <c:pt idx="7">
                  <c:v>0.03</c:v>
                </c:pt>
                <c:pt idx="8">
                  <c:v>-0.01</c:v>
                </c:pt>
                <c:pt idx="9">
                  <c:v>-0.01</c:v>
                </c:pt>
                <c:pt idx="10">
                  <c:v>0.01</c:v>
                </c:pt>
                <c:pt idx="11">
                  <c:v>0.01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0.02</c:v>
                </c:pt>
                <c:pt idx="17">
                  <c:v>0.02</c:v>
                </c:pt>
                <c:pt idx="18">
                  <c:v>-0.02</c:v>
                </c:pt>
                <c:pt idx="19">
                  <c:v>-0.02</c:v>
                </c:pt>
              </c:numCache>
            </c:numRef>
          </c:val>
        </c:ser>
        <c:ser>
          <c:idx val="3"/>
          <c:order val="3"/>
          <c:val>
            <c:numRef>
              <c:f>Sheet3!$A$180:$T$180</c:f>
              <c:numCache>
                <c:formatCode>General</c:formatCode>
                <c:ptCount val="20"/>
                <c:pt idx="0">
                  <c:v>7.0000000000000007E-2</c:v>
                </c:pt>
                <c:pt idx="1">
                  <c:v>7.0000000000000007E-2</c:v>
                </c:pt>
                <c:pt idx="2">
                  <c:v>0</c:v>
                </c:pt>
                <c:pt idx="3">
                  <c:v>0</c:v>
                </c:pt>
                <c:pt idx="4">
                  <c:v>-7.0000000000000007E-2</c:v>
                </c:pt>
                <c:pt idx="5">
                  <c:v>-7.0000000000000007E-2</c:v>
                </c:pt>
                <c:pt idx="6">
                  <c:v>0.03</c:v>
                </c:pt>
                <c:pt idx="7">
                  <c:v>0.03</c:v>
                </c:pt>
                <c:pt idx="8">
                  <c:v>-0.01</c:v>
                </c:pt>
                <c:pt idx="9">
                  <c:v>-0.01</c:v>
                </c:pt>
                <c:pt idx="10">
                  <c:v>0.01</c:v>
                </c:pt>
                <c:pt idx="11">
                  <c:v>0.01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0.02</c:v>
                </c:pt>
                <c:pt idx="17">
                  <c:v>0.02</c:v>
                </c:pt>
                <c:pt idx="18">
                  <c:v>-0.02</c:v>
                </c:pt>
                <c:pt idx="19">
                  <c:v>-0.02</c:v>
                </c:pt>
              </c:numCache>
            </c:numRef>
          </c:val>
        </c:ser>
        <c:ser>
          <c:idx val="4"/>
          <c:order val="4"/>
          <c:val>
            <c:numRef>
              <c:f>Sheet3!$A$181:$T$181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-7.0000000000000007E-2</c:v>
                </c:pt>
                <c:pt idx="3">
                  <c:v>-7.0000000000000007E-2</c:v>
                </c:pt>
                <c:pt idx="4">
                  <c:v>-0.08</c:v>
                </c:pt>
                <c:pt idx="5">
                  <c:v>-0.08</c:v>
                </c:pt>
                <c:pt idx="6">
                  <c:v>0.02</c:v>
                </c:pt>
                <c:pt idx="7">
                  <c:v>0.02</c:v>
                </c:pt>
                <c:pt idx="8">
                  <c:v>-0.02</c:v>
                </c:pt>
                <c:pt idx="9">
                  <c:v>-0.02</c:v>
                </c:pt>
                <c:pt idx="10">
                  <c:v>0.01</c:v>
                </c:pt>
                <c:pt idx="11">
                  <c:v>0.01</c:v>
                </c:pt>
                <c:pt idx="12">
                  <c:v>0</c:v>
                </c:pt>
                <c:pt idx="13">
                  <c:v>0</c:v>
                </c:pt>
                <c:pt idx="14">
                  <c:v>-0.01</c:v>
                </c:pt>
                <c:pt idx="15">
                  <c:v>-0.01</c:v>
                </c:pt>
                <c:pt idx="16">
                  <c:v>0.01</c:v>
                </c:pt>
                <c:pt idx="17">
                  <c:v>0.01</c:v>
                </c:pt>
                <c:pt idx="18">
                  <c:v>-0.03</c:v>
                </c:pt>
                <c:pt idx="19">
                  <c:v>-0.03</c:v>
                </c:pt>
              </c:numCache>
            </c:numRef>
          </c:val>
        </c:ser>
        <c:ser>
          <c:idx val="5"/>
          <c:order val="5"/>
          <c:val>
            <c:numRef>
              <c:f>Sheet3!$A$182:$T$182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-7.0000000000000007E-2</c:v>
                </c:pt>
                <c:pt idx="3">
                  <c:v>-7.0000000000000007E-2</c:v>
                </c:pt>
                <c:pt idx="4">
                  <c:v>-0.08</c:v>
                </c:pt>
                <c:pt idx="5">
                  <c:v>-0.08</c:v>
                </c:pt>
                <c:pt idx="6">
                  <c:v>0.02</c:v>
                </c:pt>
                <c:pt idx="7">
                  <c:v>0.02</c:v>
                </c:pt>
                <c:pt idx="8">
                  <c:v>-0.02</c:v>
                </c:pt>
                <c:pt idx="9">
                  <c:v>-0.02</c:v>
                </c:pt>
                <c:pt idx="10">
                  <c:v>0.01</c:v>
                </c:pt>
                <c:pt idx="11">
                  <c:v>0.01</c:v>
                </c:pt>
                <c:pt idx="12">
                  <c:v>0</c:v>
                </c:pt>
                <c:pt idx="13">
                  <c:v>0</c:v>
                </c:pt>
                <c:pt idx="14">
                  <c:v>-0.01</c:v>
                </c:pt>
                <c:pt idx="15">
                  <c:v>-0.01</c:v>
                </c:pt>
                <c:pt idx="16">
                  <c:v>0.01</c:v>
                </c:pt>
                <c:pt idx="17">
                  <c:v>0.01</c:v>
                </c:pt>
                <c:pt idx="18">
                  <c:v>-0.03</c:v>
                </c:pt>
                <c:pt idx="19">
                  <c:v>-0.03</c:v>
                </c:pt>
              </c:numCache>
            </c:numRef>
          </c:val>
        </c:ser>
        <c:ser>
          <c:idx val="6"/>
          <c:order val="6"/>
          <c:val>
            <c:numRef>
              <c:f>Sheet3!$A$183:$T$183</c:f>
              <c:numCache>
                <c:formatCode>General</c:formatCode>
                <c:ptCount val="20"/>
                <c:pt idx="0">
                  <c:v>0.04</c:v>
                </c:pt>
                <c:pt idx="1">
                  <c:v>0.04</c:v>
                </c:pt>
                <c:pt idx="2">
                  <c:v>0.03</c:v>
                </c:pt>
                <c:pt idx="3">
                  <c:v>0.03</c:v>
                </c:pt>
                <c:pt idx="4">
                  <c:v>0.02</c:v>
                </c:pt>
                <c:pt idx="5">
                  <c:v>0.02</c:v>
                </c:pt>
                <c:pt idx="6">
                  <c:v>0.04</c:v>
                </c:pt>
                <c:pt idx="7">
                  <c:v>0.04</c:v>
                </c:pt>
                <c:pt idx="8">
                  <c:v>0</c:v>
                </c:pt>
                <c:pt idx="9">
                  <c:v>0</c:v>
                </c:pt>
                <c:pt idx="10">
                  <c:v>0.02</c:v>
                </c:pt>
                <c:pt idx="11">
                  <c:v>0.02</c:v>
                </c:pt>
                <c:pt idx="12">
                  <c:v>0.01</c:v>
                </c:pt>
                <c:pt idx="13">
                  <c:v>0.01</c:v>
                </c:pt>
                <c:pt idx="14">
                  <c:v>0.01</c:v>
                </c:pt>
                <c:pt idx="15">
                  <c:v>0.01</c:v>
                </c:pt>
                <c:pt idx="16">
                  <c:v>0.02</c:v>
                </c:pt>
                <c:pt idx="17">
                  <c:v>0.02</c:v>
                </c:pt>
                <c:pt idx="18">
                  <c:v>0.01</c:v>
                </c:pt>
                <c:pt idx="19">
                  <c:v>0.01</c:v>
                </c:pt>
              </c:numCache>
            </c:numRef>
          </c:val>
        </c:ser>
        <c:ser>
          <c:idx val="7"/>
          <c:order val="7"/>
          <c:val>
            <c:numRef>
              <c:f>Sheet3!$A$184:$T$184</c:f>
              <c:numCache>
                <c:formatCode>General</c:formatCode>
                <c:ptCount val="20"/>
                <c:pt idx="0">
                  <c:v>0.04</c:v>
                </c:pt>
                <c:pt idx="1">
                  <c:v>0.04</c:v>
                </c:pt>
                <c:pt idx="2">
                  <c:v>0.03</c:v>
                </c:pt>
                <c:pt idx="3">
                  <c:v>0.03</c:v>
                </c:pt>
                <c:pt idx="4">
                  <c:v>0.02</c:v>
                </c:pt>
                <c:pt idx="5">
                  <c:v>0.02</c:v>
                </c:pt>
                <c:pt idx="6">
                  <c:v>0.04</c:v>
                </c:pt>
                <c:pt idx="7">
                  <c:v>0.04</c:v>
                </c:pt>
                <c:pt idx="8">
                  <c:v>0</c:v>
                </c:pt>
                <c:pt idx="9">
                  <c:v>0</c:v>
                </c:pt>
                <c:pt idx="10">
                  <c:v>0.02</c:v>
                </c:pt>
                <c:pt idx="11">
                  <c:v>0.02</c:v>
                </c:pt>
                <c:pt idx="12">
                  <c:v>0.01</c:v>
                </c:pt>
                <c:pt idx="13">
                  <c:v>0.01</c:v>
                </c:pt>
                <c:pt idx="14">
                  <c:v>0.01</c:v>
                </c:pt>
                <c:pt idx="15">
                  <c:v>0.01</c:v>
                </c:pt>
                <c:pt idx="16">
                  <c:v>0.02</c:v>
                </c:pt>
                <c:pt idx="17">
                  <c:v>0.02</c:v>
                </c:pt>
                <c:pt idx="18">
                  <c:v>0.01</c:v>
                </c:pt>
                <c:pt idx="19">
                  <c:v>0.01</c:v>
                </c:pt>
              </c:numCache>
            </c:numRef>
          </c:val>
        </c:ser>
        <c:ser>
          <c:idx val="8"/>
          <c:order val="8"/>
          <c:val>
            <c:numRef>
              <c:f>Sheet3!$A$185:$T$185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-0.01</c:v>
                </c:pt>
                <c:pt idx="3">
                  <c:v>-0.01</c:v>
                </c:pt>
                <c:pt idx="4">
                  <c:v>-0.02</c:v>
                </c:pt>
                <c:pt idx="5">
                  <c:v>-0.02</c:v>
                </c:pt>
                <c:pt idx="6">
                  <c:v>0</c:v>
                </c:pt>
                <c:pt idx="7">
                  <c:v>0</c:v>
                </c:pt>
                <c:pt idx="8">
                  <c:v>-0.01</c:v>
                </c:pt>
                <c:pt idx="9">
                  <c:v>-0.01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-0.01</c:v>
                </c:pt>
                <c:pt idx="15">
                  <c:v>-0.01</c:v>
                </c:pt>
                <c:pt idx="16">
                  <c:v>0.01</c:v>
                </c:pt>
                <c:pt idx="17">
                  <c:v>0.01</c:v>
                </c:pt>
                <c:pt idx="18">
                  <c:v>-0.01</c:v>
                </c:pt>
                <c:pt idx="19">
                  <c:v>-0.01</c:v>
                </c:pt>
              </c:numCache>
            </c:numRef>
          </c:val>
        </c:ser>
        <c:ser>
          <c:idx val="9"/>
          <c:order val="9"/>
          <c:val>
            <c:numRef>
              <c:f>Sheet3!$A$186:$T$186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-0.01</c:v>
                </c:pt>
                <c:pt idx="3">
                  <c:v>-0.01</c:v>
                </c:pt>
                <c:pt idx="4">
                  <c:v>-0.02</c:v>
                </c:pt>
                <c:pt idx="5">
                  <c:v>-0.02</c:v>
                </c:pt>
                <c:pt idx="6">
                  <c:v>0</c:v>
                </c:pt>
                <c:pt idx="7">
                  <c:v>0</c:v>
                </c:pt>
                <c:pt idx="8">
                  <c:v>-0.01</c:v>
                </c:pt>
                <c:pt idx="9">
                  <c:v>-0.01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-0.01</c:v>
                </c:pt>
                <c:pt idx="15">
                  <c:v>-0.01</c:v>
                </c:pt>
                <c:pt idx="16">
                  <c:v>0.01</c:v>
                </c:pt>
                <c:pt idx="17">
                  <c:v>0.01</c:v>
                </c:pt>
                <c:pt idx="18">
                  <c:v>-0.01</c:v>
                </c:pt>
                <c:pt idx="19">
                  <c:v>-0.01</c:v>
                </c:pt>
              </c:numCache>
            </c:numRef>
          </c:val>
        </c:ser>
        <c:ser>
          <c:idx val="10"/>
          <c:order val="10"/>
          <c:val>
            <c:numRef>
              <c:f>Sheet3!$A$187:$T$187</c:f>
              <c:numCache>
                <c:formatCode>General</c:formatCode>
                <c:ptCount val="20"/>
                <c:pt idx="0">
                  <c:v>0.02</c:v>
                </c:pt>
                <c:pt idx="1">
                  <c:v>0.02</c:v>
                </c:pt>
                <c:pt idx="2">
                  <c:v>0.01</c:v>
                </c:pt>
                <c:pt idx="3">
                  <c:v>0.01</c:v>
                </c:pt>
                <c:pt idx="4">
                  <c:v>0.01</c:v>
                </c:pt>
                <c:pt idx="5">
                  <c:v>0.01</c:v>
                </c:pt>
                <c:pt idx="6">
                  <c:v>0.02</c:v>
                </c:pt>
                <c:pt idx="7">
                  <c:v>0.02</c:v>
                </c:pt>
                <c:pt idx="8">
                  <c:v>0</c:v>
                </c:pt>
                <c:pt idx="9">
                  <c:v>0</c:v>
                </c:pt>
                <c:pt idx="10">
                  <c:v>0.02</c:v>
                </c:pt>
                <c:pt idx="11">
                  <c:v>0.02</c:v>
                </c:pt>
                <c:pt idx="12">
                  <c:v>0.01</c:v>
                </c:pt>
                <c:pt idx="13">
                  <c:v>0.01</c:v>
                </c:pt>
                <c:pt idx="14">
                  <c:v>0</c:v>
                </c:pt>
                <c:pt idx="15">
                  <c:v>0</c:v>
                </c:pt>
                <c:pt idx="16">
                  <c:v>0.02</c:v>
                </c:pt>
                <c:pt idx="17">
                  <c:v>0.02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</c:ser>
        <c:ser>
          <c:idx val="11"/>
          <c:order val="11"/>
          <c:val>
            <c:numRef>
              <c:f>Sheet3!$A$188:$T$188</c:f>
              <c:numCache>
                <c:formatCode>General</c:formatCode>
                <c:ptCount val="20"/>
                <c:pt idx="0">
                  <c:v>0.02</c:v>
                </c:pt>
                <c:pt idx="1">
                  <c:v>0.02</c:v>
                </c:pt>
                <c:pt idx="2">
                  <c:v>0.01</c:v>
                </c:pt>
                <c:pt idx="3">
                  <c:v>0.01</c:v>
                </c:pt>
                <c:pt idx="4">
                  <c:v>0.01</c:v>
                </c:pt>
                <c:pt idx="5">
                  <c:v>0.01</c:v>
                </c:pt>
                <c:pt idx="6">
                  <c:v>0.02</c:v>
                </c:pt>
                <c:pt idx="7">
                  <c:v>0.02</c:v>
                </c:pt>
                <c:pt idx="8">
                  <c:v>0</c:v>
                </c:pt>
                <c:pt idx="9">
                  <c:v>0</c:v>
                </c:pt>
                <c:pt idx="10">
                  <c:v>0.02</c:v>
                </c:pt>
                <c:pt idx="11">
                  <c:v>0.02</c:v>
                </c:pt>
                <c:pt idx="12">
                  <c:v>0.01</c:v>
                </c:pt>
                <c:pt idx="13">
                  <c:v>0.01</c:v>
                </c:pt>
                <c:pt idx="14">
                  <c:v>0</c:v>
                </c:pt>
                <c:pt idx="15">
                  <c:v>0</c:v>
                </c:pt>
                <c:pt idx="16">
                  <c:v>0.02</c:v>
                </c:pt>
                <c:pt idx="17">
                  <c:v>0.02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</c:ser>
        <c:ser>
          <c:idx val="12"/>
          <c:order val="12"/>
          <c:val>
            <c:numRef>
              <c:f>Sheet3!$A$189:$T$189</c:f>
              <c:numCache>
                <c:formatCode>General</c:formatCode>
                <c:ptCount val="20"/>
                <c:pt idx="0">
                  <c:v>0.01</c:v>
                </c:pt>
                <c:pt idx="1">
                  <c:v>0.01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0.01</c:v>
                </c:pt>
                <c:pt idx="7">
                  <c:v>0.01</c:v>
                </c:pt>
                <c:pt idx="8">
                  <c:v>0</c:v>
                </c:pt>
                <c:pt idx="9">
                  <c:v>0</c:v>
                </c:pt>
                <c:pt idx="10">
                  <c:v>0.01</c:v>
                </c:pt>
                <c:pt idx="11">
                  <c:v>0.01</c:v>
                </c:pt>
                <c:pt idx="12">
                  <c:v>0.01</c:v>
                </c:pt>
                <c:pt idx="13">
                  <c:v>0.01</c:v>
                </c:pt>
                <c:pt idx="14">
                  <c:v>0</c:v>
                </c:pt>
                <c:pt idx="15">
                  <c:v>0</c:v>
                </c:pt>
                <c:pt idx="16">
                  <c:v>0.01</c:v>
                </c:pt>
                <c:pt idx="17">
                  <c:v>0.01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</c:ser>
        <c:ser>
          <c:idx val="13"/>
          <c:order val="13"/>
          <c:val>
            <c:numRef>
              <c:f>Sheet3!$A$190:$T$190</c:f>
              <c:numCache>
                <c:formatCode>General</c:formatCode>
                <c:ptCount val="20"/>
                <c:pt idx="0">
                  <c:v>0.01</c:v>
                </c:pt>
                <c:pt idx="1">
                  <c:v>0.01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0.01</c:v>
                </c:pt>
                <c:pt idx="7">
                  <c:v>0.01</c:v>
                </c:pt>
                <c:pt idx="8">
                  <c:v>0</c:v>
                </c:pt>
                <c:pt idx="9">
                  <c:v>0</c:v>
                </c:pt>
                <c:pt idx="10">
                  <c:v>0.01</c:v>
                </c:pt>
                <c:pt idx="11">
                  <c:v>0.01</c:v>
                </c:pt>
                <c:pt idx="12">
                  <c:v>0.01</c:v>
                </c:pt>
                <c:pt idx="13">
                  <c:v>0.01</c:v>
                </c:pt>
                <c:pt idx="14">
                  <c:v>0</c:v>
                </c:pt>
                <c:pt idx="15">
                  <c:v>0</c:v>
                </c:pt>
                <c:pt idx="16">
                  <c:v>0.01</c:v>
                </c:pt>
                <c:pt idx="17">
                  <c:v>0.01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</c:ser>
        <c:ser>
          <c:idx val="14"/>
          <c:order val="14"/>
          <c:val>
            <c:numRef>
              <c:f>Sheet3!$A$191:$T$191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-0.01</c:v>
                </c:pt>
                <c:pt idx="5">
                  <c:v>-0.01</c:v>
                </c:pt>
                <c:pt idx="6">
                  <c:v>0.01</c:v>
                </c:pt>
                <c:pt idx="7">
                  <c:v>0.01</c:v>
                </c:pt>
                <c:pt idx="8">
                  <c:v>-0.01</c:v>
                </c:pt>
                <c:pt idx="9">
                  <c:v>-0.01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0.01</c:v>
                </c:pt>
                <c:pt idx="17">
                  <c:v>0.01</c:v>
                </c:pt>
                <c:pt idx="18">
                  <c:v>-0.01</c:v>
                </c:pt>
                <c:pt idx="19">
                  <c:v>-0.01</c:v>
                </c:pt>
              </c:numCache>
            </c:numRef>
          </c:val>
        </c:ser>
        <c:ser>
          <c:idx val="15"/>
          <c:order val="15"/>
          <c:val>
            <c:numRef>
              <c:f>Sheet3!$A$192:$T$192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-0.01</c:v>
                </c:pt>
                <c:pt idx="5">
                  <c:v>-0.01</c:v>
                </c:pt>
                <c:pt idx="6">
                  <c:v>0.01</c:v>
                </c:pt>
                <c:pt idx="7">
                  <c:v>0.01</c:v>
                </c:pt>
                <c:pt idx="8">
                  <c:v>-0.01</c:v>
                </c:pt>
                <c:pt idx="9">
                  <c:v>-0.01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0.01</c:v>
                </c:pt>
                <c:pt idx="17">
                  <c:v>0.01</c:v>
                </c:pt>
                <c:pt idx="18">
                  <c:v>-0.01</c:v>
                </c:pt>
                <c:pt idx="19">
                  <c:v>-0.01</c:v>
                </c:pt>
              </c:numCache>
            </c:numRef>
          </c:val>
        </c:ser>
        <c:ser>
          <c:idx val="16"/>
          <c:order val="16"/>
          <c:val>
            <c:numRef>
              <c:f>Sheet3!$A$193:$T$193</c:f>
              <c:numCache>
                <c:formatCode>General</c:formatCode>
                <c:ptCount val="20"/>
                <c:pt idx="0">
                  <c:v>0.03</c:v>
                </c:pt>
                <c:pt idx="1">
                  <c:v>0.03</c:v>
                </c:pt>
                <c:pt idx="2">
                  <c:v>0.02</c:v>
                </c:pt>
                <c:pt idx="3">
                  <c:v>0.02</c:v>
                </c:pt>
                <c:pt idx="4">
                  <c:v>0.01</c:v>
                </c:pt>
                <c:pt idx="5">
                  <c:v>0.01</c:v>
                </c:pt>
                <c:pt idx="6">
                  <c:v>0.02</c:v>
                </c:pt>
                <c:pt idx="7">
                  <c:v>0.02</c:v>
                </c:pt>
                <c:pt idx="8">
                  <c:v>0.01</c:v>
                </c:pt>
                <c:pt idx="9">
                  <c:v>0.01</c:v>
                </c:pt>
                <c:pt idx="10">
                  <c:v>0.02</c:v>
                </c:pt>
                <c:pt idx="11">
                  <c:v>0.02</c:v>
                </c:pt>
                <c:pt idx="12">
                  <c:v>0.01</c:v>
                </c:pt>
                <c:pt idx="13">
                  <c:v>0.01</c:v>
                </c:pt>
                <c:pt idx="14">
                  <c:v>0.01</c:v>
                </c:pt>
                <c:pt idx="15">
                  <c:v>0.01</c:v>
                </c:pt>
                <c:pt idx="16">
                  <c:v>0.03</c:v>
                </c:pt>
                <c:pt idx="17">
                  <c:v>0.03</c:v>
                </c:pt>
                <c:pt idx="18">
                  <c:v>0.01</c:v>
                </c:pt>
                <c:pt idx="19">
                  <c:v>0.01</c:v>
                </c:pt>
              </c:numCache>
            </c:numRef>
          </c:val>
        </c:ser>
        <c:ser>
          <c:idx val="17"/>
          <c:order val="17"/>
          <c:val>
            <c:numRef>
              <c:f>Sheet3!$A$194:$T$194</c:f>
              <c:numCache>
                <c:formatCode>General</c:formatCode>
                <c:ptCount val="20"/>
                <c:pt idx="0">
                  <c:v>0.03</c:v>
                </c:pt>
                <c:pt idx="1">
                  <c:v>0.03</c:v>
                </c:pt>
                <c:pt idx="2">
                  <c:v>0.02</c:v>
                </c:pt>
                <c:pt idx="3">
                  <c:v>0.02</c:v>
                </c:pt>
                <c:pt idx="4">
                  <c:v>0.01</c:v>
                </c:pt>
                <c:pt idx="5">
                  <c:v>0.01</c:v>
                </c:pt>
                <c:pt idx="6">
                  <c:v>0.02</c:v>
                </c:pt>
                <c:pt idx="7">
                  <c:v>0.02</c:v>
                </c:pt>
                <c:pt idx="8">
                  <c:v>0.01</c:v>
                </c:pt>
                <c:pt idx="9">
                  <c:v>0.01</c:v>
                </c:pt>
                <c:pt idx="10">
                  <c:v>0.02</c:v>
                </c:pt>
                <c:pt idx="11">
                  <c:v>0.02</c:v>
                </c:pt>
                <c:pt idx="12">
                  <c:v>0.01</c:v>
                </c:pt>
                <c:pt idx="13">
                  <c:v>0.01</c:v>
                </c:pt>
                <c:pt idx="14">
                  <c:v>0.01</c:v>
                </c:pt>
                <c:pt idx="15">
                  <c:v>0.01</c:v>
                </c:pt>
                <c:pt idx="16">
                  <c:v>0.03</c:v>
                </c:pt>
                <c:pt idx="17">
                  <c:v>0.03</c:v>
                </c:pt>
                <c:pt idx="18">
                  <c:v>0.01</c:v>
                </c:pt>
                <c:pt idx="19">
                  <c:v>0.01</c:v>
                </c:pt>
              </c:numCache>
            </c:numRef>
          </c:val>
        </c:ser>
        <c:ser>
          <c:idx val="18"/>
          <c:order val="18"/>
          <c:val>
            <c:numRef>
              <c:f>Sheet3!$A$195:$T$195</c:f>
              <c:numCache>
                <c:formatCode>General</c:formatCode>
                <c:ptCount val="20"/>
                <c:pt idx="0">
                  <c:v>-0.01</c:v>
                </c:pt>
                <c:pt idx="1">
                  <c:v>-0.01</c:v>
                </c:pt>
                <c:pt idx="2">
                  <c:v>-0.02</c:v>
                </c:pt>
                <c:pt idx="3">
                  <c:v>-0.02</c:v>
                </c:pt>
                <c:pt idx="4">
                  <c:v>-0.03</c:v>
                </c:pt>
                <c:pt idx="5">
                  <c:v>-0.03</c:v>
                </c:pt>
                <c:pt idx="6">
                  <c:v>0.01</c:v>
                </c:pt>
                <c:pt idx="7">
                  <c:v>0.01</c:v>
                </c:pt>
                <c:pt idx="8">
                  <c:v>-0.01</c:v>
                </c:pt>
                <c:pt idx="9">
                  <c:v>-0.01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-0.01</c:v>
                </c:pt>
                <c:pt idx="15">
                  <c:v>-0.01</c:v>
                </c:pt>
                <c:pt idx="16">
                  <c:v>0.01</c:v>
                </c:pt>
                <c:pt idx="17">
                  <c:v>0.01</c:v>
                </c:pt>
                <c:pt idx="18">
                  <c:v>-0.03</c:v>
                </c:pt>
                <c:pt idx="19">
                  <c:v>-0.03</c:v>
                </c:pt>
              </c:numCache>
            </c:numRef>
          </c:val>
        </c:ser>
        <c:ser>
          <c:idx val="19"/>
          <c:order val="19"/>
          <c:val>
            <c:numRef>
              <c:f>Sheet3!$A$196:$T$196</c:f>
              <c:numCache>
                <c:formatCode>General</c:formatCode>
                <c:ptCount val="20"/>
                <c:pt idx="0">
                  <c:v>-0.01</c:v>
                </c:pt>
                <c:pt idx="1">
                  <c:v>-0.01</c:v>
                </c:pt>
                <c:pt idx="2">
                  <c:v>-0.02</c:v>
                </c:pt>
                <c:pt idx="3">
                  <c:v>-0.02</c:v>
                </c:pt>
                <c:pt idx="4">
                  <c:v>-0.03</c:v>
                </c:pt>
                <c:pt idx="5">
                  <c:v>-0.03</c:v>
                </c:pt>
                <c:pt idx="6">
                  <c:v>0.01</c:v>
                </c:pt>
                <c:pt idx="7">
                  <c:v>0.01</c:v>
                </c:pt>
                <c:pt idx="8">
                  <c:v>-0.01</c:v>
                </c:pt>
                <c:pt idx="9">
                  <c:v>-0.01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-0.01</c:v>
                </c:pt>
                <c:pt idx="15">
                  <c:v>-0.01</c:v>
                </c:pt>
                <c:pt idx="16">
                  <c:v>0.01</c:v>
                </c:pt>
                <c:pt idx="17">
                  <c:v>0.01</c:v>
                </c:pt>
                <c:pt idx="18">
                  <c:v>-0.03</c:v>
                </c:pt>
                <c:pt idx="19">
                  <c:v>-0.03</c:v>
                </c:pt>
              </c:numCache>
            </c:numRef>
          </c:val>
        </c:ser>
        <c:bandFmts/>
        <c:axId val="44307200"/>
        <c:axId val="44308736"/>
        <c:axId val="48214464"/>
      </c:surface3DChart>
      <c:catAx>
        <c:axId val="44307200"/>
        <c:scaling>
          <c:orientation val="minMax"/>
        </c:scaling>
        <c:delete val="1"/>
        <c:axPos val="b"/>
        <c:majorTickMark val="out"/>
        <c:minorTickMark val="none"/>
        <c:tickLblPos val="nextTo"/>
        <c:crossAx val="44308736"/>
        <c:crosses val="autoZero"/>
        <c:auto val="1"/>
        <c:lblAlgn val="ctr"/>
        <c:lblOffset val="100"/>
        <c:noMultiLvlLbl val="0"/>
      </c:catAx>
      <c:valAx>
        <c:axId val="44308736"/>
        <c:scaling>
          <c:orientation val="minMax"/>
          <c:max val="1"/>
          <c:min val="-0.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4307200"/>
        <c:crosses val="autoZero"/>
        <c:crossBetween val="midCat"/>
        <c:majorUnit val="0.15000000000000002"/>
        <c:minorUnit val="0.15000000000000002"/>
      </c:valAx>
      <c:serAx>
        <c:axId val="48214464"/>
        <c:scaling>
          <c:orientation val="minMax"/>
        </c:scaling>
        <c:delete val="1"/>
        <c:axPos val="b"/>
        <c:majorTickMark val="out"/>
        <c:minorTickMark val="none"/>
        <c:tickLblPos val="nextTo"/>
        <c:crossAx val="44308736"/>
        <c:crosses val="autoZero"/>
      </c:serAx>
    </c:plotArea>
    <c:plotVisOnly val="1"/>
    <c:dispBlanksAs val="zero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/>
      <c:surface3DChart>
        <c:wireframe val="0"/>
        <c:ser>
          <c:idx val="0"/>
          <c:order val="0"/>
          <c:val>
            <c:numRef>
              <c:f>Sheet5!$A$1:$A$130</c:f>
              <c:numCache>
                <c:formatCode>General</c:formatCode>
                <c:ptCount val="130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0.06</c:v>
                </c:pt>
                <c:pt idx="23">
                  <c:v>0.06</c:v>
                </c:pt>
                <c:pt idx="24">
                  <c:v>0.06</c:v>
                </c:pt>
                <c:pt idx="25">
                  <c:v>0.06</c:v>
                </c:pt>
                <c:pt idx="26">
                  <c:v>0.04</c:v>
                </c:pt>
                <c:pt idx="27">
                  <c:v>0.04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7.0000000000000007E-2</c:v>
                </c:pt>
                <c:pt idx="45">
                  <c:v>7.0000000000000007E-2</c:v>
                </c:pt>
                <c:pt idx="46">
                  <c:v>0.06</c:v>
                </c:pt>
                <c:pt idx="47">
                  <c:v>0.06</c:v>
                </c:pt>
                <c:pt idx="48">
                  <c:v>0.04</c:v>
                </c:pt>
                <c:pt idx="49">
                  <c:v>0.04</c:v>
                </c:pt>
                <c:pt idx="50">
                  <c:v>0.06</c:v>
                </c:pt>
                <c:pt idx="51">
                  <c:v>0.06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0.08</c:v>
                </c:pt>
                <c:pt idx="67">
                  <c:v>0.08</c:v>
                </c:pt>
                <c:pt idx="68">
                  <c:v>7.0000000000000007E-2</c:v>
                </c:pt>
                <c:pt idx="69">
                  <c:v>7.0000000000000007E-2</c:v>
                </c:pt>
                <c:pt idx="70">
                  <c:v>0.05</c:v>
                </c:pt>
                <c:pt idx="71">
                  <c:v>0.05</c:v>
                </c:pt>
                <c:pt idx="72">
                  <c:v>0.06</c:v>
                </c:pt>
                <c:pt idx="73">
                  <c:v>0.06</c:v>
                </c:pt>
                <c:pt idx="74">
                  <c:v>0.03</c:v>
                </c:pt>
                <c:pt idx="75">
                  <c:v>0.03</c:v>
                </c:pt>
                <c:pt idx="76">
                  <c:v>0.06</c:v>
                </c:pt>
                <c:pt idx="77">
                  <c:v>0.06</c:v>
                </c:pt>
                <c:pt idx="78">
                  <c:v>0.03</c:v>
                </c:pt>
                <c:pt idx="79">
                  <c:v>0.03</c:v>
                </c:pt>
                <c:pt idx="80">
                  <c:v>0.04</c:v>
                </c:pt>
                <c:pt idx="81">
                  <c:v>0.04</c:v>
                </c:pt>
                <c:pt idx="82">
                  <c:v>0.05</c:v>
                </c:pt>
                <c:pt idx="83">
                  <c:v>0.05</c:v>
                </c:pt>
                <c:pt idx="84">
                  <c:v>0.03</c:v>
                </c:pt>
                <c:pt idx="85">
                  <c:v>0.03</c:v>
                </c:pt>
                <c:pt idx="88">
                  <c:v>0.09</c:v>
                </c:pt>
                <c:pt idx="89">
                  <c:v>0.09</c:v>
                </c:pt>
                <c:pt idx="90">
                  <c:v>7.0000000000000007E-2</c:v>
                </c:pt>
                <c:pt idx="91">
                  <c:v>7.0000000000000007E-2</c:v>
                </c:pt>
                <c:pt idx="92">
                  <c:v>0.04</c:v>
                </c:pt>
                <c:pt idx="93">
                  <c:v>0.04</c:v>
                </c:pt>
                <c:pt idx="94">
                  <c:v>0.06</c:v>
                </c:pt>
                <c:pt idx="95">
                  <c:v>0.06</c:v>
                </c:pt>
                <c:pt idx="96">
                  <c:v>0.02</c:v>
                </c:pt>
                <c:pt idx="97">
                  <c:v>0.02</c:v>
                </c:pt>
                <c:pt idx="98">
                  <c:v>0.04</c:v>
                </c:pt>
                <c:pt idx="99">
                  <c:v>0.04</c:v>
                </c:pt>
                <c:pt idx="100">
                  <c:v>0.03</c:v>
                </c:pt>
                <c:pt idx="101">
                  <c:v>0.03</c:v>
                </c:pt>
                <c:pt idx="102">
                  <c:v>0.03</c:v>
                </c:pt>
                <c:pt idx="103">
                  <c:v>0.03</c:v>
                </c:pt>
                <c:pt idx="104">
                  <c:v>0.04</c:v>
                </c:pt>
                <c:pt idx="105">
                  <c:v>0.04</c:v>
                </c:pt>
                <c:pt idx="106">
                  <c:v>0.02</c:v>
                </c:pt>
                <c:pt idx="107">
                  <c:v>0.02</c:v>
                </c:pt>
                <c:pt idx="110">
                  <c:v>7.0000000000000007E-2</c:v>
                </c:pt>
                <c:pt idx="111">
                  <c:v>7.0000000000000007E-2</c:v>
                </c:pt>
                <c:pt idx="112">
                  <c:v>0.06</c:v>
                </c:pt>
                <c:pt idx="113">
                  <c:v>0.06</c:v>
                </c:pt>
                <c:pt idx="114">
                  <c:v>0.03</c:v>
                </c:pt>
                <c:pt idx="115">
                  <c:v>0.03</c:v>
                </c:pt>
                <c:pt idx="116">
                  <c:v>0.05</c:v>
                </c:pt>
                <c:pt idx="117">
                  <c:v>0.05</c:v>
                </c:pt>
                <c:pt idx="118">
                  <c:v>0.02</c:v>
                </c:pt>
                <c:pt idx="119">
                  <c:v>0.02</c:v>
                </c:pt>
                <c:pt idx="120">
                  <c:v>0.03</c:v>
                </c:pt>
                <c:pt idx="121">
                  <c:v>0.03</c:v>
                </c:pt>
                <c:pt idx="122">
                  <c:v>0.01</c:v>
                </c:pt>
                <c:pt idx="123">
                  <c:v>0.01</c:v>
                </c:pt>
                <c:pt idx="124">
                  <c:v>0.01</c:v>
                </c:pt>
                <c:pt idx="125">
                  <c:v>0.01</c:v>
                </c:pt>
                <c:pt idx="126">
                  <c:v>0.03</c:v>
                </c:pt>
                <c:pt idx="127">
                  <c:v>0.03</c:v>
                </c:pt>
                <c:pt idx="128">
                  <c:v>0</c:v>
                </c:pt>
                <c:pt idx="129">
                  <c:v>0</c:v>
                </c:pt>
              </c:numCache>
            </c:numRef>
          </c:val>
        </c:ser>
        <c:ser>
          <c:idx val="1"/>
          <c:order val="1"/>
          <c:val>
            <c:numRef>
              <c:f>Sheet5!$B$1:$B$130</c:f>
              <c:numCache>
                <c:formatCode>General</c:formatCode>
                <c:ptCount val="130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0.06</c:v>
                </c:pt>
                <c:pt idx="23">
                  <c:v>0.06</c:v>
                </c:pt>
                <c:pt idx="24">
                  <c:v>0.06</c:v>
                </c:pt>
                <c:pt idx="25">
                  <c:v>0.06</c:v>
                </c:pt>
                <c:pt idx="26">
                  <c:v>0.04</c:v>
                </c:pt>
                <c:pt idx="27">
                  <c:v>0.04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7.0000000000000007E-2</c:v>
                </c:pt>
                <c:pt idx="45">
                  <c:v>7.0000000000000007E-2</c:v>
                </c:pt>
                <c:pt idx="46">
                  <c:v>0.06</c:v>
                </c:pt>
                <c:pt idx="47">
                  <c:v>0.06</c:v>
                </c:pt>
                <c:pt idx="48">
                  <c:v>0.04</c:v>
                </c:pt>
                <c:pt idx="49">
                  <c:v>0.04</c:v>
                </c:pt>
                <c:pt idx="50">
                  <c:v>0.06</c:v>
                </c:pt>
                <c:pt idx="51">
                  <c:v>0.06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0.08</c:v>
                </c:pt>
                <c:pt idx="67">
                  <c:v>0.08</c:v>
                </c:pt>
                <c:pt idx="68">
                  <c:v>7.0000000000000007E-2</c:v>
                </c:pt>
                <c:pt idx="69">
                  <c:v>7.0000000000000007E-2</c:v>
                </c:pt>
                <c:pt idx="70">
                  <c:v>0.05</c:v>
                </c:pt>
                <c:pt idx="71">
                  <c:v>0.05</c:v>
                </c:pt>
                <c:pt idx="72">
                  <c:v>0.06</c:v>
                </c:pt>
                <c:pt idx="73">
                  <c:v>0.06</c:v>
                </c:pt>
                <c:pt idx="74">
                  <c:v>0.03</c:v>
                </c:pt>
                <c:pt idx="75">
                  <c:v>0.03</c:v>
                </c:pt>
                <c:pt idx="76">
                  <c:v>0.06</c:v>
                </c:pt>
                <c:pt idx="77">
                  <c:v>0.06</c:v>
                </c:pt>
                <c:pt idx="78">
                  <c:v>0.03</c:v>
                </c:pt>
                <c:pt idx="79">
                  <c:v>0.03</c:v>
                </c:pt>
                <c:pt idx="80">
                  <c:v>0.04</c:v>
                </c:pt>
                <c:pt idx="81">
                  <c:v>0.04</c:v>
                </c:pt>
                <c:pt idx="82">
                  <c:v>0.05</c:v>
                </c:pt>
                <c:pt idx="83">
                  <c:v>0.05</c:v>
                </c:pt>
                <c:pt idx="84">
                  <c:v>0.03</c:v>
                </c:pt>
                <c:pt idx="85">
                  <c:v>0.03</c:v>
                </c:pt>
                <c:pt idx="88">
                  <c:v>0.09</c:v>
                </c:pt>
                <c:pt idx="89">
                  <c:v>0.09</c:v>
                </c:pt>
                <c:pt idx="90">
                  <c:v>7.0000000000000007E-2</c:v>
                </c:pt>
                <c:pt idx="91">
                  <c:v>7.0000000000000007E-2</c:v>
                </c:pt>
                <c:pt idx="92">
                  <c:v>0.04</c:v>
                </c:pt>
                <c:pt idx="93">
                  <c:v>0.04</c:v>
                </c:pt>
                <c:pt idx="94">
                  <c:v>0.06</c:v>
                </c:pt>
                <c:pt idx="95">
                  <c:v>0.06</c:v>
                </c:pt>
                <c:pt idx="96">
                  <c:v>0.02</c:v>
                </c:pt>
                <c:pt idx="97">
                  <c:v>0.02</c:v>
                </c:pt>
                <c:pt idx="98">
                  <c:v>0.04</c:v>
                </c:pt>
                <c:pt idx="99">
                  <c:v>0.04</c:v>
                </c:pt>
                <c:pt idx="100">
                  <c:v>0.03</c:v>
                </c:pt>
                <c:pt idx="101">
                  <c:v>0.03</c:v>
                </c:pt>
                <c:pt idx="102">
                  <c:v>0.03</c:v>
                </c:pt>
                <c:pt idx="103">
                  <c:v>0.03</c:v>
                </c:pt>
                <c:pt idx="104">
                  <c:v>0.04</c:v>
                </c:pt>
                <c:pt idx="105">
                  <c:v>0.04</c:v>
                </c:pt>
                <c:pt idx="106">
                  <c:v>0.02</c:v>
                </c:pt>
                <c:pt idx="107">
                  <c:v>0.02</c:v>
                </c:pt>
                <c:pt idx="110">
                  <c:v>7.0000000000000007E-2</c:v>
                </c:pt>
                <c:pt idx="111">
                  <c:v>7.0000000000000007E-2</c:v>
                </c:pt>
                <c:pt idx="112">
                  <c:v>0.06</c:v>
                </c:pt>
                <c:pt idx="113">
                  <c:v>0.06</c:v>
                </c:pt>
                <c:pt idx="114">
                  <c:v>0.03</c:v>
                </c:pt>
                <c:pt idx="115">
                  <c:v>0.03</c:v>
                </c:pt>
                <c:pt idx="116">
                  <c:v>0.05</c:v>
                </c:pt>
                <c:pt idx="117">
                  <c:v>0.05</c:v>
                </c:pt>
                <c:pt idx="118">
                  <c:v>0.02</c:v>
                </c:pt>
                <c:pt idx="119">
                  <c:v>0.02</c:v>
                </c:pt>
                <c:pt idx="120">
                  <c:v>0.03</c:v>
                </c:pt>
                <c:pt idx="121">
                  <c:v>0.03</c:v>
                </c:pt>
                <c:pt idx="122">
                  <c:v>0.01</c:v>
                </c:pt>
                <c:pt idx="123">
                  <c:v>0.01</c:v>
                </c:pt>
                <c:pt idx="124">
                  <c:v>0.01</c:v>
                </c:pt>
                <c:pt idx="125">
                  <c:v>0.01</c:v>
                </c:pt>
                <c:pt idx="126">
                  <c:v>0.03</c:v>
                </c:pt>
                <c:pt idx="127">
                  <c:v>0.03</c:v>
                </c:pt>
                <c:pt idx="128">
                  <c:v>0</c:v>
                </c:pt>
                <c:pt idx="129">
                  <c:v>0</c:v>
                </c:pt>
              </c:numCache>
            </c:numRef>
          </c:val>
        </c:ser>
        <c:ser>
          <c:idx val="2"/>
          <c:order val="2"/>
          <c:val>
            <c:numRef>
              <c:f>Sheet5!$C$1:$C$130</c:f>
              <c:numCache>
                <c:formatCode>General</c:formatCode>
                <c:ptCount val="130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0.06</c:v>
                </c:pt>
                <c:pt idx="23">
                  <c:v>0.06</c:v>
                </c:pt>
                <c:pt idx="24">
                  <c:v>0.2</c:v>
                </c:pt>
                <c:pt idx="25">
                  <c:v>0.03</c:v>
                </c:pt>
                <c:pt idx="26">
                  <c:v>0.02</c:v>
                </c:pt>
                <c:pt idx="27">
                  <c:v>0.02</c:v>
                </c:pt>
                <c:pt idx="28">
                  <c:v>0.04</c:v>
                </c:pt>
                <c:pt idx="29">
                  <c:v>0.04</c:v>
                </c:pt>
                <c:pt idx="30">
                  <c:v>0.04</c:v>
                </c:pt>
                <c:pt idx="31">
                  <c:v>0.04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0.06</c:v>
                </c:pt>
                <c:pt idx="45">
                  <c:v>0.06</c:v>
                </c:pt>
                <c:pt idx="46">
                  <c:v>0.33</c:v>
                </c:pt>
                <c:pt idx="47">
                  <c:v>0.02</c:v>
                </c:pt>
                <c:pt idx="48">
                  <c:v>0</c:v>
                </c:pt>
                <c:pt idx="49">
                  <c:v>0</c:v>
                </c:pt>
                <c:pt idx="50">
                  <c:v>0.03</c:v>
                </c:pt>
                <c:pt idx="51">
                  <c:v>0.03</c:v>
                </c:pt>
                <c:pt idx="52">
                  <c:v>0.01</c:v>
                </c:pt>
                <c:pt idx="53">
                  <c:v>0.01</c:v>
                </c:pt>
                <c:pt idx="54">
                  <c:v>0.04</c:v>
                </c:pt>
                <c:pt idx="55">
                  <c:v>0.04</c:v>
                </c:pt>
                <c:pt idx="56">
                  <c:v>0.04</c:v>
                </c:pt>
                <c:pt idx="57">
                  <c:v>0.04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0.02</c:v>
                </c:pt>
                <c:pt idx="63">
                  <c:v>0.02</c:v>
                </c:pt>
                <c:pt idx="66">
                  <c:v>7.0000000000000007E-2</c:v>
                </c:pt>
                <c:pt idx="67">
                  <c:v>7.0000000000000007E-2</c:v>
                </c:pt>
                <c:pt idx="68">
                  <c:v>0.44</c:v>
                </c:pt>
                <c:pt idx="69">
                  <c:v>0</c:v>
                </c:pt>
                <c:pt idx="70">
                  <c:v>-0.02</c:v>
                </c:pt>
                <c:pt idx="71">
                  <c:v>-0.02</c:v>
                </c:pt>
                <c:pt idx="72">
                  <c:v>0.03</c:v>
                </c:pt>
                <c:pt idx="73">
                  <c:v>0.03</c:v>
                </c:pt>
                <c:pt idx="74">
                  <c:v>0</c:v>
                </c:pt>
                <c:pt idx="75">
                  <c:v>0</c:v>
                </c:pt>
                <c:pt idx="76">
                  <c:v>0.04</c:v>
                </c:pt>
                <c:pt idx="77">
                  <c:v>0.04</c:v>
                </c:pt>
                <c:pt idx="78">
                  <c:v>0.02</c:v>
                </c:pt>
                <c:pt idx="79">
                  <c:v>0.02</c:v>
                </c:pt>
                <c:pt idx="80">
                  <c:v>0.03</c:v>
                </c:pt>
                <c:pt idx="81">
                  <c:v>0.03</c:v>
                </c:pt>
                <c:pt idx="82">
                  <c:v>0.04</c:v>
                </c:pt>
                <c:pt idx="83">
                  <c:v>0.04</c:v>
                </c:pt>
                <c:pt idx="84">
                  <c:v>0.01</c:v>
                </c:pt>
                <c:pt idx="85">
                  <c:v>0.01</c:v>
                </c:pt>
                <c:pt idx="88">
                  <c:v>7.0000000000000007E-2</c:v>
                </c:pt>
                <c:pt idx="89">
                  <c:v>7.0000000000000007E-2</c:v>
                </c:pt>
                <c:pt idx="90">
                  <c:v>0.54</c:v>
                </c:pt>
                <c:pt idx="91">
                  <c:v>0</c:v>
                </c:pt>
                <c:pt idx="92">
                  <c:v>-0.03</c:v>
                </c:pt>
                <c:pt idx="93">
                  <c:v>-0.03</c:v>
                </c:pt>
                <c:pt idx="94">
                  <c:v>0.03</c:v>
                </c:pt>
                <c:pt idx="95">
                  <c:v>0.03</c:v>
                </c:pt>
                <c:pt idx="96">
                  <c:v>-0.01</c:v>
                </c:pt>
                <c:pt idx="97">
                  <c:v>-0.01</c:v>
                </c:pt>
                <c:pt idx="98">
                  <c:v>0.03</c:v>
                </c:pt>
                <c:pt idx="99">
                  <c:v>0.03</c:v>
                </c:pt>
                <c:pt idx="100">
                  <c:v>0.01</c:v>
                </c:pt>
                <c:pt idx="101">
                  <c:v>0.01</c:v>
                </c:pt>
                <c:pt idx="102">
                  <c:v>0.02</c:v>
                </c:pt>
                <c:pt idx="103">
                  <c:v>0.02</c:v>
                </c:pt>
                <c:pt idx="104">
                  <c:v>0.03</c:v>
                </c:pt>
                <c:pt idx="105">
                  <c:v>0.03</c:v>
                </c:pt>
                <c:pt idx="106">
                  <c:v>0</c:v>
                </c:pt>
                <c:pt idx="107">
                  <c:v>0</c:v>
                </c:pt>
                <c:pt idx="110">
                  <c:v>0.06</c:v>
                </c:pt>
                <c:pt idx="111">
                  <c:v>0.06</c:v>
                </c:pt>
                <c:pt idx="112">
                  <c:v>0.61</c:v>
                </c:pt>
                <c:pt idx="113">
                  <c:v>-0.01</c:v>
                </c:pt>
                <c:pt idx="114">
                  <c:v>-0.05</c:v>
                </c:pt>
                <c:pt idx="115">
                  <c:v>-0.05</c:v>
                </c:pt>
                <c:pt idx="116">
                  <c:v>0.01</c:v>
                </c:pt>
                <c:pt idx="117">
                  <c:v>0.01</c:v>
                </c:pt>
                <c:pt idx="118">
                  <c:v>-0.02</c:v>
                </c:pt>
                <c:pt idx="119">
                  <c:v>-0.02</c:v>
                </c:pt>
                <c:pt idx="120">
                  <c:v>0.02</c:v>
                </c:pt>
                <c:pt idx="121">
                  <c:v>0.02</c:v>
                </c:pt>
                <c:pt idx="122">
                  <c:v>0</c:v>
                </c:pt>
                <c:pt idx="123">
                  <c:v>0</c:v>
                </c:pt>
                <c:pt idx="124">
                  <c:v>0.01</c:v>
                </c:pt>
                <c:pt idx="125">
                  <c:v>0.01</c:v>
                </c:pt>
                <c:pt idx="126">
                  <c:v>0.02</c:v>
                </c:pt>
                <c:pt idx="127">
                  <c:v>0.02</c:v>
                </c:pt>
                <c:pt idx="128">
                  <c:v>-0.01</c:v>
                </c:pt>
                <c:pt idx="129">
                  <c:v>-0.01</c:v>
                </c:pt>
              </c:numCache>
            </c:numRef>
          </c:val>
        </c:ser>
        <c:ser>
          <c:idx val="3"/>
          <c:order val="3"/>
          <c:val>
            <c:numRef>
              <c:f>Sheet5!$D$1:$D$130</c:f>
              <c:numCache>
                <c:formatCode>General</c:formatCode>
                <c:ptCount val="130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0.06</c:v>
                </c:pt>
                <c:pt idx="23">
                  <c:v>0.06</c:v>
                </c:pt>
                <c:pt idx="24">
                  <c:v>0.03</c:v>
                </c:pt>
                <c:pt idx="25">
                  <c:v>0.03</c:v>
                </c:pt>
                <c:pt idx="26">
                  <c:v>0.02</c:v>
                </c:pt>
                <c:pt idx="27">
                  <c:v>0.02</c:v>
                </c:pt>
                <c:pt idx="28">
                  <c:v>0.04</c:v>
                </c:pt>
                <c:pt idx="29">
                  <c:v>0.04</c:v>
                </c:pt>
                <c:pt idx="30">
                  <c:v>0.04</c:v>
                </c:pt>
                <c:pt idx="31">
                  <c:v>0.04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0.06</c:v>
                </c:pt>
                <c:pt idx="45">
                  <c:v>0.06</c:v>
                </c:pt>
                <c:pt idx="46">
                  <c:v>0.02</c:v>
                </c:pt>
                <c:pt idx="47">
                  <c:v>0.02</c:v>
                </c:pt>
                <c:pt idx="48">
                  <c:v>0</c:v>
                </c:pt>
                <c:pt idx="49">
                  <c:v>0</c:v>
                </c:pt>
                <c:pt idx="50">
                  <c:v>0.03</c:v>
                </c:pt>
                <c:pt idx="51">
                  <c:v>0.03</c:v>
                </c:pt>
                <c:pt idx="52">
                  <c:v>0.01</c:v>
                </c:pt>
                <c:pt idx="53">
                  <c:v>0.01</c:v>
                </c:pt>
                <c:pt idx="54">
                  <c:v>0.04</c:v>
                </c:pt>
                <c:pt idx="55">
                  <c:v>0.04</c:v>
                </c:pt>
                <c:pt idx="56">
                  <c:v>0.04</c:v>
                </c:pt>
                <c:pt idx="57">
                  <c:v>0.04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0.02</c:v>
                </c:pt>
                <c:pt idx="63">
                  <c:v>0.02</c:v>
                </c:pt>
                <c:pt idx="66">
                  <c:v>7.0000000000000007E-2</c:v>
                </c:pt>
                <c:pt idx="67">
                  <c:v>7.0000000000000007E-2</c:v>
                </c:pt>
                <c:pt idx="68">
                  <c:v>0</c:v>
                </c:pt>
                <c:pt idx="69">
                  <c:v>0</c:v>
                </c:pt>
                <c:pt idx="70">
                  <c:v>-0.02</c:v>
                </c:pt>
                <c:pt idx="71">
                  <c:v>-0.02</c:v>
                </c:pt>
                <c:pt idx="72">
                  <c:v>0.03</c:v>
                </c:pt>
                <c:pt idx="73">
                  <c:v>0.03</c:v>
                </c:pt>
                <c:pt idx="74">
                  <c:v>0</c:v>
                </c:pt>
                <c:pt idx="75">
                  <c:v>0</c:v>
                </c:pt>
                <c:pt idx="76">
                  <c:v>0.04</c:v>
                </c:pt>
                <c:pt idx="77">
                  <c:v>0.04</c:v>
                </c:pt>
                <c:pt idx="78">
                  <c:v>0.02</c:v>
                </c:pt>
                <c:pt idx="79">
                  <c:v>0.02</c:v>
                </c:pt>
                <c:pt idx="80">
                  <c:v>0.03</c:v>
                </c:pt>
                <c:pt idx="81">
                  <c:v>0.03</c:v>
                </c:pt>
                <c:pt idx="82">
                  <c:v>0.04</c:v>
                </c:pt>
                <c:pt idx="83">
                  <c:v>0.04</c:v>
                </c:pt>
                <c:pt idx="84">
                  <c:v>0.01</c:v>
                </c:pt>
                <c:pt idx="85">
                  <c:v>0.01</c:v>
                </c:pt>
                <c:pt idx="88">
                  <c:v>7.0000000000000007E-2</c:v>
                </c:pt>
                <c:pt idx="89">
                  <c:v>7.0000000000000007E-2</c:v>
                </c:pt>
                <c:pt idx="90">
                  <c:v>0</c:v>
                </c:pt>
                <c:pt idx="91">
                  <c:v>0</c:v>
                </c:pt>
                <c:pt idx="92">
                  <c:v>-0.03</c:v>
                </c:pt>
                <c:pt idx="93">
                  <c:v>-0.03</c:v>
                </c:pt>
                <c:pt idx="94">
                  <c:v>0.03</c:v>
                </c:pt>
                <c:pt idx="95">
                  <c:v>0.03</c:v>
                </c:pt>
                <c:pt idx="96">
                  <c:v>-0.01</c:v>
                </c:pt>
                <c:pt idx="97">
                  <c:v>-0.01</c:v>
                </c:pt>
                <c:pt idx="98">
                  <c:v>0.03</c:v>
                </c:pt>
                <c:pt idx="99">
                  <c:v>0.03</c:v>
                </c:pt>
                <c:pt idx="100">
                  <c:v>0.01</c:v>
                </c:pt>
                <c:pt idx="101">
                  <c:v>0.01</c:v>
                </c:pt>
                <c:pt idx="102">
                  <c:v>0.02</c:v>
                </c:pt>
                <c:pt idx="103">
                  <c:v>0.02</c:v>
                </c:pt>
                <c:pt idx="104">
                  <c:v>0.03</c:v>
                </c:pt>
                <c:pt idx="105">
                  <c:v>0.03</c:v>
                </c:pt>
                <c:pt idx="106">
                  <c:v>0</c:v>
                </c:pt>
                <c:pt idx="107">
                  <c:v>0</c:v>
                </c:pt>
                <c:pt idx="110">
                  <c:v>0.06</c:v>
                </c:pt>
                <c:pt idx="111">
                  <c:v>0.06</c:v>
                </c:pt>
                <c:pt idx="112">
                  <c:v>-0.01</c:v>
                </c:pt>
                <c:pt idx="113">
                  <c:v>-0.01</c:v>
                </c:pt>
                <c:pt idx="114">
                  <c:v>-0.05</c:v>
                </c:pt>
                <c:pt idx="115">
                  <c:v>-0.05</c:v>
                </c:pt>
                <c:pt idx="116">
                  <c:v>0.01</c:v>
                </c:pt>
                <c:pt idx="117">
                  <c:v>0.01</c:v>
                </c:pt>
                <c:pt idx="118">
                  <c:v>-0.02</c:v>
                </c:pt>
                <c:pt idx="119">
                  <c:v>-0.02</c:v>
                </c:pt>
                <c:pt idx="120">
                  <c:v>0.02</c:v>
                </c:pt>
                <c:pt idx="121">
                  <c:v>0.02</c:v>
                </c:pt>
                <c:pt idx="122">
                  <c:v>0</c:v>
                </c:pt>
                <c:pt idx="123">
                  <c:v>0</c:v>
                </c:pt>
                <c:pt idx="124">
                  <c:v>0.01</c:v>
                </c:pt>
                <c:pt idx="125">
                  <c:v>0.01</c:v>
                </c:pt>
                <c:pt idx="126">
                  <c:v>0.02</c:v>
                </c:pt>
                <c:pt idx="127">
                  <c:v>0.02</c:v>
                </c:pt>
                <c:pt idx="128">
                  <c:v>-0.01</c:v>
                </c:pt>
                <c:pt idx="129">
                  <c:v>-0.01</c:v>
                </c:pt>
              </c:numCache>
            </c:numRef>
          </c:val>
        </c:ser>
        <c:ser>
          <c:idx val="4"/>
          <c:order val="4"/>
          <c:val>
            <c:numRef>
              <c:f>Sheet5!$E$1:$E$130</c:f>
              <c:numCache>
                <c:formatCode>General</c:formatCode>
                <c:ptCount val="130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0.04</c:v>
                </c:pt>
                <c:pt idx="23">
                  <c:v>0.04</c:v>
                </c:pt>
                <c:pt idx="24">
                  <c:v>0.02</c:v>
                </c:pt>
                <c:pt idx="25">
                  <c:v>0.02</c:v>
                </c:pt>
                <c:pt idx="26">
                  <c:v>0.03</c:v>
                </c:pt>
                <c:pt idx="27">
                  <c:v>0.03</c:v>
                </c:pt>
                <c:pt idx="28">
                  <c:v>0.06</c:v>
                </c:pt>
                <c:pt idx="29">
                  <c:v>0.06</c:v>
                </c:pt>
                <c:pt idx="30">
                  <c:v>0.04</c:v>
                </c:pt>
                <c:pt idx="31">
                  <c:v>0.04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0.04</c:v>
                </c:pt>
                <c:pt idx="45">
                  <c:v>0.04</c:v>
                </c:pt>
                <c:pt idx="46">
                  <c:v>0</c:v>
                </c:pt>
                <c:pt idx="47">
                  <c:v>0</c:v>
                </c:pt>
                <c:pt idx="48">
                  <c:v>0.03</c:v>
                </c:pt>
                <c:pt idx="49">
                  <c:v>0.03</c:v>
                </c:pt>
                <c:pt idx="50">
                  <c:v>0.06</c:v>
                </c:pt>
                <c:pt idx="51">
                  <c:v>0.06</c:v>
                </c:pt>
                <c:pt idx="52">
                  <c:v>0.02</c:v>
                </c:pt>
                <c:pt idx="53">
                  <c:v>0.02</c:v>
                </c:pt>
                <c:pt idx="54">
                  <c:v>0.06</c:v>
                </c:pt>
                <c:pt idx="55">
                  <c:v>0.06</c:v>
                </c:pt>
                <c:pt idx="56">
                  <c:v>0.04</c:v>
                </c:pt>
                <c:pt idx="57">
                  <c:v>0.04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0.02</c:v>
                </c:pt>
                <c:pt idx="63">
                  <c:v>0.02</c:v>
                </c:pt>
                <c:pt idx="66">
                  <c:v>0.05</c:v>
                </c:pt>
                <c:pt idx="67">
                  <c:v>0.05</c:v>
                </c:pt>
                <c:pt idx="68">
                  <c:v>-0.02</c:v>
                </c:pt>
                <c:pt idx="69">
                  <c:v>-0.02</c:v>
                </c:pt>
                <c:pt idx="70">
                  <c:v>0.02</c:v>
                </c:pt>
                <c:pt idx="71">
                  <c:v>0.02</c:v>
                </c:pt>
                <c:pt idx="72">
                  <c:v>0.08</c:v>
                </c:pt>
                <c:pt idx="73">
                  <c:v>0.08</c:v>
                </c:pt>
                <c:pt idx="74">
                  <c:v>0.02</c:v>
                </c:pt>
                <c:pt idx="75">
                  <c:v>0.02</c:v>
                </c:pt>
                <c:pt idx="76">
                  <c:v>0.05</c:v>
                </c:pt>
                <c:pt idx="77">
                  <c:v>0.05</c:v>
                </c:pt>
                <c:pt idx="78">
                  <c:v>0.02</c:v>
                </c:pt>
                <c:pt idx="79">
                  <c:v>0.02</c:v>
                </c:pt>
                <c:pt idx="80">
                  <c:v>0.03</c:v>
                </c:pt>
                <c:pt idx="81">
                  <c:v>0.03</c:v>
                </c:pt>
                <c:pt idx="82">
                  <c:v>0.04</c:v>
                </c:pt>
                <c:pt idx="83">
                  <c:v>0.04</c:v>
                </c:pt>
                <c:pt idx="84">
                  <c:v>0.01</c:v>
                </c:pt>
                <c:pt idx="85">
                  <c:v>0.01</c:v>
                </c:pt>
                <c:pt idx="88">
                  <c:v>0.04</c:v>
                </c:pt>
                <c:pt idx="89">
                  <c:v>0.04</c:v>
                </c:pt>
                <c:pt idx="90">
                  <c:v>-0.03</c:v>
                </c:pt>
                <c:pt idx="91">
                  <c:v>-0.03</c:v>
                </c:pt>
                <c:pt idx="92">
                  <c:v>0.03</c:v>
                </c:pt>
                <c:pt idx="93">
                  <c:v>0.03</c:v>
                </c:pt>
                <c:pt idx="94">
                  <c:v>0.08</c:v>
                </c:pt>
                <c:pt idx="95">
                  <c:v>0.08</c:v>
                </c:pt>
                <c:pt idx="96">
                  <c:v>0.01</c:v>
                </c:pt>
                <c:pt idx="97">
                  <c:v>0.01</c:v>
                </c:pt>
                <c:pt idx="98">
                  <c:v>0.05</c:v>
                </c:pt>
                <c:pt idx="99">
                  <c:v>0.05</c:v>
                </c:pt>
                <c:pt idx="100">
                  <c:v>0.02</c:v>
                </c:pt>
                <c:pt idx="101">
                  <c:v>0.02</c:v>
                </c:pt>
                <c:pt idx="102">
                  <c:v>0.02</c:v>
                </c:pt>
                <c:pt idx="103">
                  <c:v>0.02</c:v>
                </c:pt>
                <c:pt idx="104">
                  <c:v>0.03</c:v>
                </c:pt>
                <c:pt idx="105">
                  <c:v>0.03</c:v>
                </c:pt>
                <c:pt idx="106">
                  <c:v>0</c:v>
                </c:pt>
                <c:pt idx="107">
                  <c:v>0</c:v>
                </c:pt>
                <c:pt idx="110">
                  <c:v>0.03</c:v>
                </c:pt>
                <c:pt idx="111">
                  <c:v>0.03</c:v>
                </c:pt>
                <c:pt idx="112">
                  <c:v>-0.05</c:v>
                </c:pt>
                <c:pt idx="113">
                  <c:v>-0.05</c:v>
                </c:pt>
                <c:pt idx="114">
                  <c:v>0.01</c:v>
                </c:pt>
                <c:pt idx="115">
                  <c:v>0.01</c:v>
                </c:pt>
                <c:pt idx="116">
                  <c:v>7.0000000000000007E-2</c:v>
                </c:pt>
                <c:pt idx="117">
                  <c:v>7.0000000000000007E-2</c:v>
                </c:pt>
                <c:pt idx="118">
                  <c:v>0</c:v>
                </c:pt>
                <c:pt idx="119">
                  <c:v>0</c:v>
                </c:pt>
                <c:pt idx="120">
                  <c:v>0.04</c:v>
                </c:pt>
                <c:pt idx="121">
                  <c:v>0.04</c:v>
                </c:pt>
                <c:pt idx="122">
                  <c:v>0.01</c:v>
                </c:pt>
                <c:pt idx="123">
                  <c:v>0.01</c:v>
                </c:pt>
                <c:pt idx="124">
                  <c:v>0.02</c:v>
                </c:pt>
                <c:pt idx="125">
                  <c:v>0.02</c:v>
                </c:pt>
                <c:pt idx="126">
                  <c:v>0.02</c:v>
                </c:pt>
                <c:pt idx="127">
                  <c:v>0.02</c:v>
                </c:pt>
                <c:pt idx="128">
                  <c:v>-0.01</c:v>
                </c:pt>
                <c:pt idx="129">
                  <c:v>-0.01</c:v>
                </c:pt>
              </c:numCache>
            </c:numRef>
          </c:val>
        </c:ser>
        <c:ser>
          <c:idx val="5"/>
          <c:order val="5"/>
          <c:val>
            <c:numRef>
              <c:f>Sheet5!$F$1:$F$130</c:f>
              <c:numCache>
                <c:formatCode>General</c:formatCode>
                <c:ptCount val="130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0.04</c:v>
                </c:pt>
                <c:pt idx="23">
                  <c:v>0.04</c:v>
                </c:pt>
                <c:pt idx="24">
                  <c:v>0.02</c:v>
                </c:pt>
                <c:pt idx="25">
                  <c:v>0.02</c:v>
                </c:pt>
                <c:pt idx="26">
                  <c:v>0.03</c:v>
                </c:pt>
                <c:pt idx="27">
                  <c:v>0.03</c:v>
                </c:pt>
                <c:pt idx="28">
                  <c:v>0.06</c:v>
                </c:pt>
                <c:pt idx="29">
                  <c:v>0.06</c:v>
                </c:pt>
                <c:pt idx="30">
                  <c:v>0.04</c:v>
                </c:pt>
                <c:pt idx="31">
                  <c:v>0.04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0.04</c:v>
                </c:pt>
                <c:pt idx="45">
                  <c:v>0.04</c:v>
                </c:pt>
                <c:pt idx="46">
                  <c:v>0</c:v>
                </c:pt>
                <c:pt idx="47">
                  <c:v>0</c:v>
                </c:pt>
                <c:pt idx="48">
                  <c:v>0.03</c:v>
                </c:pt>
                <c:pt idx="49">
                  <c:v>0.03</c:v>
                </c:pt>
                <c:pt idx="50">
                  <c:v>0.06</c:v>
                </c:pt>
                <c:pt idx="51">
                  <c:v>0.06</c:v>
                </c:pt>
                <c:pt idx="52">
                  <c:v>0.02</c:v>
                </c:pt>
                <c:pt idx="53">
                  <c:v>0.02</c:v>
                </c:pt>
                <c:pt idx="54">
                  <c:v>0.06</c:v>
                </c:pt>
                <c:pt idx="55">
                  <c:v>0.06</c:v>
                </c:pt>
                <c:pt idx="56">
                  <c:v>0.04</c:v>
                </c:pt>
                <c:pt idx="57">
                  <c:v>0.04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0.02</c:v>
                </c:pt>
                <c:pt idx="63">
                  <c:v>0.02</c:v>
                </c:pt>
                <c:pt idx="66">
                  <c:v>0.05</c:v>
                </c:pt>
                <c:pt idx="67">
                  <c:v>0.05</c:v>
                </c:pt>
                <c:pt idx="68">
                  <c:v>-0.02</c:v>
                </c:pt>
                <c:pt idx="69">
                  <c:v>-0.02</c:v>
                </c:pt>
                <c:pt idx="70">
                  <c:v>0.02</c:v>
                </c:pt>
                <c:pt idx="71">
                  <c:v>0.02</c:v>
                </c:pt>
                <c:pt idx="72">
                  <c:v>0.08</c:v>
                </c:pt>
                <c:pt idx="73">
                  <c:v>0.08</c:v>
                </c:pt>
                <c:pt idx="74">
                  <c:v>0.02</c:v>
                </c:pt>
                <c:pt idx="75">
                  <c:v>0.02</c:v>
                </c:pt>
                <c:pt idx="76">
                  <c:v>0.05</c:v>
                </c:pt>
                <c:pt idx="77">
                  <c:v>0.05</c:v>
                </c:pt>
                <c:pt idx="78">
                  <c:v>0.02</c:v>
                </c:pt>
                <c:pt idx="79">
                  <c:v>0.02</c:v>
                </c:pt>
                <c:pt idx="80">
                  <c:v>0.03</c:v>
                </c:pt>
                <c:pt idx="81">
                  <c:v>0.03</c:v>
                </c:pt>
                <c:pt idx="82">
                  <c:v>0.04</c:v>
                </c:pt>
                <c:pt idx="83">
                  <c:v>0.04</c:v>
                </c:pt>
                <c:pt idx="84">
                  <c:v>0.01</c:v>
                </c:pt>
                <c:pt idx="85">
                  <c:v>0.01</c:v>
                </c:pt>
                <c:pt idx="88">
                  <c:v>0.04</c:v>
                </c:pt>
                <c:pt idx="89">
                  <c:v>0.04</c:v>
                </c:pt>
                <c:pt idx="90">
                  <c:v>-0.03</c:v>
                </c:pt>
                <c:pt idx="91">
                  <c:v>-0.03</c:v>
                </c:pt>
                <c:pt idx="92">
                  <c:v>0.03</c:v>
                </c:pt>
                <c:pt idx="93">
                  <c:v>0.03</c:v>
                </c:pt>
                <c:pt idx="94">
                  <c:v>0.08</c:v>
                </c:pt>
                <c:pt idx="95">
                  <c:v>0.08</c:v>
                </c:pt>
                <c:pt idx="96">
                  <c:v>0.01</c:v>
                </c:pt>
                <c:pt idx="97">
                  <c:v>0.01</c:v>
                </c:pt>
                <c:pt idx="98">
                  <c:v>0.05</c:v>
                </c:pt>
                <c:pt idx="99">
                  <c:v>0.05</c:v>
                </c:pt>
                <c:pt idx="100">
                  <c:v>0.02</c:v>
                </c:pt>
                <c:pt idx="101">
                  <c:v>0.02</c:v>
                </c:pt>
                <c:pt idx="102">
                  <c:v>0.02</c:v>
                </c:pt>
                <c:pt idx="103">
                  <c:v>0.02</c:v>
                </c:pt>
                <c:pt idx="104">
                  <c:v>0.03</c:v>
                </c:pt>
                <c:pt idx="105">
                  <c:v>0.03</c:v>
                </c:pt>
                <c:pt idx="106">
                  <c:v>0</c:v>
                </c:pt>
                <c:pt idx="107">
                  <c:v>0</c:v>
                </c:pt>
                <c:pt idx="110">
                  <c:v>0.03</c:v>
                </c:pt>
                <c:pt idx="111">
                  <c:v>0.03</c:v>
                </c:pt>
                <c:pt idx="112">
                  <c:v>-0.05</c:v>
                </c:pt>
                <c:pt idx="113">
                  <c:v>-0.05</c:v>
                </c:pt>
                <c:pt idx="114">
                  <c:v>0.01</c:v>
                </c:pt>
                <c:pt idx="115">
                  <c:v>0.01</c:v>
                </c:pt>
                <c:pt idx="116">
                  <c:v>7.0000000000000007E-2</c:v>
                </c:pt>
                <c:pt idx="117">
                  <c:v>7.0000000000000007E-2</c:v>
                </c:pt>
                <c:pt idx="118">
                  <c:v>0</c:v>
                </c:pt>
                <c:pt idx="119">
                  <c:v>0</c:v>
                </c:pt>
                <c:pt idx="120">
                  <c:v>0.04</c:v>
                </c:pt>
                <c:pt idx="121">
                  <c:v>0.04</c:v>
                </c:pt>
                <c:pt idx="122">
                  <c:v>0.01</c:v>
                </c:pt>
                <c:pt idx="123">
                  <c:v>0.01</c:v>
                </c:pt>
                <c:pt idx="124">
                  <c:v>0.02</c:v>
                </c:pt>
                <c:pt idx="125">
                  <c:v>0.02</c:v>
                </c:pt>
                <c:pt idx="126">
                  <c:v>0.02</c:v>
                </c:pt>
                <c:pt idx="127">
                  <c:v>0.02</c:v>
                </c:pt>
                <c:pt idx="128">
                  <c:v>-0.01</c:v>
                </c:pt>
                <c:pt idx="129">
                  <c:v>-0.01</c:v>
                </c:pt>
              </c:numCache>
            </c:numRef>
          </c:val>
        </c:ser>
        <c:ser>
          <c:idx val="6"/>
          <c:order val="6"/>
          <c:val>
            <c:numRef>
              <c:f>Sheet5!$G$1:$G$130</c:f>
              <c:numCache>
                <c:formatCode>General</c:formatCode>
                <c:ptCount val="130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0.04</c:v>
                </c:pt>
                <c:pt idx="25">
                  <c:v>0.04</c:v>
                </c:pt>
                <c:pt idx="26">
                  <c:v>0.06</c:v>
                </c:pt>
                <c:pt idx="27">
                  <c:v>0.06</c:v>
                </c:pt>
                <c:pt idx="28">
                  <c:v>0.03</c:v>
                </c:pt>
                <c:pt idx="29">
                  <c:v>0.03</c:v>
                </c:pt>
                <c:pt idx="30">
                  <c:v>0.02</c:v>
                </c:pt>
                <c:pt idx="31">
                  <c:v>0.02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4">
                  <c:v>0.06</c:v>
                </c:pt>
                <c:pt idx="45">
                  <c:v>0.06</c:v>
                </c:pt>
                <c:pt idx="46">
                  <c:v>0.03</c:v>
                </c:pt>
                <c:pt idx="47">
                  <c:v>0.03</c:v>
                </c:pt>
                <c:pt idx="48">
                  <c:v>0.06</c:v>
                </c:pt>
                <c:pt idx="49">
                  <c:v>0.06</c:v>
                </c:pt>
                <c:pt idx="50">
                  <c:v>0.05</c:v>
                </c:pt>
                <c:pt idx="51">
                  <c:v>0.05</c:v>
                </c:pt>
                <c:pt idx="52">
                  <c:v>0.01</c:v>
                </c:pt>
                <c:pt idx="53">
                  <c:v>0.01</c:v>
                </c:pt>
                <c:pt idx="54">
                  <c:v>0.05</c:v>
                </c:pt>
                <c:pt idx="55">
                  <c:v>0.05</c:v>
                </c:pt>
                <c:pt idx="56">
                  <c:v>0.03</c:v>
                </c:pt>
                <c:pt idx="57">
                  <c:v>0.03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0.04</c:v>
                </c:pt>
                <c:pt idx="63">
                  <c:v>0.04</c:v>
                </c:pt>
                <c:pt idx="66">
                  <c:v>0.06</c:v>
                </c:pt>
                <c:pt idx="67">
                  <c:v>0.06</c:v>
                </c:pt>
                <c:pt idx="68">
                  <c:v>0.03</c:v>
                </c:pt>
                <c:pt idx="69">
                  <c:v>0.03</c:v>
                </c:pt>
                <c:pt idx="70">
                  <c:v>0.08</c:v>
                </c:pt>
                <c:pt idx="71">
                  <c:v>0.08</c:v>
                </c:pt>
                <c:pt idx="72">
                  <c:v>0.05</c:v>
                </c:pt>
                <c:pt idx="73">
                  <c:v>0.05</c:v>
                </c:pt>
                <c:pt idx="74">
                  <c:v>-0.01</c:v>
                </c:pt>
                <c:pt idx="75">
                  <c:v>-0.01</c:v>
                </c:pt>
                <c:pt idx="76">
                  <c:v>0.06</c:v>
                </c:pt>
                <c:pt idx="77">
                  <c:v>0.06</c:v>
                </c:pt>
                <c:pt idx="78">
                  <c:v>0.03</c:v>
                </c:pt>
                <c:pt idx="79">
                  <c:v>0.03</c:v>
                </c:pt>
                <c:pt idx="80">
                  <c:v>0.04</c:v>
                </c:pt>
                <c:pt idx="81">
                  <c:v>0.04</c:v>
                </c:pt>
                <c:pt idx="82">
                  <c:v>0.04</c:v>
                </c:pt>
                <c:pt idx="83">
                  <c:v>0.04</c:v>
                </c:pt>
                <c:pt idx="84">
                  <c:v>0.03</c:v>
                </c:pt>
                <c:pt idx="85">
                  <c:v>0.03</c:v>
                </c:pt>
                <c:pt idx="88">
                  <c:v>0.06</c:v>
                </c:pt>
                <c:pt idx="89">
                  <c:v>0.06</c:v>
                </c:pt>
                <c:pt idx="90">
                  <c:v>0.03</c:v>
                </c:pt>
                <c:pt idx="91">
                  <c:v>0.03</c:v>
                </c:pt>
                <c:pt idx="92">
                  <c:v>0.08</c:v>
                </c:pt>
                <c:pt idx="93">
                  <c:v>0.08</c:v>
                </c:pt>
                <c:pt idx="94">
                  <c:v>0.05</c:v>
                </c:pt>
                <c:pt idx="95">
                  <c:v>0.05</c:v>
                </c:pt>
                <c:pt idx="96">
                  <c:v>-0.02</c:v>
                </c:pt>
                <c:pt idx="97">
                  <c:v>-0.02</c:v>
                </c:pt>
                <c:pt idx="98">
                  <c:v>0.05</c:v>
                </c:pt>
                <c:pt idx="99">
                  <c:v>0.05</c:v>
                </c:pt>
                <c:pt idx="100">
                  <c:v>0.02</c:v>
                </c:pt>
                <c:pt idx="101">
                  <c:v>0.02</c:v>
                </c:pt>
                <c:pt idx="102">
                  <c:v>0.03</c:v>
                </c:pt>
                <c:pt idx="103">
                  <c:v>0.03</c:v>
                </c:pt>
                <c:pt idx="104">
                  <c:v>0.04</c:v>
                </c:pt>
                <c:pt idx="105">
                  <c:v>0.04</c:v>
                </c:pt>
                <c:pt idx="106">
                  <c:v>0.02</c:v>
                </c:pt>
                <c:pt idx="107">
                  <c:v>0.02</c:v>
                </c:pt>
                <c:pt idx="110">
                  <c:v>0.05</c:v>
                </c:pt>
                <c:pt idx="111">
                  <c:v>0.05</c:v>
                </c:pt>
                <c:pt idx="112">
                  <c:v>0.01</c:v>
                </c:pt>
                <c:pt idx="113">
                  <c:v>0.01</c:v>
                </c:pt>
                <c:pt idx="114">
                  <c:v>7.0000000000000007E-2</c:v>
                </c:pt>
                <c:pt idx="115">
                  <c:v>7.0000000000000007E-2</c:v>
                </c:pt>
                <c:pt idx="116">
                  <c:v>0.03</c:v>
                </c:pt>
                <c:pt idx="117">
                  <c:v>0.03</c:v>
                </c:pt>
                <c:pt idx="118">
                  <c:v>-0.04</c:v>
                </c:pt>
                <c:pt idx="119">
                  <c:v>-0.04</c:v>
                </c:pt>
                <c:pt idx="120">
                  <c:v>0.04</c:v>
                </c:pt>
                <c:pt idx="121">
                  <c:v>0.04</c:v>
                </c:pt>
                <c:pt idx="122">
                  <c:v>0.01</c:v>
                </c:pt>
                <c:pt idx="123">
                  <c:v>0.01</c:v>
                </c:pt>
                <c:pt idx="124">
                  <c:v>0.02</c:v>
                </c:pt>
                <c:pt idx="125">
                  <c:v>0.02</c:v>
                </c:pt>
                <c:pt idx="126">
                  <c:v>0.03</c:v>
                </c:pt>
                <c:pt idx="127">
                  <c:v>0.03</c:v>
                </c:pt>
                <c:pt idx="128">
                  <c:v>0.01</c:v>
                </c:pt>
                <c:pt idx="129">
                  <c:v>0.01</c:v>
                </c:pt>
              </c:numCache>
            </c:numRef>
          </c:val>
        </c:ser>
        <c:ser>
          <c:idx val="7"/>
          <c:order val="7"/>
          <c:val>
            <c:numRef>
              <c:f>Sheet5!$H$1:$H$130</c:f>
              <c:numCache>
                <c:formatCode>General</c:formatCode>
                <c:ptCount val="130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0.04</c:v>
                </c:pt>
                <c:pt idx="25">
                  <c:v>0.04</c:v>
                </c:pt>
                <c:pt idx="26">
                  <c:v>0.06</c:v>
                </c:pt>
                <c:pt idx="27">
                  <c:v>0.06</c:v>
                </c:pt>
                <c:pt idx="28">
                  <c:v>0.21</c:v>
                </c:pt>
                <c:pt idx="29">
                  <c:v>0.03</c:v>
                </c:pt>
                <c:pt idx="30">
                  <c:v>0.02</c:v>
                </c:pt>
                <c:pt idx="31">
                  <c:v>0.02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4">
                  <c:v>0.06</c:v>
                </c:pt>
                <c:pt idx="45">
                  <c:v>0.06</c:v>
                </c:pt>
                <c:pt idx="46">
                  <c:v>0.03</c:v>
                </c:pt>
                <c:pt idx="47">
                  <c:v>0.03</c:v>
                </c:pt>
                <c:pt idx="48">
                  <c:v>0.06</c:v>
                </c:pt>
                <c:pt idx="49">
                  <c:v>0.06</c:v>
                </c:pt>
                <c:pt idx="50">
                  <c:v>0.33</c:v>
                </c:pt>
                <c:pt idx="51">
                  <c:v>0.05</c:v>
                </c:pt>
                <c:pt idx="52">
                  <c:v>0.01</c:v>
                </c:pt>
                <c:pt idx="53">
                  <c:v>0.01</c:v>
                </c:pt>
                <c:pt idx="54">
                  <c:v>0.05</c:v>
                </c:pt>
                <c:pt idx="55">
                  <c:v>0.05</c:v>
                </c:pt>
                <c:pt idx="56">
                  <c:v>0.03</c:v>
                </c:pt>
                <c:pt idx="57">
                  <c:v>0.03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0.04</c:v>
                </c:pt>
                <c:pt idx="63">
                  <c:v>0.04</c:v>
                </c:pt>
                <c:pt idx="66">
                  <c:v>0.06</c:v>
                </c:pt>
                <c:pt idx="67">
                  <c:v>0.06</c:v>
                </c:pt>
                <c:pt idx="68">
                  <c:v>0.03</c:v>
                </c:pt>
                <c:pt idx="69">
                  <c:v>0.03</c:v>
                </c:pt>
                <c:pt idx="70">
                  <c:v>0.08</c:v>
                </c:pt>
                <c:pt idx="71">
                  <c:v>0.08</c:v>
                </c:pt>
                <c:pt idx="72">
                  <c:v>0.44</c:v>
                </c:pt>
                <c:pt idx="73">
                  <c:v>0.05</c:v>
                </c:pt>
                <c:pt idx="74">
                  <c:v>-0.01</c:v>
                </c:pt>
                <c:pt idx="75">
                  <c:v>-0.01</c:v>
                </c:pt>
                <c:pt idx="76">
                  <c:v>0.06</c:v>
                </c:pt>
                <c:pt idx="77">
                  <c:v>0.06</c:v>
                </c:pt>
                <c:pt idx="78">
                  <c:v>0.03</c:v>
                </c:pt>
                <c:pt idx="79">
                  <c:v>0.03</c:v>
                </c:pt>
                <c:pt idx="80">
                  <c:v>0.04</c:v>
                </c:pt>
                <c:pt idx="81">
                  <c:v>0.04</c:v>
                </c:pt>
                <c:pt idx="82">
                  <c:v>0.04</c:v>
                </c:pt>
                <c:pt idx="83">
                  <c:v>0.04</c:v>
                </c:pt>
                <c:pt idx="84">
                  <c:v>0.03</c:v>
                </c:pt>
                <c:pt idx="85">
                  <c:v>0.03</c:v>
                </c:pt>
                <c:pt idx="88">
                  <c:v>0.06</c:v>
                </c:pt>
                <c:pt idx="89">
                  <c:v>0.06</c:v>
                </c:pt>
                <c:pt idx="90">
                  <c:v>0.03</c:v>
                </c:pt>
                <c:pt idx="91">
                  <c:v>0.03</c:v>
                </c:pt>
                <c:pt idx="92">
                  <c:v>0.08</c:v>
                </c:pt>
                <c:pt idx="93">
                  <c:v>0.08</c:v>
                </c:pt>
                <c:pt idx="94">
                  <c:v>0.54</c:v>
                </c:pt>
                <c:pt idx="95">
                  <c:v>0.05</c:v>
                </c:pt>
                <c:pt idx="96">
                  <c:v>-0.02</c:v>
                </c:pt>
                <c:pt idx="97">
                  <c:v>-0.02</c:v>
                </c:pt>
                <c:pt idx="98">
                  <c:v>0.05</c:v>
                </c:pt>
                <c:pt idx="99">
                  <c:v>0.05</c:v>
                </c:pt>
                <c:pt idx="100">
                  <c:v>0.02</c:v>
                </c:pt>
                <c:pt idx="101">
                  <c:v>0.02</c:v>
                </c:pt>
                <c:pt idx="102">
                  <c:v>0.03</c:v>
                </c:pt>
                <c:pt idx="103">
                  <c:v>0.03</c:v>
                </c:pt>
                <c:pt idx="104">
                  <c:v>0.04</c:v>
                </c:pt>
                <c:pt idx="105">
                  <c:v>0.04</c:v>
                </c:pt>
                <c:pt idx="106">
                  <c:v>0.02</c:v>
                </c:pt>
                <c:pt idx="107">
                  <c:v>0.02</c:v>
                </c:pt>
                <c:pt idx="110">
                  <c:v>0.05</c:v>
                </c:pt>
                <c:pt idx="111">
                  <c:v>0.05</c:v>
                </c:pt>
                <c:pt idx="112">
                  <c:v>0.01</c:v>
                </c:pt>
                <c:pt idx="113">
                  <c:v>0.01</c:v>
                </c:pt>
                <c:pt idx="114">
                  <c:v>7.0000000000000007E-2</c:v>
                </c:pt>
                <c:pt idx="115">
                  <c:v>7.0000000000000007E-2</c:v>
                </c:pt>
                <c:pt idx="116">
                  <c:v>0.61</c:v>
                </c:pt>
                <c:pt idx="117">
                  <c:v>0.03</c:v>
                </c:pt>
                <c:pt idx="118">
                  <c:v>-0.04</c:v>
                </c:pt>
                <c:pt idx="119">
                  <c:v>-0.04</c:v>
                </c:pt>
                <c:pt idx="120">
                  <c:v>0.04</c:v>
                </c:pt>
                <c:pt idx="121">
                  <c:v>0.04</c:v>
                </c:pt>
                <c:pt idx="122">
                  <c:v>0.01</c:v>
                </c:pt>
                <c:pt idx="123">
                  <c:v>0.01</c:v>
                </c:pt>
                <c:pt idx="124">
                  <c:v>0.02</c:v>
                </c:pt>
                <c:pt idx="125">
                  <c:v>0.02</c:v>
                </c:pt>
                <c:pt idx="126">
                  <c:v>0.03</c:v>
                </c:pt>
                <c:pt idx="127">
                  <c:v>0.03</c:v>
                </c:pt>
                <c:pt idx="128">
                  <c:v>0.01</c:v>
                </c:pt>
                <c:pt idx="129">
                  <c:v>0.01</c:v>
                </c:pt>
              </c:numCache>
            </c:numRef>
          </c:val>
        </c:ser>
        <c:ser>
          <c:idx val="8"/>
          <c:order val="8"/>
          <c:val>
            <c:numRef>
              <c:f>Sheet5!$I$1:$I$130</c:f>
              <c:numCache>
                <c:formatCode>General</c:formatCode>
                <c:ptCount val="130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0.04</c:v>
                </c:pt>
                <c:pt idx="25">
                  <c:v>0.04</c:v>
                </c:pt>
                <c:pt idx="26">
                  <c:v>0.04</c:v>
                </c:pt>
                <c:pt idx="27">
                  <c:v>0.04</c:v>
                </c:pt>
                <c:pt idx="28">
                  <c:v>0.02</c:v>
                </c:pt>
                <c:pt idx="29">
                  <c:v>0.02</c:v>
                </c:pt>
                <c:pt idx="30">
                  <c:v>0.02</c:v>
                </c:pt>
                <c:pt idx="31">
                  <c:v>0.02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4">
                  <c:v>0.04</c:v>
                </c:pt>
                <c:pt idx="45">
                  <c:v>0.04</c:v>
                </c:pt>
                <c:pt idx="46">
                  <c:v>0.01</c:v>
                </c:pt>
                <c:pt idx="47">
                  <c:v>0.01</c:v>
                </c:pt>
                <c:pt idx="48">
                  <c:v>0.02</c:v>
                </c:pt>
                <c:pt idx="49">
                  <c:v>0.02</c:v>
                </c:pt>
                <c:pt idx="50">
                  <c:v>0.01</c:v>
                </c:pt>
                <c:pt idx="51">
                  <c:v>0.01</c:v>
                </c:pt>
                <c:pt idx="52">
                  <c:v>0</c:v>
                </c:pt>
                <c:pt idx="53">
                  <c:v>0</c:v>
                </c:pt>
                <c:pt idx="54">
                  <c:v>0.05</c:v>
                </c:pt>
                <c:pt idx="55">
                  <c:v>0.05</c:v>
                </c:pt>
                <c:pt idx="56">
                  <c:v>0.03</c:v>
                </c:pt>
                <c:pt idx="57">
                  <c:v>0.03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0.04</c:v>
                </c:pt>
                <c:pt idx="63">
                  <c:v>0.04</c:v>
                </c:pt>
                <c:pt idx="66">
                  <c:v>0.03</c:v>
                </c:pt>
                <c:pt idx="67">
                  <c:v>0.03</c:v>
                </c:pt>
                <c:pt idx="68">
                  <c:v>0</c:v>
                </c:pt>
                <c:pt idx="69">
                  <c:v>0</c:v>
                </c:pt>
                <c:pt idx="70">
                  <c:v>0.02</c:v>
                </c:pt>
                <c:pt idx="71">
                  <c:v>0.02</c:v>
                </c:pt>
                <c:pt idx="72">
                  <c:v>-0.01</c:v>
                </c:pt>
                <c:pt idx="73">
                  <c:v>-0.01</c:v>
                </c:pt>
                <c:pt idx="74">
                  <c:v>-0.02</c:v>
                </c:pt>
                <c:pt idx="75">
                  <c:v>-0.02</c:v>
                </c:pt>
                <c:pt idx="76">
                  <c:v>0.05</c:v>
                </c:pt>
                <c:pt idx="77">
                  <c:v>0.05</c:v>
                </c:pt>
                <c:pt idx="78">
                  <c:v>0.02</c:v>
                </c:pt>
                <c:pt idx="79">
                  <c:v>0.02</c:v>
                </c:pt>
                <c:pt idx="80">
                  <c:v>0.03</c:v>
                </c:pt>
                <c:pt idx="81">
                  <c:v>0.03</c:v>
                </c:pt>
                <c:pt idx="82">
                  <c:v>0.03</c:v>
                </c:pt>
                <c:pt idx="83">
                  <c:v>0.03</c:v>
                </c:pt>
                <c:pt idx="84">
                  <c:v>0.01</c:v>
                </c:pt>
                <c:pt idx="85">
                  <c:v>0.01</c:v>
                </c:pt>
                <c:pt idx="88">
                  <c:v>0.02</c:v>
                </c:pt>
                <c:pt idx="89">
                  <c:v>0.02</c:v>
                </c:pt>
                <c:pt idx="90">
                  <c:v>-0.01</c:v>
                </c:pt>
                <c:pt idx="91">
                  <c:v>-0.01</c:v>
                </c:pt>
                <c:pt idx="92">
                  <c:v>0.01</c:v>
                </c:pt>
                <c:pt idx="93">
                  <c:v>0.01</c:v>
                </c:pt>
                <c:pt idx="94">
                  <c:v>-0.02</c:v>
                </c:pt>
                <c:pt idx="95">
                  <c:v>-0.02</c:v>
                </c:pt>
                <c:pt idx="96">
                  <c:v>-0.03</c:v>
                </c:pt>
                <c:pt idx="97">
                  <c:v>-0.03</c:v>
                </c:pt>
                <c:pt idx="98">
                  <c:v>0.03</c:v>
                </c:pt>
                <c:pt idx="99">
                  <c:v>0.03</c:v>
                </c:pt>
                <c:pt idx="100">
                  <c:v>0</c:v>
                </c:pt>
                <c:pt idx="101">
                  <c:v>0</c:v>
                </c:pt>
                <c:pt idx="102">
                  <c:v>0.02</c:v>
                </c:pt>
                <c:pt idx="103">
                  <c:v>0.02</c:v>
                </c:pt>
                <c:pt idx="104">
                  <c:v>0.02</c:v>
                </c:pt>
                <c:pt idx="105">
                  <c:v>0.02</c:v>
                </c:pt>
                <c:pt idx="106">
                  <c:v>0.01</c:v>
                </c:pt>
                <c:pt idx="107">
                  <c:v>0.01</c:v>
                </c:pt>
                <c:pt idx="110">
                  <c:v>0.02</c:v>
                </c:pt>
                <c:pt idx="111">
                  <c:v>0.02</c:v>
                </c:pt>
                <c:pt idx="112">
                  <c:v>-0.02</c:v>
                </c:pt>
                <c:pt idx="113">
                  <c:v>-0.02</c:v>
                </c:pt>
                <c:pt idx="114">
                  <c:v>0</c:v>
                </c:pt>
                <c:pt idx="115">
                  <c:v>0</c:v>
                </c:pt>
                <c:pt idx="116">
                  <c:v>-0.04</c:v>
                </c:pt>
                <c:pt idx="117">
                  <c:v>-0.04</c:v>
                </c:pt>
                <c:pt idx="118">
                  <c:v>-0.05</c:v>
                </c:pt>
                <c:pt idx="119">
                  <c:v>-0.05</c:v>
                </c:pt>
                <c:pt idx="120">
                  <c:v>0.02</c:v>
                </c:pt>
                <c:pt idx="121">
                  <c:v>0.02</c:v>
                </c:pt>
                <c:pt idx="122">
                  <c:v>0</c:v>
                </c:pt>
                <c:pt idx="123">
                  <c:v>0</c:v>
                </c:pt>
                <c:pt idx="124">
                  <c:v>0.01</c:v>
                </c:pt>
                <c:pt idx="125">
                  <c:v>0.01</c:v>
                </c:pt>
                <c:pt idx="126">
                  <c:v>0.01</c:v>
                </c:pt>
                <c:pt idx="127">
                  <c:v>0.01</c:v>
                </c:pt>
                <c:pt idx="128">
                  <c:v>0</c:v>
                </c:pt>
                <c:pt idx="129">
                  <c:v>0</c:v>
                </c:pt>
              </c:numCache>
            </c:numRef>
          </c:val>
        </c:ser>
        <c:ser>
          <c:idx val="9"/>
          <c:order val="9"/>
          <c:val>
            <c:numRef>
              <c:f>Sheet5!$J$1:$J$130</c:f>
              <c:numCache>
                <c:formatCode>General</c:formatCode>
                <c:ptCount val="130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0.04</c:v>
                </c:pt>
                <c:pt idx="25">
                  <c:v>0.04</c:v>
                </c:pt>
                <c:pt idx="26">
                  <c:v>0.04</c:v>
                </c:pt>
                <c:pt idx="27">
                  <c:v>0.04</c:v>
                </c:pt>
                <c:pt idx="28">
                  <c:v>0.02</c:v>
                </c:pt>
                <c:pt idx="29">
                  <c:v>0.02</c:v>
                </c:pt>
                <c:pt idx="30">
                  <c:v>0.02</c:v>
                </c:pt>
                <c:pt idx="31">
                  <c:v>0.02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4">
                  <c:v>0.04</c:v>
                </c:pt>
                <c:pt idx="45">
                  <c:v>0.04</c:v>
                </c:pt>
                <c:pt idx="46">
                  <c:v>0.01</c:v>
                </c:pt>
                <c:pt idx="47">
                  <c:v>0.01</c:v>
                </c:pt>
                <c:pt idx="48">
                  <c:v>0.02</c:v>
                </c:pt>
                <c:pt idx="49">
                  <c:v>0.02</c:v>
                </c:pt>
                <c:pt idx="50">
                  <c:v>0.01</c:v>
                </c:pt>
                <c:pt idx="51">
                  <c:v>0.01</c:v>
                </c:pt>
                <c:pt idx="52">
                  <c:v>0</c:v>
                </c:pt>
                <c:pt idx="53">
                  <c:v>0</c:v>
                </c:pt>
                <c:pt idx="54">
                  <c:v>0.05</c:v>
                </c:pt>
                <c:pt idx="55">
                  <c:v>0.05</c:v>
                </c:pt>
                <c:pt idx="56">
                  <c:v>0.03</c:v>
                </c:pt>
                <c:pt idx="57">
                  <c:v>0.03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0.04</c:v>
                </c:pt>
                <c:pt idx="63">
                  <c:v>0.04</c:v>
                </c:pt>
                <c:pt idx="66">
                  <c:v>0.03</c:v>
                </c:pt>
                <c:pt idx="67">
                  <c:v>0.03</c:v>
                </c:pt>
                <c:pt idx="68">
                  <c:v>0</c:v>
                </c:pt>
                <c:pt idx="69">
                  <c:v>0</c:v>
                </c:pt>
                <c:pt idx="70">
                  <c:v>0.02</c:v>
                </c:pt>
                <c:pt idx="71">
                  <c:v>0.02</c:v>
                </c:pt>
                <c:pt idx="72">
                  <c:v>-0.01</c:v>
                </c:pt>
                <c:pt idx="73">
                  <c:v>-0.01</c:v>
                </c:pt>
                <c:pt idx="74">
                  <c:v>-0.02</c:v>
                </c:pt>
                <c:pt idx="75">
                  <c:v>-0.02</c:v>
                </c:pt>
                <c:pt idx="76">
                  <c:v>0.05</c:v>
                </c:pt>
                <c:pt idx="77">
                  <c:v>0.05</c:v>
                </c:pt>
                <c:pt idx="78">
                  <c:v>0.02</c:v>
                </c:pt>
                <c:pt idx="79">
                  <c:v>0.02</c:v>
                </c:pt>
                <c:pt idx="80">
                  <c:v>0.03</c:v>
                </c:pt>
                <c:pt idx="81">
                  <c:v>0.03</c:v>
                </c:pt>
                <c:pt idx="82">
                  <c:v>0.03</c:v>
                </c:pt>
                <c:pt idx="83">
                  <c:v>0.03</c:v>
                </c:pt>
                <c:pt idx="84">
                  <c:v>0.01</c:v>
                </c:pt>
                <c:pt idx="85">
                  <c:v>0.01</c:v>
                </c:pt>
                <c:pt idx="88">
                  <c:v>0.02</c:v>
                </c:pt>
                <c:pt idx="89">
                  <c:v>0.02</c:v>
                </c:pt>
                <c:pt idx="90">
                  <c:v>-0.01</c:v>
                </c:pt>
                <c:pt idx="91">
                  <c:v>-0.01</c:v>
                </c:pt>
                <c:pt idx="92">
                  <c:v>0.01</c:v>
                </c:pt>
                <c:pt idx="93">
                  <c:v>0.01</c:v>
                </c:pt>
                <c:pt idx="94">
                  <c:v>-0.02</c:v>
                </c:pt>
                <c:pt idx="95">
                  <c:v>-0.02</c:v>
                </c:pt>
                <c:pt idx="96">
                  <c:v>-0.03</c:v>
                </c:pt>
                <c:pt idx="97">
                  <c:v>-0.03</c:v>
                </c:pt>
                <c:pt idx="98">
                  <c:v>0.03</c:v>
                </c:pt>
                <c:pt idx="99">
                  <c:v>0.03</c:v>
                </c:pt>
                <c:pt idx="100">
                  <c:v>0</c:v>
                </c:pt>
                <c:pt idx="101">
                  <c:v>0</c:v>
                </c:pt>
                <c:pt idx="102">
                  <c:v>0.02</c:v>
                </c:pt>
                <c:pt idx="103">
                  <c:v>0.02</c:v>
                </c:pt>
                <c:pt idx="104">
                  <c:v>0.02</c:v>
                </c:pt>
                <c:pt idx="105">
                  <c:v>0.02</c:v>
                </c:pt>
                <c:pt idx="106">
                  <c:v>0.01</c:v>
                </c:pt>
                <c:pt idx="107">
                  <c:v>0.01</c:v>
                </c:pt>
                <c:pt idx="110">
                  <c:v>0.02</c:v>
                </c:pt>
                <c:pt idx="111">
                  <c:v>0.02</c:v>
                </c:pt>
                <c:pt idx="112">
                  <c:v>-0.02</c:v>
                </c:pt>
                <c:pt idx="113">
                  <c:v>-0.02</c:v>
                </c:pt>
                <c:pt idx="114">
                  <c:v>0</c:v>
                </c:pt>
                <c:pt idx="115">
                  <c:v>0</c:v>
                </c:pt>
                <c:pt idx="116">
                  <c:v>-0.04</c:v>
                </c:pt>
                <c:pt idx="117">
                  <c:v>-0.04</c:v>
                </c:pt>
                <c:pt idx="118">
                  <c:v>-0.05</c:v>
                </c:pt>
                <c:pt idx="119">
                  <c:v>-0.05</c:v>
                </c:pt>
                <c:pt idx="120">
                  <c:v>0.02</c:v>
                </c:pt>
                <c:pt idx="121">
                  <c:v>0.02</c:v>
                </c:pt>
                <c:pt idx="122">
                  <c:v>0</c:v>
                </c:pt>
                <c:pt idx="123">
                  <c:v>0</c:v>
                </c:pt>
                <c:pt idx="124">
                  <c:v>0.01</c:v>
                </c:pt>
                <c:pt idx="125">
                  <c:v>0.01</c:v>
                </c:pt>
                <c:pt idx="126">
                  <c:v>0.01</c:v>
                </c:pt>
                <c:pt idx="127">
                  <c:v>0.01</c:v>
                </c:pt>
                <c:pt idx="128">
                  <c:v>0</c:v>
                </c:pt>
                <c:pt idx="129">
                  <c:v>0</c:v>
                </c:pt>
              </c:numCache>
            </c:numRef>
          </c:val>
        </c:ser>
        <c:ser>
          <c:idx val="10"/>
          <c:order val="10"/>
          <c:val>
            <c:numRef>
              <c:f>Sheet5!$K$1:$K$130</c:f>
              <c:numCache>
                <c:formatCode>General</c:formatCode>
                <c:ptCount val="130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4">
                  <c:v>0.05</c:v>
                </c:pt>
                <c:pt idx="45">
                  <c:v>0.05</c:v>
                </c:pt>
                <c:pt idx="46">
                  <c:v>0.04</c:v>
                </c:pt>
                <c:pt idx="47">
                  <c:v>0.04</c:v>
                </c:pt>
                <c:pt idx="48">
                  <c:v>0.06</c:v>
                </c:pt>
                <c:pt idx="49">
                  <c:v>0.06</c:v>
                </c:pt>
                <c:pt idx="50">
                  <c:v>0.05</c:v>
                </c:pt>
                <c:pt idx="51">
                  <c:v>0.05</c:v>
                </c:pt>
                <c:pt idx="52">
                  <c:v>0.05</c:v>
                </c:pt>
                <c:pt idx="53">
                  <c:v>0.05</c:v>
                </c:pt>
                <c:pt idx="54">
                  <c:v>0.06</c:v>
                </c:pt>
                <c:pt idx="55">
                  <c:v>0.06</c:v>
                </c:pt>
                <c:pt idx="56">
                  <c:v>0.04</c:v>
                </c:pt>
                <c:pt idx="57">
                  <c:v>0.04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0.05</c:v>
                </c:pt>
                <c:pt idx="63">
                  <c:v>0.05</c:v>
                </c:pt>
                <c:pt idx="66">
                  <c:v>0.06</c:v>
                </c:pt>
                <c:pt idx="67">
                  <c:v>0.06</c:v>
                </c:pt>
                <c:pt idx="68">
                  <c:v>0.04</c:v>
                </c:pt>
                <c:pt idx="69">
                  <c:v>0.04</c:v>
                </c:pt>
                <c:pt idx="70">
                  <c:v>0.05</c:v>
                </c:pt>
                <c:pt idx="71">
                  <c:v>0.05</c:v>
                </c:pt>
                <c:pt idx="72">
                  <c:v>0.06</c:v>
                </c:pt>
                <c:pt idx="73">
                  <c:v>0.06</c:v>
                </c:pt>
                <c:pt idx="74">
                  <c:v>0.05</c:v>
                </c:pt>
                <c:pt idx="75">
                  <c:v>0.05</c:v>
                </c:pt>
                <c:pt idx="76">
                  <c:v>0.06</c:v>
                </c:pt>
                <c:pt idx="77">
                  <c:v>0.06</c:v>
                </c:pt>
                <c:pt idx="78">
                  <c:v>0.04</c:v>
                </c:pt>
                <c:pt idx="79">
                  <c:v>0.04</c:v>
                </c:pt>
                <c:pt idx="80">
                  <c:v>0.05</c:v>
                </c:pt>
                <c:pt idx="81">
                  <c:v>0.05</c:v>
                </c:pt>
                <c:pt idx="82">
                  <c:v>0.04</c:v>
                </c:pt>
                <c:pt idx="83">
                  <c:v>0.04</c:v>
                </c:pt>
                <c:pt idx="84">
                  <c:v>0.03</c:v>
                </c:pt>
                <c:pt idx="85">
                  <c:v>0.03</c:v>
                </c:pt>
                <c:pt idx="88">
                  <c:v>0.04</c:v>
                </c:pt>
                <c:pt idx="89">
                  <c:v>0.04</c:v>
                </c:pt>
                <c:pt idx="90">
                  <c:v>0.03</c:v>
                </c:pt>
                <c:pt idx="91">
                  <c:v>0.03</c:v>
                </c:pt>
                <c:pt idx="92">
                  <c:v>0.05</c:v>
                </c:pt>
                <c:pt idx="93">
                  <c:v>0.05</c:v>
                </c:pt>
                <c:pt idx="94">
                  <c:v>0.05</c:v>
                </c:pt>
                <c:pt idx="95">
                  <c:v>0.05</c:v>
                </c:pt>
                <c:pt idx="96">
                  <c:v>0.03</c:v>
                </c:pt>
                <c:pt idx="97">
                  <c:v>0.03</c:v>
                </c:pt>
                <c:pt idx="98">
                  <c:v>0.05</c:v>
                </c:pt>
                <c:pt idx="99">
                  <c:v>0.05</c:v>
                </c:pt>
                <c:pt idx="100">
                  <c:v>0.03</c:v>
                </c:pt>
                <c:pt idx="101">
                  <c:v>0.03</c:v>
                </c:pt>
                <c:pt idx="102">
                  <c:v>0.03</c:v>
                </c:pt>
                <c:pt idx="103">
                  <c:v>0.03</c:v>
                </c:pt>
                <c:pt idx="104">
                  <c:v>0.04</c:v>
                </c:pt>
                <c:pt idx="105">
                  <c:v>0.04</c:v>
                </c:pt>
                <c:pt idx="106">
                  <c:v>0.03</c:v>
                </c:pt>
                <c:pt idx="107">
                  <c:v>0.03</c:v>
                </c:pt>
                <c:pt idx="110">
                  <c:v>0.03</c:v>
                </c:pt>
                <c:pt idx="111">
                  <c:v>0.03</c:v>
                </c:pt>
                <c:pt idx="112">
                  <c:v>0.02</c:v>
                </c:pt>
                <c:pt idx="113">
                  <c:v>0.02</c:v>
                </c:pt>
                <c:pt idx="114">
                  <c:v>0.04</c:v>
                </c:pt>
                <c:pt idx="115">
                  <c:v>0.04</c:v>
                </c:pt>
                <c:pt idx="116">
                  <c:v>0.04</c:v>
                </c:pt>
                <c:pt idx="117">
                  <c:v>0.04</c:v>
                </c:pt>
                <c:pt idx="118">
                  <c:v>0.02</c:v>
                </c:pt>
                <c:pt idx="119">
                  <c:v>0.02</c:v>
                </c:pt>
                <c:pt idx="120">
                  <c:v>0.03</c:v>
                </c:pt>
                <c:pt idx="121">
                  <c:v>0.03</c:v>
                </c:pt>
                <c:pt idx="122">
                  <c:v>0.01</c:v>
                </c:pt>
                <c:pt idx="123">
                  <c:v>0.01</c:v>
                </c:pt>
                <c:pt idx="124">
                  <c:v>0.02</c:v>
                </c:pt>
                <c:pt idx="125">
                  <c:v>0.02</c:v>
                </c:pt>
                <c:pt idx="126">
                  <c:v>0.02</c:v>
                </c:pt>
                <c:pt idx="127">
                  <c:v>0.02</c:v>
                </c:pt>
                <c:pt idx="128">
                  <c:v>0.01</c:v>
                </c:pt>
                <c:pt idx="129">
                  <c:v>0.01</c:v>
                </c:pt>
              </c:numCache>
            </c:numRef>
          </c:val>
        </c:ser>
        <c:ser>
          <c:idx val="11"/>
          <c:order val="11"/>
          <c:val>
            <c:numRef>
              <c:f>Sheet5!$L$1:$L$130</c:f>
              <c:numCache>
                <c:formatCode>General</c:formatCode>
                <c:ptCount val="130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4">
                  <c:v>0.05</c:v>
                </c:pt>
                <c:pt idx="45">
                  <c:v>0.05</c:v>
                </c:pt>
                <c:pt idx="46">
                  <c:v>0.04</c:v>
                </c:pt>
                <c:pt idx="47">
                  <c:v>0.04</c:v>
                </c:pt>
                <c:pt idx="48">
                  <c:v>0.06</c:v>
                </c:pt>
                <c:pt idx="49">
                  <c:v>0.06</c:v>
                </c:pt>
                <c:pt idx="50">
                  <c:v>0.05</c:v>
                </c:pt>
                <c:pt idx="51">
                  <c:v>0.05</c:v>
                </c:pt>
                <c:pt idx="52">
                  <c:v>0.05</c:v>
                </c:pt>
                <c:pt idx="53">
                  <c:v>0.05</c:v>
                </c:pt>
                <c:pt idx="54">
                  <c:v>0.06</c:v>
                </c:pt>
                <c:pt idx="55">
                  <c:v>0.06</c:v>
                </c:pt>
                <c:pt idx="56">
                  <c:v>0.04</c:v>
                </c:pt>
                <c:pt idx="57">
                  <c:v>0.04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0.05</c:v>
                </c:pt>
                <c:pt idx="63">
                  <c:v>0.05</c:v>
                </c:pt>
                <c:pt idx="66">
                  <c:v>0.06</c:v>
                </c:pt>
                <c:pt idx="67">
                  <c:v>0.06</c:v>
                </c:pt>
                <c:pt idx="68">
                  <c:v>0.04</c:v>
                </c:pt>
                <c:pt idx="69">
                  <c:v>0.04</c:v>
                </c:pt>
                <c:pt idx="70">
                  <c:v>0.05</c:v>
                </c:pt>
                <c:pt idx="71">
                  <c:v>0.05</c:v>
                </c:pt>
                <c:pt idx="72">
                  <c:v>0.06</c:v>
                </c:pt>
                <c:pt idx="73">
                  <c:v>0.06</c:v>
                </c:pt>
                <c:pt idx="74">
                  <c:v>0.05</c:v>
                </c:pt>
                <c:pt idx="75">
                  <c:v>0.05</c:v>
                </c:pt>
                <c:pt idx="76">
                  <c:v>0.06</c:v>
                </c:pt>
                <c:pt idx="77">
                  <c:v>0.06</c:v>
                </c:pt>
                <c:pt idx="78">
                  <c:v>0.04</c:v>
                </c:pt>
                <c:pt idx="79">
                  <c:v>0.04</c:v>
                </c:pt>
                <c:pt idx="80">
                  <c:v>0.05</c:v>
                </c:pt>
                <c:pt idx="81">
                  <c:v>0.05</c:v>
                </c:pt>
                <c:pt idx="82">
                  <c:v>0.04</c:v>
                </c:pt>
                <c:pt idx="83">
                  <c:v>0.04</c:v>
                </c:pt>
                <c:pt idx="84">
                  <c:v>0.03</c:v>
                </c:pt>
                <c:pt idx="85">
                  <c:v>0.03</c:v>
                </c:pt>
                <c:pt idx="88">
                  <c:v>0.04</c:v>
                </c:pt>
                <c:pt idx="89">
                  <c:v>0.04</c:v>
                </c:pt>
                <c:pt idx="90">
                  <c:v>0.03</c:v>
                </c:pt>
                <c:pt idx="91">
                  <c:v>0.03</c:v>
                </c:pt>
                <c:pt idx="92">
                  <c:v>0.05</c:v>
                </c:pt>
                <c:pt idx="93">
                  <c:v>0.05</c:v>
                </c:pt>
                <c:pt idx="94">
                  <c:v>0.05</c:v>
                </c:pt>
                <c:pt idx="95">
                  <c:v>0.05</c:v>
                </c:pt>
                <c:pt idx="96">
                  <c:v>0.03</c:v>
                </c:pt>
                <c:pt idx="97">
                  <c:v>0.03</c:v>
                </c:pt>
                <c:pt idx="98">
                  <c:v>0.05</c:v>
                </c:pt>
                <c:pt idx="99">
                  <c:v>0.05</c:v>
                </c:pt>
                <c:pt idx="100">
                  <c:v>0.03</c:v>
                </c:pt>
                <c:pt idx="101">
                  <c:v>0.03</c:v>
                </c:pt>
                <c:pt idx="102">
                  <c:v>0.03</c:v>
                </c:pt>
                <c:pt idx="103">
                  <c:v>0.03</c:v>
                </c:pt>
                <c:pt idx="104">
                  <c:v>0.04</c:v>
                </c:pt>
                <c:pt idx="105">
                  <c:v>0.04</c:v>
                </c:pt>
                <c:pt idx="106">
                  <c:v>0.03</c:v>
                </c:pt>
                <c:pt idx="107">
                  <c:v>0.03</c:v>
                </c:pt>
                <c:pt idx="110">
                  <c:v>0.03</c:v>
                </c:pt>
                <c:pt idx="111">
                  <c:v>0.03</c:v>
                </c:pt>
                <c:pt idx="112">
                  <c:v>0.02</c:v>
                </c:pt>
                <c:pt idx="113">
                  <c:v>0.02</c:v>
                </c:pt>
                <c:pt idx="114">
                  <c:v>0.04</c:v>
                </c:pt>
                <c:pt idx="115">
                  <c:v>0.04</c:v>
                </c:pt>
                <c:pt idx="116">
                  <c:v>0.04</c:v>
                </c:pt>
                <c:pt idx="117">
                  <c:v>0.04</c:v>
                </c:pt>
                <c:pt idx="118">
                  <c:v>0.02</c:v>
                </c:pt>
                <c:pt idx="119">
                  <c:v>0.02</c:v>
                </c:pt>
                <c:pt idx="120">
                  <c:v>0.03</c:v>
                </c:pt>
                <c:pt idx="121">
                  <c:v>0.03</c:v>
                </c:pt>
                <c:pt idx="122">
                  <c:v>0.01</c:v>
                </c:pt>
                <c:pt idx="123">
                  <c:v>0.01</c:v>
                </c:pt>
                <c:pt idx="124">
                  <c:v>0.02</c:v>
                </c:pt>
                <c:pt idx="125">
                  <c:v>0.02</c:v>
                </c:pt>
                <c:pt idx="126">
                  <c:v>0.02</c:v>
                </c:pt>
                <c:pt idx="127">
                  <c:v>0.02</c:v>
                </c:pt>
                <c:pt idx="128">
                  <c:v>0.01</c:v>
                </c:pt>
                <c:pt idx="129">
                  <c:v>0.01</c:v>
                </c:pt>
              </c:numCache>
            </c:numRef>
          </c:val>
        </c:ser>
        <c:ser>
          <c:idx val="12"/>
          <c:order val="12"/>
          <c:val>
            <c:numRef>
              <c:f>Sheet5!$M$1:$M$130</c:f>
              <c:numCache>
                <c:formatCode>General</c:formatCode>
                <c:ptCount val="130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4">
                  <c:v>0.05</c:v>
                </c:pt>
                <c:pt idx="45">
                  <c:v>0.05</c:v>
                </c:pt>
                <c:pt idx="46">
                  <c:v>0.04</c:v>
                </c:pt>
                <c:pt idx="47">
                  <c:v>0.04</c:v>
                </c:pt>
                <c:pt idx="48">
                  <c:v>0.04</c:v>
                </c:pt>
                <c:pt idx="49">
                  <c:v>0.04</c:v>
                </c:pt>
                <c:pt idx="50">
                  <c:v>0.03</c:v>
                </c:pt>
                <c:pt idx="51">
                  <c:v>0.03</c:v>
                </c:pt>
                <c:pt idx="52">
                  <c:v>0.03</c:v>
                </c:pt>
                <c:pt idx="53">
                  <c:v>0.03</c:v>
                </c:pt>
                <c:pt idx="54">
                  <c:v>0.04</c:v>
                </c:pt>
                <c:pt idx="55">
                  <c:v>0.04</c:v>
                </c:pt>
                <c:pt idx="56">
                  <c:v>0.04</c:v>
                </c:pt>
                <c:pt idx="57">
                  <c:v>0.04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0.05</c:v>
                </c:pt>
                <c:pt idx="63">
                  <c:v>0.05</c:v>
                </c:pt>
                <c:pt idx="66">
                  <c:v>0.03</c:v>
                </c:pt>
                <c:pt idx="67">
                  <c:v>0.03</c:v>
                </c:pt>
                <c:pt idx="68">
                  <c:v>0.02</c:v>
                </c:pt>
                <c:pt idx="69">
                  <c:v>0.02</c:v>
                </c:pt>
                <c:pt idx="70">
                  <c:v>0.02</c:v>
                </c:pt>
                <c:pt idx="71">
                  <c:v>0.02</c:v>
                </c:pt>
                <c:pt idx="72">
                  <c:v>0.03</c:v>
                </c:pt>
                <c:pt idx="73">
                  <c:v>0.03</c:v>
                </c:pt>
                <c:pt idx="74">
                  <c:v>0.02</c:v>
                </c:pt>
                <c:pt idx="75">
                  <c:v>0.02</c:v>
                </c:pt>
                <c:pt idx="76">
                  <c:v>0.04</c:v>
                </c:pt>
                <c:pt idx="77">
                  <c:v>0.04</c:v>
                </c:pt>
                <c:pt idx="78">
                  <c:v>0.03</c:v>
                </c:pt>
                <c:pt idx="79">
                  <c:v>0.03</c:v>
                </c:pt>
                <c:pt idx="80">
                  <c:v>0.04</c:v>
                </c:pt>
                <c:pt idx="81">
                  <c:v>0.04</c:v>
                </c:pt>
                <c:pt idx="82">
                  <c:v>0.04</c:v>
                </c:pt>
                <c:pt idx="83">
                  <c:v>0.04</c:v>
                </c:pt>
                <c:pt idx="84">
                  <c:v>0.03</c:v>
                </c:pt>
                <c:pt idx="85">
                  <c:v>0.03</c:v>
                </c:pt>
                <c:pt idx="88">
                  <c:v>0.03</c:v>
                </c:pt>
                <c:pt idx="89">
                  <c:v>0.03</c:v>
                </c:pt>
                <c:pt idx="90">
                  <c:v>0.01</c:v>
                </c:pt>
                <c:pt idx="91">
                  <c:v>0.01</c:v>
                </c:pt>
                <c:pt idx="92">
                  <c:v>0.02</c:v>
                </c:pt>
                <c:pt idx="93">
                  <c:v>0.02</c:v>
                </c:pt>
                <c:pt idx="94">
                  <c:v>0.02</c:v>
                </c:pt>
                <c:pt idx="95">
                  <c:v>0.02</c:v>
                </c:pt>
                <c:pt idx="96">
                  <c:v>0</c:v>
                </c:pt>
                <c:pt idx="97">
                  <c:v>0</c:v>
                </c:pt>
                <c:pt idx="98">
                  <c:v>0.03</c:v>
                </c:pt>
                <c:pt idx="99">
                  <c:v>0.03</c:v>
                </c:pt>
                <c:pt idx="100">
                  <c:v>0.01</c:v>
                </c:pt>
                <c:pt idx="101">
                  <c:v>0.01</c:v>
                </c:pt>
                <c:pt idx="102">
                  <c:v>0.02</c:v>
                </c:pt>
                <c:pt idx="103">
                  <c:v>0.02</c:v>
                </c:pt>
                <c:pt idx="104">
                  <c:v>0.02</c:v>
                </c:pt>
                <c:pt idx="105">
                  <c:v>0.02</c:v>
                </c:pt>
                <c:pt idx="106">
                  <c:v>0.01</c:v>
                </c:pt>
                <c:pt idx="107">
                  <c:v>0.01</c:v>
                </c:pt>
                <c:pt idx="110">
                  <c:v>0.01</c:v>
                </c:pt>
                <c:pt idx="111">
                  <c:v>0.01</c:v>
                </c:pt>
                <c:pt idx="112">
                  <c:v>0</c:v>
                </c:pt>
                <c:pt idx="113">
                  <c:v>0</c:v>
                </c:pt>
                <c:pt idx="114">
                  <c:v>0.01</c:v>
                </c:pt>
                <c:pt idx="115">
                  <c:v>0.01</c:v>
                </c:pt>
                <c:pt idx="116">
                  <c:v>0.01</c:v>
                </c:pt>
                <c:pt idx="117">
                  <c:v>0.01</c:v>
                </c:pt>
                <c:pt idx="118">
                  <c:v>0</c:v>
                </c:pt>
                <c:pt idx="119">
                  <c:v>0</c:v>
                </c:pt>
                <c:pt idx="120">
                  <c:v>0.01</c:v>
                </c:pt>
                <c:pt idx="121">
                  <c:v>0.01</c:v>
                </c:pt>
                <c:pt idx="122">
                  <c:v>0</c:v>
                </c:pt>
                <c:pt idx="123">
                  <c:v>0</c:v>
                </c:pt>
                <c:pt idx="124">
                  <c:v>0.01</c:v>
                </c:pt>
                <c:pt idx="125">
                  <c:v>0.01</c:v>
                </c:pt>
                <c:pt idx="126">
                  <c:v>0.01</c:v>
                </c:pt>
                <c:pt idx="127">
                  <c:v>0.01</c:v>
                </c:pt>
                <c:pt idx="128">
                  <c:v>0.01</c:v>
                </c:pt>
                <c:pt idx="129">
                  <c:v>0.01</c:v>
                </c:pt>
              </c:numCache>
            </c:numRef>
          </c:val>
        </c:ser>
        <c:ser>
          <c:idx val="13"/>
          <c:order val="13"/>
          <c:val>
            <c:numRef>
              <c:f>Sheet5!$N$1:$N$130</c:f>
              <c:numCache>
                <c:formatCode>General</c:formatCode>
                <c:ptCount val="130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4">
                  <c:v>0.05</c:v>
                </c:pt>
                <c:pt idx="45">
                  <c:v>0.05</c:v>
                </c:pt>
                <c:pt idx="46">
                  <c:v>0.04</c:v>
                </c:pt>
                <c:pt idx="47">
                  <c:v>0.04</c:v>
                </c:pt>
                <c:pt idx="48">
                  <c:v>0.04</c:v>
                </c:pt>
                <c:pt idx="49">
                  <c:v>0.04</c:v>
                </c:pt>
                <c:pt idx="50">
                  <c:v>0.03</c:v>
                </c:pt>
                <c:pt idx="51">
                  <c:v>0.03</c:v>
                </c:pt>
                <c:pt idx="52">
                  <c:v>0.03</c:v>
                </c:pt>
                <c:pt idx="53">
                  <c:v>0.03</c:v>
                </c:pt>
                <c:pt idx="54">
                  <c:v>0.04</c:v>
                </c:pt>
                <c:pt idx="55">
                  <c:v>0.04</c:v>
                </c:pt>
                <c:pt idx="56">
                  <c:v>0.04</c:v>
                </c:pt>
                <c:pt idx="57">
                  <c:v>0.04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0.05</c:v>
                </c:pt>
                <c:pt idx="63">
                  <c:v>0.05</c:v>
                </c:pt>
                <c:pt idx="66">
                  <c:v>0.03</c:v>
                </c:pt>
                <c:pt idx="67">
                  <c:v>0.03</c:v>
                </c:pt>
                <c:pt idx="68">
                  <c:v>0.02</c:v>
                </c:pt>
                <c:pt idx="69">
                  <c:v>0.02</c:v>
                </c:pt>
                <c:pt idx="70">
                  <c:v>0.02</c:v>
                </c:pt>
                <c:pt idx="71">
                  <c:v>0.02</c:v>
                </c:pt>
                <c:pt idx="72">
                  <c:v>0.03</c:v>
                </c:pt>
                <c:pt idx="73">
                  <c:v>0.03</c:v>
                </c:pt>
                <c:pt idx="74">
                  <c:v>0.02</c:v>
                </c:pt>
                <c:pt idx="75">
                  <c:v>0.02</c:v>
                </c:pt>
                <c:pt idx="76">
                  <c:v>0.04</c:v>
                </c:pt>
                <c:pt idx="77">
                  <c:v>0.04</c:v>
                </c:pt>
                <c:pt idx="78">
                  <c:v>0.03</c:v>
                </c:pt>
                <c:pt idx="79">
                  <c:v>0.03</c:v>
                </c:pt>
                <c:pt idx="80">
                  <c:v>0.04</c:v>
                </c:pt>
                <c:pt idx="81">
                  <c:v>0.04</c:v>
                </c:pt>
                <c:pt idx="82">
                  <c:v>0.04</c:v>
                </c:pt>
                <c:pt idx="83">
                  <c:v>0.04</c:v>
                </c:pt>
                <c:pt idx="84">
                  <c:v>0.03</c:v>
                </c:pt>
                <c:pt idx="85">
                  <c:v>0.03</c:v>
                </c:pt>
                <c:pt idx="88">
                  <c:v>0.03</c:v>
                </c:pt>
                <c:pt idx="89">
                  <c:v>0.03</c:v>
                </c:pt>
                <c:pt idx="90">
                  <c:v>0.01</c:v>
                </c:pt>
                <c:pt idx="91">
                  <c:v>0.01</c:v>
                </c:pt>
                <c:pt idx="92">
                  <c:v>0.02</c:v>
                </c:pt>
                <c:pt idx="93">
                  <c:v>0.02</c:v>
                </c:pt>
                <c:pt idx="94">
                  <c:v>0.02</c:v>
                </c:pt>
                <c:pt idx="95">
                  <c:v>0.02</c:v>
                </c:pt>
                <c:pt idx="96">
                  <c:v>0</c:v>
                </c:pt>
                <c:pt idx="97">
                  <c:v>0</c:v>
                </c:pt>
                <c:pt idx="98">
                  <c:v>0.03</c:v>
                </c:pt>
                <c:pt idx="99">
                  <c:v>0.03</c:v>
                </c:pt>
                <c:pt idx="100">
                  <c:v>0.01</c:v>
                </c:pt>
                <c:pt idx="101">
                  <c:v>0.01</c:v>
                </c:pt>
                <c:pt idx="102">
                  <c:v>0.02</c:v>
                </c:pt>
                <c:pt idx="103">
                  <c:v>0.02</c:v>
                </c:pt>
                <c:pt idx="104">
                  <c:v>0.02</c:v>
                </c:pt>
                <c:pt idx="105">
                  <c:v>0.02</c:v>
                </c:pt>
                <c:pt idx="106">
                  <c:v>0.01</c:v>
                </c:pt>
                <c:pt idx="107">
                  <c:v>0.01</c:v>
                </c:pt>
                <c:pt idx="110">
                  <c:v>0.01</c:v>
                </c:pt>
                <c:pt idx="111">
                  <c:v>0.01</c:v>
                </c:pt>
                <c:pt idx="112">
                  <c:v>0</c:v>
                </c:pt>
                <c:pt idx="113">
                  <c:v>0</c:v>
                </c:pt>
                <c:pt idx="114">
                  <c:v>0.01</c:v>
                </c:pt>
                <c:pt idx="115">
                  <c:v>0.01</c:v>
                </c:pt>
                <c:pt idx="116">
                  <c:v>0.01</c:v>
                </c:pt>
                <c:pt idx="117">
                  <c:v>0.01</c:v>
                </c:pt>
                <c:pt idx="118">
                  <c:v>0</c:v>
                </c:pt>
                <c:pt idx="119">
                  <c:v>0</c:v>
                </c:pt>
                <c:pt idx="120">
                  <c:v>0.01</c:v>
                </c:pt>
                <c:pt idx="121">
                  <c:v>0.01</c:v>
                </c:pt>
                <c:pt idx="122">
                  <c:v>0</c:v>
                </c:pt>
                <c:pt idx="123">
                  <c:v>0</c:v>
                </c:pt>
                <c:pt idx="124">
                  <c:v>0.01</c:v>
                </c:pt>
                <c:pt idx="125">
                  <c:v>0.01</c:v>
                </c:pt>
                <c:pt idx="126">
                  <c:v>0.01</c:v>
                </c:pt>
                <c:pt idx="127">
                  <c:v>0.01</c:v>
                </c:pt>
                <c:pt idx="128">
                  <c:v>0.01</c:v>
                </c:pt>
                <c:pt idx="129">
                  <c:v>0.01</c:v>
                </c:pt>
              </c:numCache>
            </c:numRef>
          </c:val>
        </c:ser>
        <c:ser>
          <c:idx val="14"/>
          <c:order val="14"/>
          <c:val>
            <c:numRef>
              <c:f>Sheet5!$O$1:$O$130</c:f>
              <c:numCache>
                <c:formatCode>General</c:formatCode>
                <c:ptCount val="130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4">
                  <c:v>0.05</c:v>
                </c:pt>
                <c:pt idx="45">
                  <c:v>0.05</c:v>
                </c:pt>
                <c:pt idx="46">
                  <c:v>0.05</c:v>
                </c:pt>
                <c:pt idx="47">
                  <c:v>0.05</c:v>
                </c:pt>
                <c:pt idx="48">
                  <c:v>0.05</c:v>
                </c:pt>
                <c:pt idx="49">
                  <c:v>0.05</c:v>
                </c:pt>
                <c:pt idx="50">
                  <c:v>0.05</c:v>
                </c:pt>
                <c:pt idx="51">
                  <c:v>0.05</c:v>
                </c:pt>
                <c:pt idx="52">
                  <c:v>0.05</c:v>
                </c:pt>
                <c:pt idx="53">
                  <c:v>0.05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0.05</c:v>
                </c:pt>
                <c:pt idx="63">
                  <c:v>0.05</c:v>
                </c:pt>
                <c:pt idx="66">
                  <c:v>0.04</c:v>
                </c:pt>
                <c:pt idx="67">
                  <c:v>0.04</c:v>
                </c:pt>
                <c:pt idx="68">
                  <c:v>0.03</c:v>
                </c:pt>
                <c:pt idx="69">
                  <c:v>0.03</c:v>
                </c:pt>
                <c:pt idx="70">
                  <c:v>0.03</c:v>
                </c:pt>
                <c:pt idx="71">
                  <c:v>0.03</c:v>
                </c:pt>
                <c:pt idx="72">
                  <c:v>0.04</c:v>
                </c:pt>
                <c:pt idx="73">
                  <c:v>0.04</c:v>
                </c:pt>
                <c:pt idx="74">
                  <c:v>0.03</c:v>
                </c:pt>
                <c:pt idx="75">
                  <c:v>0.03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0.04</c:v>
                </c:pt>
                <c:pt idx="83">
                  <c:v>0.04</c:v>
                </c:pt>
                <c:pt idx="84">
                  <c:v>0.03</c:v>
                </c:pt>
                <c:pt idx="85">
                  <c:v>0.03</c:v>
                </c:pt>
                <c:pt idx="88">
                  <c:v>0.03</c:v>
                </c:pt>
                <c:pt idx="89">
                  <c:v>0.03</c:v>
                </c:pt>
                <c:pt idx="90">
                  <c:v>0.02</c:v>
                </c:pt>
                <c:pt idx="91">
                  <c:v>0.02</c:v>
                </c:pt>
                <c:pt idx="92">
                  <c:v>0.02</c:v>
                </c:pt>
                <c:pt idx="93">
                  <c:v>0.02</c:v>
                </c:pt>
                <c:pt idx="94">
                  <c:v>0.03</c:v>
                </c:pt>
                <c:pt idx="95">
                  <c:v>0.03</c:v>
                </c:pt>
                <c:pt idx="96">
                  <c:v>0.02</c:v>
                </c:pt>
                <c:pt idx="97">
                  <c:v>0.02</c:v>
                </c:pt>
                <c:pt idx="98">
                  <c:v>0.03</c:v>
                </c:pt>
                <c:pt idx="99">
                  <c:v>0.03</c:v>
                </c:pt>
                <c:pt idx="100">
                  <c:v>0.02</c:v>
                </c:pt>
                <c:pt idx="101">
                  <c:v>0.02</c:v>
                </c:pt>
                <c:pt idx="102">
                  <c:v>0.02</c:v>
                </c:pt>
                <c:pt idx="103">
                  <c:v>0.02</c:v>
                </c:pt>
                <c:pt idx="104">
                  <c:v>0.03</c:v>
                </c:pt>
                <c:pt idx="105">
                  <c:v>0.03</c:v>
                </c:pt>
                <c:pt idx="106">
                  <c:v>0.01</c:v>
                </c:pt>
                <c:pt idx="107">
                  <c:v>0.01</c:v>
                </c:pt>
                <c:pt idx="110">
                  <c:v>0.01</c:v>
                </c:pt>
                <c:pt idx="111">
                  <c:v>0.01</c:v>
                </c:pt>
                <c:pt idx="112">
                  <c:v>0.01</c:v>
                </c:pt>
                <c:pt idx="113">
                  <c:v>0.01</c:v>
                </c:pt>
                <c:pt idx="114">
                  <c:v>0.02</c:v>
                </c:pt>
                <c:pt idx="115">
                  <c:v>0.02</c:v>
                </c:pt>
                <c:pt idx="116">
                  <c:v>0.02</c:v>
                </c:pt>
                <c:pt idx="117">
                  <c:v>0.02</c:v>
                </c:pt>
                <c:pt idx="118">
                  <c:v>0.01</c:v>
                </c:pt>
                <c:pt idx="119">
                  <c:v>0.01</c:v>
                </c:pt>
                <c:pt idx="120">
                  <c:v>0.02</c:v>
                </c:pt>
                <c:pt idx="121">
                  <c:v>0.02</c:v>
                </c:pt>
                <c:pt idx="122">
                  <c:v>0.01</c:v>
                </c:pt>
                <c:pt idx="123">
                  <c:v>0.01</c:v>
                </c:pt>
                <c:pt idx="124">
                  <c:v>0</c:v>
                </c:pt>
                <c:pt idx="125">
                  <c:v>0</c:v>
                </c:pt>
                <c:pt idx="126">
                  <c:v>0.01</c:v>
                </c:pt>
                <c:pt idx="127">
                  <c:v>0.01</c:v>
                </c:pt>
                <c:pt idx="128">
                  <c:v>0</c:v>
                </c:pt>
                <c:pt idx="129">
                  <c:v>0</c:v>
                </c:pt>
              </c:numCache>
            </c:numRef>
          </c:val>
        </c:ser>
        <c:ser>
          <c:idx val="15"/>
          <c:order val="15"/>
          <c:val>
            <c:numRef>
              <c:f>Sheet5!$P$1:$P$130</c:f>
              <c:numCache>
                <c:formatCode>General</c:formatCode>
                <c:ptCount val="130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4">
                  <c:v>0.05</c:v>
                </c:pt>
                <c:pt idx="45">
                  <c:v>0.05</c:v>
                </c:pt>
                <c:pt idx="46">
                  <c:v>0.05</c:v>
                </c:pt>
                <c:pt idx="47">
                  <c:v>0.05</c:v>
                </c:pt>
                <c:pt idx="48">
                  <c:v>0.05</c:v>
                </c:pt>
                <c:pt idx="49">
                  <c:v>0.05</c:v>
                </c:pt>
                <c:pt idx="50">
                  <c:v>0.05</c:v>
                </c:pt>
                <c:pt idx="51">
                  <c:v>0.05</c:v>
                </c:pt>
                <c:pt idx="52">
                  <c:v>0.05</c:v>
                </c:pt>
                <c:pt idx="53">
                  <c:v>0.05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0.05</c:v>
                </c:pt>
                <c:pt idx="63">
                  <c:v>0.05</c:v>
                </c:pt>
                <c:pt idx="66">
                  <c:v>0.04</c:v>
                </c:pt>
                <c:pt idx="67">
                  <c:v>0.04</c:v>
                </c:pt>
                <c:pt idx="68">
                  <c:v>0.03</c:v>
                </c:pt>
                <c:pt idx="69">
                  <c:v>0.03</c:v>
                </c:pt>
                <c:pt idx="70">
                  <c:v>0.03</c:v>
                </c:pt>
                <c:pt idx="71">
                  <c:v>0.03</c:v>
                </c:pt>
                <c:pt idx="72">
                  <c:v>0.04</c:v>
                </c:pt>
                <c:pt idx="73">
                  <c:v>0.04</c:v>
                </c:pt>
                <c:pt idx="74">
                  <c:v>0.03</c:v>
                </c:pt>
                <c:pt idx="75">
                  <c:v>0.03</c:v>
                </c:pt>
                <c:pt idx="76">
                  <c:v>0.05</c:v>
                </c:pt>
                <c:pt idx="77">
                  <c:v>0.05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0.04</c:v>
                </c:pt>
                <c:pt idx="83">
                  <c:v>0.04</c:v>
                </c:pt>
                <c:pt idx="84">
                  <c:v>0.03</c:v>
                </c:pt>
                <c:pt idx="85">
                  <c:v>0.03</c:v>
                </c:pt>
                <c:pt idx="88">
                  <c:v>0.03</c:v>
                </c:pt>
                <c:pt idx="89">
                  <c:v>0.03</c:v>
                </c:pt>
                <c:pt idx="90">
                  <c:v>0.02</c:v>
                </c:pt>
                <c:pt idx="91">
                  <c:v>0.02</c:v>
                </c:pt>
                <c:pt idx="92">
                  <c:v>0.02</c:v>
                </c:pt>
                <c:pt idx="93">
                  <c:v>0.02</c:v>
                </c:pt>
                <c:pt idx="94">
                  <c:v>0.03</c:v>
                </c:pt>
                <c:pt idx="95">
                  <c:v>0.03</c:v>
                </c:pt>
                <c:pt idx="96">
                  <c:v>0.02</c:v>
                </c:pt>
                <c:pt idx="97">
                  <c:v>0.02</c:v>
                </c:pt>
                <c:pt idx="98">
                  <c:v>0.03</c:v>
                </c:pt>
                <c:pt idx="99">
                  <c:v>0.03</c:v>
                </c:pt>
                <c:pt idx="100">
                  <c:v>0.02</c:v>
                </c:pt>
                <c:pt idx="101">
                  <c:v>0.02</c:v>
                </c:pt>
                <c:pt idx="102">
                  <c:v>0.02</c:v>
                </c:pt>
                <c:pt idx="103">
                  <c:v>0.02</c:v>
                </c:pt>
                <c:pt idx="104">
                  <c:v>0.03</c:v>
                </c:pt>
                <c:pt idx="105">
                  <c:v>0.03</c:v>
                </c:pt>
                <c:pt idx="106">
                  <c:v>0.01</c:v>
                </c:pt>
                <c:pt idx="107">
                  <c:v>0.01</c:v>
                </c:pt>
                <c:pt idx="110">
                  <c:v>0.01</c:v>
                </c:pt>
                <c:pt idx="111">
                  <c:v>0.01</c:v>
                </c:pt>
                <c:pt idx="112">
                  <c:v>0.01</c:v>
                </c:pt>
                <c:pt idx="113">
                  <c:v>0.01</c:v>
                </c:pt>
                <c:pt idx="114">
                  <c:v>0.02</c:v>
                </c:pt>
                <c:pt idx="115">
                  <c:v>0.02</c:v>
                </c:pt>
                <c:pt idx="116">
                  <c:v>0.02</c:v>
                </c:pt>
                <c:pt idx="117">
                  <c:v>0.02</c:v>
                </c:pt>
                <c:pt idx="118">
                  <c:v>0.01</c:v>
                </c:pt>
                <c:pt idx="119">
                  <c:v>0.01</c:v>
                </c:pt>
                <c:pt idx="120">
                  <c:v>0.02</c:v>
                </c:pt>
                <c:pt idx="121">
                  <c:v>0.02</c:v>
                </c:pt>
                <c:pt idx="122">
                  <c:v>0.01</c:v>
                </c:pt>
                <c:pt idx="123">
                  <c:v>0.01</c:v>
                </c:pt>
                <c:pt idx="124">
                  <c:v>0</c:v>
                </c:pt>
                <c:pt idx="125">
                  <c:v>0</c:v>
                </c:pt>
                <c:pt idx="126">
                  <c:v>0.01</c:v>
                </c:pt>
                <c:pt idx="127">
                  <c:v>0.01</c:v>
                </c:pt>
                <c:pt idx="128">
                  <c:v>0</c:v>
                </c:pt>
                <c:pt idx="129">
                  <c:v>0</c:v>
                </c:pt>
              </c:numCache>
            </c:numRef>
          </c:val>
        </c:ser>
        <c:ser>
          <c:idx val="16"/>
          <c:order val="16"/>
          <c:val>
            <c:numRef>
              <c:f>Sheet5!$Q$1:$Q$130</c:f>
              <c:numCache>
                <c:formatCode>General</c:formatCode>
                <c:ptCount val="130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4">
                  <c:v>0.05</c:v>
                </c:pt>
                <c:pt idx="45">
                  <c:v>0.05</c:v>
                </c:pt>
                <c:pt idx="46">
                  <c:v>0.05</c:v>
                </c:pt>
                <c:pt idx="47">
                  <c:v>0.05</c:v>
                </c:pt>
                <c:pt idx="48">
                  <c:v>0.05</c:v>
                </c:pt>
                <c:pt idx="49">
                  <c:v>0.05</c:v>
                </c:pt>
                <c:pt idx="50">
                  <c:v>0.05</c:v>
                </c:pt>
                <c:pt idx="51">
                  <c:v>0.05</c:v>
                </c:pt>
                <c:pt idx="52">
                  <c:v>0.05</c:v>
                </c:pt>
                <c:pt idx="53">
                  <c:v>0.05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0.05</c:v>
                </c:pt>
                <c:pt idx="63">
                  <c:v>0.05</c:v>
                </c:pt>
                <c:pt idx="66">
                  <c:v>0.05</c:v>
                </c:pt>
                <c:pt idx="67">
                  <c:v>0.05</c:v>
                </c:pt>
                <c:pt idx="68">
                  <c:v>0.04</c:v>
                </c:pt>
                <c:pt idx="69">
                  <c:v>0.04</c:v>
                </c:pt>
                <c:pt idx="70">
                  <c:v>0.04</c:v>
                </c:pt>
                <c:pt idx="71">
                  <c:v>0.04</c:v>
                </c:pt>
                <c:pt idx="72">
                  <c:v>0.04</c:v>
                </c:pt>
                <c:pt idx="73">
                  <c:v>0.04</c:v>
                </c:pt>
                <c:pt idx="74">
                  <c:v>0.03</c:v>
                </c:pt>
                <c:pt idx="75">
                  <c:v>0.03</c:v>
                </c:pt>
                <c:pt idx="76">
                  <c:v>0.04</c:v>
                </c:pt>
                <c:pt idx="77">
                  <c:v>0.04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0.05</c:v>
                </c:pt>
                <c:pt idx="83">
                  <c:v>0.05</c:v>
                </c:pt>
                <c:pt idx="84">
                  <c:v>0.04</c:v>
                </c:pt>
                <c:pt idx="85">
                  <c:v>0.04</c:v>
                </c:pt>
                <c:pt idx="88">
                  <c:v>0.04</c:v>
                </c:pt>
                <c:pt idx="89">
                  <c:v>0.04</c:v>
                </c:pt>
                <c:pt idx="90">
                  <c:v>0.03</c:v>
                </c:pt>
                <c:pt idx="91">
                  <c:v>0.03</c:v>
                </c:pt>
                <c:pt idx="92">
                  <c:v>0.03</c:v>
                </c:pt>
                <c:pt idx="93">
                  <c:v>0.03</c:v>
                </c:pt>
                <c:pt idx="94">
                  <c:v>0.04</c:v>
                </c:pt>
                <c:pt idx="95">
                  <c:v>0.04</c:v>
                </c:pt>
                <c:pt idx="96">
                  <c:v>0.02</c:v>
                </c:pt>
                <c:pt idx="97">
                  <c:v>0.02</c:v>
                </c:pt>
                <c:pt idx="98">
                  <c:v>0.04</c:v>
                </c:pt>
                <c:pt idx="99">
                  <c:v>0.04</c:v>
                </c:pt>
                <c:pt idx="100">
                  <c:v>0.02</c:v>
                </c:pt>
                <c:pt idx="101">
                  <c:v>0.02</c:v>
                </c:pt>
                <c:pt idx="102">
                  <c:v>0.03</c:v>
                </c:pt>
                <c:pt idx="103">
                  <c:v>0.03</c:v>
                </c:pt>
                <c:pt idx="104">
                  <c:v>0.03</c:v>
                </c:pt>
                <c:pt idx="105">
                  <c:v>0.03</c:v>
                </c:pt>
                <c:pt idx="106">
                  <c:v>0.02</c:v>
                </c:pt>
                <c:pt idx="107">
                  <c:v>0.02</c:v>
                </c:pt>
                <c:pt idx="110">
                  <c:v>0.03</c:v>
                </c:pt>
                <c:pt idx="111">
                  <c:v>0.03</c:v>
                </c:pt>
                <c:pt idx="112">
                  <c:v>0.02</c:v>
                </c:pt>
                <c:pt idx="113">
                  <c:v>0.02</c:v>
                </c:pt>
                <c:pt idx="114">
                  <c:v>0.02</c:v>
                </c:pt>
                <c:pt idx="115">
                  <c:v>0.02</c:v>
                </c:pt>
                <c:pt idx="116">
                  <c:v>0.03</c:v>
                </c:pt>
                <c:pt idx="117">
                  <c:v>0.03</c:v>
                </c:pt>
                <c:pt idx="118">
                  <c:v>0.01</c:v>
                </c:pt>
                <c:pt idx="119">
                  <c:v>0.01</c:v>
                </c:pt>
                <c:pt idx="120">
                  <c:v>0.02</c:v>
                </c:pt>
                <c:pt idx="121">
                  <c:v>0.02</c:v>
                </c:pt>
                <c:pt idx="122">
                  <c:v>0.01</c:v>
                </c:pt>
                <c:pt idx="123">
                  <c:v>0.01</c:v>
                </c:pt>
                <c:pt idx="124">
                  <c:v>0.01</c:v>
                </c:pt>
                <c:pt idx="125">
                  <c:v>0.01</c:v>
                </c:pt>
                <c:pt idx="126">
                  <c:v>0.01</c:v>
                </c:pt>
                <c:pt idx="127">
                  <c:v>0.01</c:v>
                </c:pt>
                <c:pt idx="128">
                  <c:v>0.01</c:v>
                </c:pt>
                <c:pt idx="129">
                  <c:v>0.01</c:v>
                </c:pt>
              </c:numCache>
            </c:numRef>
          </c:val>
        </c:ser>
        <c:ser>
          <c:idx val="17"/>
          <c:order val="17"/>
          <c:val>
            <c:numRef>
              <c:f>Sheet5!$R$1:$R$130</c:f>
              <c:numCache>
                <c:formatCode>General</c:formatCode>
                <c:ptCount val="130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4">
                  <c:v>0.05</c:v>
                </c:pt>
                <c:pt idx="45">
                  <c:v>0.05</c:v>
                </c:pt>
                <c:pt idx="46">
                  <c:v>0.05</c:v>
                </c:pt>
                <c:pt idx="47">
                  <c:v>0.05</c:v>
                </c:pt>
                <c:pt idx="48">
                  <c:v>0.05</c:v>
                </c:pt>
                <c:pt idx="49">
                  <c:v>0.05</c:v>
                </c:pt>
                <c:pt idx="50">
                  <c:v>0.05</c:v>
                </c:pt>
                <c:pt idx="51">
                  <c:v>0.05</c:v>
                </c:pt>
                <c:pt idx="52">
                  <c:v>0.05</c:v>
                </c:pt>
                <c:pt idx="53">
                  <c:v>0.05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0.05</c:v>
                </c:pt>
                <c:pt idx="63">
                  <c:v>0.05</c:v>
                </c:pt>
                <c:pt idx="66">
                  <c:v>0.05</c:v>
                </c:pt>
                <c:pt idx="67">
                  <c:v>0.05</c:v>
                </c:pt>
                <c:pt idx="68">
                  <c:v>0.04</c:v>
                </c:pt>
                <c:pt idx="69">
                  <c:v>0.04</c:v>
                </c:pt>
                <c:pt idx="70">
                  <c:v>0.04</c:v>
                </c:pt>
                <c:pt idx="71">
                  <c:v>0.04</c:v>
                </c:pt>
                <c:pt idx="72">
                  <c:v>0.04</c:v>
                </c:pt>
                <c:pt idx="73">
                  <c:v>0.04</c:v>
                </c:pt>
                <c:pt idx="74">
                  <c:v>0.03</c:v>
                </c:pt>
                <c:pt idx="75">
                  <c:v>0.03</c:v>
                </c:pt>
                <c:pt idx="76">
                  <c:v>0.04</c:v>
                </c:pt>
                <c:pt idx="77">
                  <c:v>0.04</c:v>
                </c:pt>
                <c:pt idx="78">
                  <c:v>0.04</c:v>
                </c:pt>
                <c:pt idx="79">
                  <c:v>0.04</c:v>
                </c:pt>
                <c:pt idx="80">
                  <c:v>0.04</c:v>
                </c:pt>
                <c:pt idx="81">
                  <c:v>0.04</c:v>
                </c:pt>
                <c:pt idx="82">
                  <c:v>0.05</c:v>
                </c:pt>
                <c:pt idx="83">
                  <c:v>0.05</c:v>
                </c:pt>
                <c:pt idx="84">
                  <c:v>0.04</c:v>
                </c:pt>
                <c:pt idx="85">
                  <c:v>0.04</c:v>
                </c:pt>
                <c:pt idx="88">
                  <c:v>0.04</c:v>
                </c:pt>
                <c:pt idx="89">
                  <c:v>0.04</c:v>
                </c:pt>
                <c:pt idx="90">
                  <c:v>0.03</c:v>
                </c:pt>
                <c:pt idx="91">
                  <c:v>0.03</c:v>
                </c:pt>
                <c:pt idx="92">
                  <c:v>0.03</c:v>
                </c:pt>
                <c:pt idx="93">
                  <c:v>0.03</c:v>
                </c:pt>
                <c:pt idx="94">
                  <c:v>0.04</c:v>
                </c:pt>
                <c:pt idx="95">
                  <c:v>0.04</c:v>
                </c:pt>
                <c:pt idx="96">
                  <c:v>0.02</c:v>
                </c:pt>
                <c:pt idx="97">
                  <c:v>0.02</c:v>
                </c:pt>
                <c:pt idx="98">
                  <c:v>0.04</c:v>
                </c:pt>
                <c:pt idx="99">
                  <c:v>0.04</c:v>
                </c:pt>
                <c:pt idx="100">
                  <c:v>0.02</c:v>
                </c:pt>
                <c:pt idx="101">
                  <c:v>0.02</c:v>
                </c:pt>
                <c:pt idx="102">
                  <c:v>0.03</c:v>
                </c:pt>
                <c:pt idx="103">
                  <c:v>0.03</c:v>
                </c:pt>
                <c:pt idx="104">
                  <c:v>0.03</c:v>
                </c:pt>
                <c:pt idx="105">
                  <c:v>0.03</c:v>
                </c:pt>
                <c:pt idx="106">
                  <c:v>0.02</c:v>
                </c:pt>
                <c:pt idx="107">
                  <c:v>0.02</c:v>
                </c:pt>
                <c:pt idx="110">
                  <c:v>0.03</c:v>
                </c:pt>
                <c:pt idx="111">
                  <c:v>0.03</c:v>
                </c:pt>
                <c:pt idx="112">
                  <c:v>0.02</c:v>
                </c:pt>
                <c:pt idx="113">
                  <c:v>0.02</c:v>
                </c:pt>
                <c:pt idx="114">
                  <c:v>0.02</c:v>
                </c:pt>
                <c:pt idx="115">
                  <c:v>0.02</c:v>
                </c:pt>
                <c:pt idx="116">
                  <c:v>0.03</c:v>
                </c:pt>
                <c:pt idx="117">
                  <c:v>0.03</c:v>
                </c:pt>
                <c:pt idx="118">
                  <c:v>0.01</c:v>
                </c:pt>
                <c:pt idx="119">
                  <c:v>0.01</c:v>
                </c:pt>
                <c:pt idx="120">
                  <c:v>0.02</c:v>
                </c:pt>
                <c:pt idx="121">
                  <c:v>0.02</c:v>
                </c:pt>
                <c:pt idx="122">
                  <c:v>0.01</c:v>
                </c:pt>
                <c:pt idx="123">
                  <c:v>0.01</c:v>
                </c:pt>
                <c:pt idx="124">
                  <c:v>0.01</c:v>
                </c:pt>
                <c:pt idx="125">
                  <c:v>0.01</c:v>
                </c:pt>
                <c:pt idx="126">
                  <c:v>0.01</c:v>
                </c:pt>
                <c:pt idx="127">
                  <c:v>0.01</c:v>
                </c:pt>
                <c:pt idx="128">
                  <c:v>0.01</c:v>
                </c:pt>
                <c:pt idx="129">
                  <c:v>0.01</c:v>
                </c:pt>
              </c:numCache>
            </c:numRef>
          </c:val>
        </c:ser>
        <c:ser>
          <c:idx val="18"/>
          <c:order val="18"/>
          <c:val>
            <c:numRef>
              <c:f>Sheet5!$S$1:$S$130</c:f>
              <c:numCache>
                <c:formatCode>General</c:formatCode>
                <c:ptCount val="130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0.04</c:v>
                </c:pt>
                <c:pt idx="23">
                  <c:v>0.04</c:v>
                </c:pt>
                <c:pt idx="24">
                  <c:v>0.04</c:v>
                </c:pt>
                <c:pt idx="25">
                  <c:v>0.04</c:v>
                </c:pt>
                <c:pt idx="26">
                  <c:v>0.04</c:v>
                </c:pt>
                <c:pt idx="27">
                  <c:v>0.04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0.03</c:v>
                </c:pt>
                <c:pt idx="45">
                  <c:v>0.03</c:v>
                </c:pt>
                <c:pt idx="46">
                  <c:v>0.02</c:v>
                </c:pt>
                <c:pt idx="47">
                  <c:v>0.02</c:v>
                </c:pt>
                <c:pt idx="48">
                  <c:v>0.02</c:v>
                </c:pt>
                <c:pt idx="49">
                  <c:v>0.02</c:v>
                </c:pt>
                <c:pt idx="50">
                  <c:v>0.04</c:v>
                </c:pt>
                <c:pt idx="51">
                  <c:v>0.04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0.03</c:v>
                </c:pt>
                <c:pt idx="67">
                  <c:v>0.03</c:v>
                </c:pt>
                <c:pt idx="68">
                  <c:v>0.01</c:v>
                </c:pt>
                <c:pt idx="69">
                  <c:v>0.01</c:v>
                </c:pt>
                <c:pt idx="70">
                  <c:v>0.01</c:v>
                </c:pt>
                <c:pt idx="71">
                  <c:v>0.01</c:v>
                </c:pt>
                <c:pt idx="72">
                  <c:v>0.03</c:v>
                </c:pt>
                <c:pt idx="73">
                  <c:v>0.03</c:v>
                </c:pt>
                <c:pt idx="74">
                  <c:v>0.01</c:v>
                </c:pt>
                <c:pt idx="75">
                  <c:v>0.01</c:v>
                </c:pt>
                <c:pt idx="76">
                  <c:v>0.03</c:v>
                </c:pt>
                <c:pt idx="77">
                  <c:v>0.03</c:v>
                </c:pt>
                <c:pt idx="78">
                  <c:v>0.03</c:v>
                </c:pt>
                <c:pt idx="79">
                  <c:v>0.03</c:v>
                </c:pt>
                <c:pt idx="80">
                  <c:v>0.03</c:v>
                </c:pt>
                <c:pt idx="81">
                  <c:v>0.03</c:v>
                </c:pt>
                <c:pt idx="82">
                  <c:v>0.04</c:v>
                </c:pt>
                <c:pt idx="83">
                  <c:v>0.04</c:v>
                </c:pt>
                <c:pt idx="84">
                  <c:v>0.01</c:v>
                </c:pt>
                <c:pt idx="85">
                  <c:v>0.01</c:v>
                </c:pt>
                <c:pt idx="88">
                  <c:v>0.02</c:v>
                </c:pt>
                <c:pt idx="89">
                  <c:v>0.02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0.02</c:v>
                </c:pt>
                <c:pt idx="95">
                  <c:v>0.02</c:v>
                </c:pt>
                <c:pt idx="96">
                  <c:v>0.01</c:v>
                </c:pt>
                <c:pt idx="97">
                  <c:v>0.01</c:v>
                </c:pt>
                <c:pt idx="98">
                  <c:v>0.03</c:v>
                </c:pt>
                <c:pt idx="99">
                  <c:v>0.03</c:v>
                </c:pt>
                <c:pt idx="100">
                  <c:v>0.01</c:v>
                </c:pt>
                <c:pt idx="101">
                  <c:v>0.01</c:v>
                </c:pt>
                <c:pt idx="102">
                  <c:v>0.01</c:v>
                </c:pt>
                <c:pt idx="103">
                  <c:v>0.01</c:v>
                </c:pt>
                <c:pt idx="104">
                  <c:v>0.02</c:v>
                </c:pt>
                <c:pt idx="105">
                  <c:v>0.02</c:v>
                </c:pt>
                <c:pt idx="106">
                  <c:v>0</c:v>
                </c:pt>
                <c:pt idx="107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-0.01</c:v>
                </c:pt>
                <c:pt idx="113">
                  <c:v>-0.01</c:v>
                </c:pt>
                <c:pt idx="114">
                  <c:v>-0.01</c:v>
                </c:pt>
                <c:pt idx="115">
                  <c:v>-0.01</c:v>
                </c:pt>
                <c:pt idx="116">
                  <c:v>0.01</c:v>
                </c:pt>
                <c:pt idx="117">
                  <c:v>0.01</c:v>
                </c:pt>
                <c:pt idx="118">
                  <c:v>0</c:v>
                </c:pt>
                <c:pt idx="119">
                  <c:v>0</c:v>
                </c:pt>
                <c:pt idx="120">
                  <c:v>0.01</c:v>
                </c:pt>
                <c:pt idx="121">
                  <c:v>0.01</c:v>
                </c:pt>
                <c:pt idx="122">
                  <c:v>0.01</c:v>
                </c:pt>
                <c:pt idx="123">
                  <c:v>0.01</c:v>
                </c:pt>
                <c:pt idx="124">
                  <c:v>0</c:v>
                </c:pt>
                <c:pt idx="125">
                  <c:v>0</c:v>
                </c:pt>
                <c:pt idx="126">
                  <c:v>0.01</c:v>
                </c:pt>
                <c:pt idx="127">
                  <c:v>0.01</c:v>
                </c:pt>
                <c:pt idx="128">
                  <c:v>-0.02</c:v>
                </c:pt>
                <c:pt idx="129">
                  <c:v>-0.02</c:v>
                </c:pt>
              </c:numCache>
            </c:numRef>
          </c:val>
        </c:ser>
        <c:ser>
          <c:idx val="19"/>
          <c:order val="19"/>
          <c:val>
            <c:numRef>
              <c:f>Sheet5!$T$1:$T$130</c:f>
              <c:numCache>
                <c:formatCode>General</c:formatCode>
                <c:ptCount val="130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2">
                  <c:v>0.04</c:v>
                </c:pt>
                <c:pt idx="23">
                  <c:v>0.04</c:v>
                </c:pt>
                <c:pt idx="24">
                  <c:v>0.04</c:v>
                </c:pt>
                <c:pt idx="25">
                  <c:v>0.04</c:v>
                </c:pt>
                <c:pt idx="26">
                  <c:v>0.04</c:v>
                </c:pt>
                <c:pt idx="27">
                  <c:v>0.04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0.04</c:v>
                </c:pt>
                <c:pt idx="41">
                  <c:v>0.04</c:v>
                </c:pt>
                <c:pt idx="44">
                  <c:v>0.03</c:v>
                </c:pt>
                <c:pt idx="45">
                  <c:v>0.03</c:v>
                </c:pt>
                <c:pt idx="46">
                  <c:v>0.02</c:v>
                </c:pt>
                <c:pt idx="47">
                  <c:v>0.02</c:v>
                </c:pt>
                <c:pt idx="48">
                  <c:v>0.02</c:v>
                </c:pt>
                <c:pt idx="49">
                  <c:v>0.02</c:v>
                </c:pt>
                <c:pt idx="50">
                  <c:v>0.04</c:v>
                </c:pt>
                <c:pt idx="51">
                  <c:v>0.04</c:v>
                </c:pt>
                <c:pt idx="52">
                  <c:v>0.04</c:v>
                </c:pt>
                <c:pt idx="53">
                  <c:v>0.04</c:v>
                </c:pt>
                <c:pt idx="54">
                  <c:v>0.05</c:v>
                </c:pt>
                <c:pt idx="55">
                  <c:v>0.05</c:v>
                </c:pt>
                <c:pt idx="56">
                  <c:v>0.05</c:v>
                </c:pt>
                <c:pt idx="57">
                  <c:v>0.05</c:v>
                </c:pt>
                <c:pt idx="58">
                  <c:v>0.05</c:v>
                </c:pt>
                <c:pt idx="59">
                  <c:v>0.05</c:v>
                </c:pt>
                <c:pt idx="60">
                  <c:v>0.05</c:v>
                </c:pt>
                <c:pt idx="61">
                  <c:v>0.05</c:v>
                </c:pt>
                <c:pt idx="62">
                  <c:v>0.03</c:v>
                </c:pt>
                <c:pt idx="63">
                  <c:v>0.03</c:v>
                </c:pt>
                <c:pt idx="66">
                  <c:v>0.03</c:v>
                </c:pt>
                <c:pt idx="67">
                  <c:v>0.03</c:v>
                </c:pt>
                <c:pt idx="68">
                  <c:v>0.01</c:v>
                </c:pt>
                <c:pt idx="69">
                  <c:v>0.01</c:v>
                </c:pt>
                <c:pt idx="70">
                  <c:v>0.01</c:v>
                </c:pt>
                <c:pt idx="71">
                  <c:v>0.01</c:v>
                </c:pt>
                <c:pt idx="72">
                  <c:v>0.03</c:v>
                </c:pt>
                <c:pt idx="73">
                  <c:v>0.03</c:v>
                </c:pt>
                <c:pt idx="74">
                  <c:v>0.01</c:v>
                </c:pt>
                <c:pt idx="75">
                  <c:v>0.01</c:v>
                </c:pt>
                <c:pt idx="76">
                  <c:v>0.03</c:v>
                </c:pt>
                <c:pt idx="77">
                  <c:v>0.03</c:v>
                </c:pt>
                <c:pt idx="78">
                  <c:v>0.03</c:v>
                </c:pt>
                <c:pt idx="79">
                  <c:v>0.03</c:v>
                </c:pt>
                <c:pt idx="80">
                  <c:v>0.03</c:v>
                </c:pt>
                <c:pt idx="81">
                  <c:v>0.03</c:v>
                </c:pt>
                <c:pt idx="82">
                  <c:v>0.04</c:v>
                </c:pt>
                <c:pt idx="83">
                  <c:v>0.04</c:v>
                </c:pt>
                <c:pt idx="84">
                  <c:v>0.01</c:v>
                </c:pt>
                <c:pt idx="85">
                  <c:v>0.01</c:v>
                </c:pt>
                <c:pt idx="88">
                  <c:v>0.02</c:v>
                </c:pt>
                <c:pt idx="89">
                  <c:v>0.02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0.02</c:v>
                </c:pt>
                <c:pt idx="95">
                  <c:v>0.02</c:v>
                </c:pt>
                <c:pt idx="96">
                  <c:v>0.01</c:v>
                </c:pt>
                <c:pt idx="97">
                  <c:v>0.01</c:v>
                </c:pt>
                <c:pt idx="98">
                  <c:v>0.03</c:v>
                </c:pt>
                <c:pt idx="99">
                  <c:v>0.03</c:v>
                </c:pt>
                <c:pt idx="100">
                  <c:v>0.01</c:v>
                </c:pt>
                <c:pt idx="101">
                  <c:v>0.01</c:v>
                </c:pt>
                <c:pt idx="102">
                  <c:v>0.01</c:v>
                </c:pt>
                <c:pt idx="103">
                  <c:v>0.01</c:v>
                </c:pt>
                <c:pt idx="104">
                  <c:v>0.02</c:v>
                </c:pt>
                <c:pt idx="105">
                  <c:v>0.02</c:v>
                </c:pt>
                <c:pt idx="106">
                  <c:v>0</c:v>
                </c:pt>
                <c:pt idx="107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-0.01</c:v>
                </c:pt>
                <c:pt idx="113">
                  <c:v>-0.01</c:v>
                </c:pt>
                <c:pt idx="114">
                  <c:v>-0.01</c:v>
                </c:pt>
                <c:pt idx="115">
                  <c:v>-0.01</c:v>
                </c:pt>
                <c:pt idx="116">
                  <c:v>0.01</c:v>
                </c:pt>
                <c:pt idx="117">
                  <c:v>0.01</c:v>
                </c:pt>
                <c:pt idx="118">
                  <c:v>0</c:v>
                </c:pt>
                <c:pt idx="119">
                  <c:v>0</c:v>
                </c:pt>
                <c:pt idx="120">
                  <c:v>0.01</c:v>
                </c:pt>
                <c:pt idx="121">
                  <c:v>0.01</c:v>
                </c:pt>
                <c:pt idx="122">
                  <c:v>0.01</c:v>
                </c:pt>
                <c:pt idx="123">
                  <c:v>0.01</c:v>
                </c:pt>
                <c:pt idx="124">
                  <c:v>0</c:v>
                </c:pt>
                <c:pt idx="125">
                  <c:v>0</c:v>
                </c:pt>
                <c:pt idx="126">
                  <c:v>0.01</c:v>
                </c:pt>
                <c:pt idx="127">
                  <c:v>0.01</c:v>
                </c:pt>
                <c:pt idx="128">
                  <c:v>-0.02</c:v>
                </c:pt>
                <c:pt idx="129">
                  <c:v>-0.02</c:v>
                </c:pt>
              </c:numCache>
            </c:numRef>
          </c:val>
        </c:ser>
        <c:bandFmts/>
        <c:axId val="55970432"/>
        <c:axId val="120009088"/>
        <c:axId val="54684736"/>
      </c:surface3DChart>
      <c:catAx>
        <c:axId val="55970432"/>
        <c:scaling>
          <c:orientation val="minMax"/>
        </c:scaling>
        <c:delete val="1"/>
        <c:axPos val="b"/>
        <c:majorTickMark val="out"/>
        <c:minorTickMark val="none"/>
        <c:tickLblPos val="nextTo"/>
        <c:crossAx val="120009088"/>
        <c:crosses val="autoZero"/>
        <c:auto val="1"/>
        <c:lblAlgn val="ctr"/>
        <c:lblOffset val="100"/>
        <c:noMultiLvlLbl val="0"/>
      </c:catAx>
      <c:valAx>
        <c:axId val="120009088"/>
        <c:scaling>
          <c:orientation val="minMax"/>
          <c:max val="1"/>
          <c:min val="-0.5"/>
        </c:scaling>
        <c:delete val="0"/>
        <c:axPos val="l"/>
        <c:numFmt formatCode="General" sourceLinked="1"/>
        <c:majorTickMark val="out"/>
        <c:minorTickMark val="none"/>
        <c:tickLblPos val="nextTo"/>
        <c:crossAx val="55970432"/>
        <c:crosses val="autoZero"/>
        <c:crossBetween val="midCat"/>
        <c:majorUnit val="0.15000000000000002"/>
        <c:minorUnit val="0.15000000000000002"/>
      </c:valAx>
      <c:serAx>
        <c:axId val="54684736"/>
        <c:scaling>
          <c:orientation val="minMax"/>
        </c:scaling>
        <c:delete val="1"/>
        <c:axPos val="b"/>
        <c:majorTickMark val="out"/>
        <c:minorTickMark val="none"/>
        <c:tickLblPos val="nextTo"/>
        <c:crossAx val="120009088"/>
        <c:crosses val="autoZero"/>
      </c:serAx>
    </c:plotArea>
    <c:plotVisOnly val="1"/>
    <c:dispBlanksAs val="zero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surface3DChart>
        <c:wireframe val="0"/>
        <c:ser>
          <c:idx val="0"/>
          <c:order val="0"/>
          <c:val>
            <c:numRef>
              <c:f>Sheet5!$A$133:$A$262</c:f>
              <c:numCache>
                <c:formatCode>General</c:formatCode>
                <c:ptCount val="130"/>
                <c:pt idx="0">
                  <c:v>0.06</c:v>
                </c:pt>
                <c:pt idx="1">
                  <c:v>0.06</c:v>
                </c:pt>
                <c:pt idx="2">
                  <c:v>0.05</c:v>
                </c:pt>
                <c:pt idx="3">
                  <c:v>0.05</c:v>
                </c:pt>
                <c:pt idx="4">
                  <c:v>0.01</c:v>
                </c:pt>
                <c:pt idx="5">
                  <c:v>0.01</c:v>
                </c:pt>
                <c:pt idx="6">
                  <c:v>0.04</c:v>
                </c:pt>
                <c:pt idx="7">
                  <c:v>0.04</c:v>
                </c:pt>
                <c:pt idx="8">
                  <c:v>0</c:v>
                </c:pt>
                <c:pt idx="9">
                  <c:v>0</c:v>
                </c:pt>
                <c:pt idx="10">
                  <c:v>0.01</c:v>
                </c:pt>
                <c:pt idx="11">
                  <c:v>0.01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0.01</c:v>
                </c:pt>
                <c:pt idx="17">
                  <c:v>0.01</c:v>
                </c:pt>
                <c:pt idx="18">
                  <c:v>-0.01</c:v>
                </c:pt>
                <c:pt idx="19">
                  <c:v>-0.01</c:v>
                </c:pt>
                <c:pt idx="22">
                  <c:v>0.05</c:v>
                </c:pt>
                <c:pt idx="23">
                  <c:v>0.05</c:v>
                </c:pt>
                <c:pt idx="24">
                  <c:v>0.04</c:v>
                </c:pt>
                <c:pt idx="25">
                  <c:v>0.04</c:v>
                </c:pt>
                <c:pt idx="26">
                  <c:v>0</c:v>
                </c:pt>
                <c:pt idx="27">
                  <c:v>0</c:v>
                </c:pt>
                <c:pt idx="28">
                  <c:v>0.02</c:v>
                </c:pt>
                <c:pt idx="29">
                  <c:v>0.02</c:v>
                </c:pt>
                <c:pt idx="30">
                  <c:v>-0.02</c:v>
                </c:pt>
                <c:pt idx="31">
                  <c:v>-0.02</c:v>
                </c:pt>
                <c:pt idx="32">
                  <c:v>0.01</c:v>
                </c:pt>
                <c:pt idx="33">
                  <c:v>0.01</c:v>
                </c:pt>
                <c:pt idx="34">
                  <c:v>-0.01</c:v>
                </c:pt>
                <c:pt idx="35">
                  <c:v>-0.01</c:v>
                </c:pt>
                <c:pt idx="36">
                  <c:v>-0.01</c:v>
                </c:pt>
                <c:pt idx="37">
                  <c:v>-0.01</c:v>
                </c:pt>
                <c:pt idx="38">
                  <c:v>0.01</c:v>
                </c:pt>
                <c:pt idx="39">
                  <c:v>0.01</c:v>
                </c:pt>
                <c:pt idx="40">
                  <c:v>-0.02</c:v>
                </c:pt>
                <c:pt idx="41">
                  <c:v>-0.02</c:v>
                </c:pt>
                <c:pt idx="44">
                  <c:v>0.04</c:v>
                </c:pt>
                <c:pt idx="45">
                  <c:v>0.04</c:v>
                </c:pt>
                <c:pt idx="46">
                  <c:v>0.02</c:v>
                </c:pt>
                <c:pt idx="47">
                  <c:v>0.02</c:v>
                </c:pt>
                <c:pt idx="48">
                  <c:v>-0.01</c:v>
                </c:pt>
                <c:pt idx="49">
                  <c:v>-0.01</c:v>
                </c:pt>
                <c:pt idx="50">
                  <c:v>0.01</c:v>
                </c:pt>
                <c:pt idx="51">
                  <c:v>0.01</c:v>
                </c:pt>
                <c:pt idx="52">
                  <c:v>-0.02</c:v>
                </c:pt>
                <c:pt idx="53">
                  <c:v>-0.02</c:v>
                </c:pt>
                <c:pt idx="54">
                  <c:v>0</c:v>
                </c:pt>
                <c:pt idx="55">
                  <c:v>0</c:v>
                </c:pt>
                <c:pt idx="56">
                  <c:v>-0.02</c:v>
                </c:pt>
                <c:pt idx="57">
                  <c:v>-0.02</c:v>
                </c:pt>
                <c:pt idx="58">
                  <c:v>-0.02</c:v>
                </c:pt>
                <c:pt idx="59">
                  <c:v>-0.02</c:v>
                </c:pt>
                <c:pt idx="60">
                  <c:v>-0.01</c:v>
                </c:pt>
                <c:pt idx="61">
                  <c:v>-0.01</c:v>
                </c:pt>
                <c:pt idx="62">
                  <c:v>-0.03</c:v>
                </c:pt>
                <c:pt idx="63">
                  <c:v>-0.03</c:v>
                </c:pt>
                <c:pt idx="66">
                  <c:v>0.02</c:v>
                </c:pt>
                <c:pt idx="67">
                  <c:v>0.02</c:v>
                </c:pt>
                <c:pt idx="68">
                  <c:v>0.01</c:v>
                </c:pt>
                <c:pt idx="69">
                  <c:v>0.01</c:v>
                </c:pt>
                <c:pt idx="70">
                  <c:v>-0.02</c:v>
                </c:pt>
                <c:pt idx="71">
                  <c:v>-0.02</c:v>
                </c:pt>
                <c:pt idx="72">
                  <c:v>0</c:v>
                </c:pt>
                <c:pt idx="73">
                  <c:v>0</c:v>
                </c:pt>
                <c:pt idx="74">
                  <c:v>-0.03</c:v>
                </c:pt>
                <c:pt idx="75">
                  <c:v>-0.03</c:v>
                </c:pt>
                <c:pt idx="76">
                  <c:v>-0.02</c:v>
                </c:pt>
                <c:pt idx="77">
                  <c:v>-0.02</c:v>
                </c:pt>
                <c:pt idx="78">
                  <c:v>-0.03</c:v>
                </c:pt>
                <c:pt idx="79">
                  <c:v>-0.03</c:v>
                </c:pt>
                <c:pt idx="80">
                  <c:v>-0.04</c:v>
                </c:pt>
                <c:pt idx="81">
                  <c:v>-0.04</c:v>
                </c:pt>
                <c:pt idx="82">
                  <c:v>-0.02</c:v>
                </c:pt>
                <c:pt idx="83">
                  <c:v>-0.02</c:v>
                </c:pt>
                <c:pt idx="84">
                  <c:v>-0.04</c:v>
                </c:pt>
                <c:pt idx="85">
                  <c:v>-0.04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-0.03</c:v>
                </c:pt>
                <c:pt idx="93">
                  <c:v>-0.03</c:v>
                </c:pt>
                <c:pt idx="94">
                  <c:v>-0.02</c:v>
                </c:pt>
                <c:pt idx="95">
                  <c:v>-0.02</c:v>
                </c:pt>
                <c:pt idx="96">
                  <c:v>-0.04</c:v>
                </c:pt>
                <c:pt idx="97">
                  <c:v>-0.04</c:v>
                </c:pt>
                <c:pt idx="98">
                  <c:v>-0.04</c:v>
                </c:pt>
                <c:pt idx="99">
                  <c:v>-0.04</c:v>
                </c:pt>
                <c:pt idx="100">
                  <c:v>-0.05</c:v>
                </c:pt>
                <c:pt idx="101">
                  <c:v>-0.05</c:v>
                </c:pt>
                <c:pt idx="102">
                  <c:v>-0.05</c:v>
                </c:pt>
                <c:pt idx="103">
                  <c:v>-0.05</c:v>
                </c:pt>
                <c:pt idx="104">
                  <c:v>-0.04</c:v>
                </c:pt>
                <c:pt idx="105">
                  <c:v>-0.04</c:v>
                </c:pt>
                <c:pt idx="106">
                  <c:v>-0.05</c:v>
                </c:pt>
                <c:pt idx="107">
                  <c:v>-0.05</c:v>
                </c:pt>
                <c:pt idx="110">
                  <c:v>-0.02</c:v>
                </c:pt>
                <c:pt idx="111">
                  <c:v>-0.02</c:v>
                </c:pt>
                <c:pt idx="112">
                  <c:v>-0.03</c:v>
                </c:pt>
                <c:pt idx="113">
                  <c:v>-0.03</c:v>
                </c:pt>
                <c:pt idx="114">
                  <c:v>-0.05</c:v>
                </c:pt>
                <c:pt idx="115">
                  <c:v>-0.05</c:v>
                </c:pt>
                <c:pt idx="116">
                  <c:v>-0.04</c:v>
                </c:pt>
                <c:pt idx="117">
                  <c:v>-0.04</c:v>
                </c:pt>
                <c:pt idx="118">
                  <c:v>-0.05</c:v>
                </c:pt>
                <c:pt idx="119">
                  <c:v>-0.05</c:v>
                </c:pt>
                <c:pt idx="120">
                  <c:v>-0.05</c:v>
                </c:pt>
                <c:pt idx="121">
                  <c:v>-0.05</c:v>
                </c:pt>
                <c:pt idx="122">
                  <c:v>-0.05</c:v>
                </c:pt>
                <c:pt idx="123">
                  <c:v>-0.05</c:v>
                </c:pt>
                <c:pt idx="124">
                  <c:v>-0.05</c:v>
                </c:pt>
                <c:pt idx="125">
                  <c:v>-0.05</c:v>
                </c:pt>
                <c:pt idx="126">
                  <c:v>-0.04</c:v>
                </c:pt>
                <c:pt idx="127">
                  <c:v>-0.04</c:v>
                </c:pt>
                <c:pt idx="128">
                  <c:v>-0.05</c:v>
                </c:pt>
                <c:pt idx="129">
                  <c:v>-0.05</c:v>
                </c:pt>
              </c:numCache>
            </c:numRef>
          </c:val>
        </c:ser>
        <c:ser>
          <c:idx val="1"/>
          <c:order val="1"/>
          <c:val>
            <c:numRef>
              <c:f>Sheet5!$B$133:$B$262</c:f>
              <c:numCache>
                <c:formatCode>General</c:formatCode>
                <c:ptCount val="130"/>
                <c:pt idx="0">
                  <c:v>0.06</c:v>
                </c:pt>
                <c:pt idx="1">
                  <c:v>0.06</c:v>
                </c:pt>
                <c:pt idx="2">
                  <c:v>0.05</c:v>
                </c:pt>
                <c:pt idx="3">
                  <c:v>0.05</c:v>
                </c:pt>
                <c:pt idx="4">
                  <c:v>0.01</c:v>
                </c:pt>
                <c:pt idx="5">
                  <c:v>0.01</c:v>
                </c:pt>
                <c:pt idx="6">
                  <c:v>0.04</c:v>
                </c:pt>
                <c:pt idx="7">
                  <c:v>0.04</c:v>
                </c:pt>
                <c:pt idx="8">
                  <c:v>0</c:v>
                </c:pt>
                <c:pt idx="9">
                  <c:v>0</c:v>
                </c:pt>
                <c:pt idx="10">
                  <c:v>0.01</c:v>
                </c:pt>
                <c:pt idx="11">
                  <c:v>0.01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0.01</c:v>
                </c:pt>
                <c:pt idx="17">
                  <c:v>0.01</c:v>
                </c:pt>
                <c:pt idx="18">
                  <c:v>-0.01</c:v>
                </c:pt>
                <c:pt idx="19">
                  <c:v>-0.01</c:v>
                </c:pt>
                <c:pt idx="22">
                  <c:v>0.05</c:v>
                </c:pt>
                <c:pt idx="23">
                  <c:v>0.05</c:v>
                </c:pt>
                <c:pt idx="24">
                  <c:v>0.04</c:v>
                </c:pt>
                <c:pt idx="25">
                  <c:v>0.04</c:v>
                </c:pt>
                <c:pt idx="26">
                  <c:v>0</c:v>
                </c:pt>
                <c:pt idx="27">
                  <c:v>0</c:v>
                </c:pt>
                <c:pt idx="28">
                  <c:v>0.02</c:v>
                </c:pt>
                <c:pt idx="29">
                  <c:v>0.02</c:v>
                </c:pt>
                <c:pt idx="30">
                  <c:v>-0.02</c:v>
                </c:pt>
                <c:pt idx="31">
                  <c:v>-0.02</c:v>
                </c:pt>
                <c:pt idx="32">
                  <c:v>0.01</c:v>
                </c:pt>
                <c:pt idx="33">
                  <c:v>0.01</c:v>
                </c:pt>
                <c:pt idx="34">
                  <c:v>-0.01</c:v>
                </c:pt>
                <c:pt idx="35">
                  <c:v>-0.01</c:v>
                </c:pt>
                <c:pt idx="36">
                  <c:v>-0.01</c:v>
                </c:pt>
                <c:pt idx="37">
                  <c:v>-0.01</c:v>
                </c:pt>
                <c:pt idx="38">
                  <c:v>0.01</c:v>
                </c:pt>
                <c:pt idx="39">
                  <c:v>0.01</c:v>
                </c:pt>
                <c:pt idx="40">
                  <c:v>-0.02</c:v>
                </c:pt>
                <c:pt idx="41">
                  <c:v>-0.02</c:v>
                </c:pt>
                <c:pt idx="44">
                  <c:v>0.04</c:v>
                </c:pt>
                <c:pt idx="45">
                  <c:v>0.04</c:v>
                </c:pt>
                <c:pt idx="46">
                  <c:v>0.02</c:v>
                </c:pt>
                <c:pt idx="47">
                  <c:v>0.02</c:v>
                </c:pt>
                <c:pt idx="48">
                  <c:v>-0.01</c:v>
                </c:pt>
                <c:pt idx="49">
                  <c:v>-0.01</c:v>
                </c:pt>
                <c:pt idx="50">
                  <c:v>0.01</c:v>
                </c:pt>
                <c:pt idx="51">
                  <c:v>0.01</c:v>
                </c:pt>
                <c:pt idx="52">
                  <c:v>-0.02</c:v>
                </c:pt>
                <c:pt idx="53">
                  <c:v>-0.02</c:v>
                </c:pt>
                <c:pt idx="54">
                  <c:v>0</c:v>
                </c:pt>
                <c:pt idx="55">
                  <c:v>0</c:v>
                </c:pt>
                <c:pt idx="56">
                  <c:v>-0.02</c:v>
                </c:pt>
                <c:pt idx="57">
                  <c:v>-0.02</c:v>
                </c:pt>
                <c:pt idx="58">
                  <c:v>-0.02</c:v>
                </c:pt>
                <c:pt idx="59">
                  <c:v>-0.02</c:v>
                </c:pt>
                <c:pt idx="60">
                  <c:v>-0.01</c:v>
                </c:pt>
                <c:pt idx="61">
                  <c:v>-0.01</c:v>
                </c:pt>
                <c:pt idx="62">
                  <c:v>-0.03</c:v>
                </c:pt>
                <c:pt idx="63">
                  <c:v>-0.03</c:v>
                </c:pt>
                <c:pt idx="66">
                  <c:v>0.02</c:v>
                </c:pt>
                <c:pt idx="67">
                  <c:v>0.02</c:v>
                </c:pt>
                <c:pt idx="68">
                  <c:v>0.01</c:v>
                </c:pt>
                <c:pt idx="69">
                  <c:v>0.01</c:v>
                </c:pt>
                <c:pt idx="70">
                  <c:v>-0.02</c:v>
                </c:pt>
                <c:pt idx="71">
                  <c:v>-0.02</c:v>
                </c:pt>
                <c:pt idx="72">
                  <c:v>0</c:v>
                </c:pt>
                <c:pt idx="73">
                  <c:v>0</c:v>
                </c:pt>
                <c:pt idx="74">
                  <c:v>-0.03</c:v>
                </c:pt>
                <c:pt idx="75">
                  <c:v>-0.03</c:v>
                </c:pt>
                <c:pt idx="76">
                  <c:v>-0.02</c:v>
                </c:pt>
                <c:pt idx="77">
                  <c:v>-0.02</c:v>
                </c:pt>
                <c:pt idx="78">
                  <c:v>-0.03</c:v>
                </c:pt>
                <c:pt idx="79">
                  <c:v>-0.03</c:v>
                </c:pt>
                <c:pt idx="80">
                  <c:v>-0.04</c:v>
                </c:pt>
                <c:pt idx="81">
                  <c:v>-0.04</c:v>
                </c:pt>
                <c:pt idx="82">
                  <c:v>-0.02</c:v>
                </c:pt>
                <c:pt idx="83">
                  <c:v>-0.02</c:v>
                </c:pt>
                <c:pt idx="84">
                  <c:v>-0.04</c:v>
                </c:pt>
                <c:pt idx="85">
                  <c:v>-0.04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-0.03</c:v>
                </c:pt>
                <c:pt idx="93">
                  <c:v>-0.03</c:v>
                </c:pt>
                <c:pt idx="94">
                  <c:v>-0.02</c:v>
                </c:pt>
                <c:pt idx="95">
                  <c:v>-0.02</c:v>
                </c:pt>
                <c:pt idx="96">
                  <c:v>-0.04</c:v>
                </c:pt>
                <c:pt idx="97">
                  <c:v>-0.04</c:v>
                </c:pt>
                <c:pt idx="98">
                  <c:v>-0.04</c:v>
                </c:pt>
                <c:pt idx="99">
                  <c:v>-0.04</c:v>
                </c:pt>
                <c:pt idx="100">
                  <c:v>-0.05</c:v>
                </c:pt>
                <c:pt idx="101">
                  <c:v>-0.05</c:v>
                </c:pt>
                <c:pt idx="102">
                  <c:v>-0.05</c:v>
                </c:pt>
                <c:pt idx="103">
                  <c:v>-0.05</c:v>
                </c:pt>
                <c:pt idx="104">
                  <c:v>-0.04</c:v>
                </c:pt>
                <c:pt idx="105">
                  <c:v>-0.04</c:v>
                </c:pt>
                <c:pt idx="106">
                  <c:v>-0.05</c:v>
                </c:pt>
                <c:pt idx="107">
                  <c:v>-0.05</c:v>
                </c:pt>
                <c:pt idx="110">
                  <c:v>-0.02</c:v>
                </c:pt>
                <c:pt idx="111">
                  <c:v>-0.02</c:v>
                </c:pt>
                <c:pt idx="112">
                  <c:v>-0.03</c:v>
                </c:pt>
                <c:pt idx="113">
                  <c:v>-0.03</c:v>
                </c:pt>
                <c:pt idx="114">
                  <c:v>-0.05</c:v>
                </c:pt>
                <c:pt idx="115">
                  <c:v>-0.05</c:v>
                </c:pt>
                <c:pt idx="116">
                  <c:v>-0.04</c:v>
                </c:pt>
                <c:pt idx="117">
                  <c:v>-0.04</c:v>
                </c:pt>
                <c:pt idx="118">
                  <c:v>-0.05</c:v>
                </c:pt>
                <c:pt idx="119">
                  <c:v>-0.05</c:v>
                </c:pt>
                <c:pt idx="120">
                  <c:v>-0.05</c:v>
                </c:pt>
                <c:pt idx="121">
                  <c:v>-0.05</c:v>
                </c:pt>
                <c:pt idx="122">
                  <c:v>-0.05</c:v>
                </c:pt>
                <c:pt idx="123">
                  <c:v>-0.05</c:v>
                </c:pt>
                <c:pt idx="124">
                  <c:v>-0.05</c:v>
                </c:pt>
                <c:pt idx="125">
                  <c:v>-0.05</c:v>
                </c:pt>
                <c:pt idx="126">
                  <c:v>-0.04</c:v>
                </c:pt>
                <c:pt idx="127">
                  <c:v>-0.04</c:v>
                </c:pt>
                <c:pt idx="128">
                  <c:v>-0.05</c:v>
                </c:pt>
                <c:pt idx="129">
                  <c:v>-0.05</c:v>
                </c:pt>
              </c:numCache>
            </c:numRef>
          </c:val>
        </c:ser>
        <c:ser>
          <c:idx val="2"/>
          <c:order val="2"/>
          <c:val>
            <c:numRef>
              <c:f>Sheet5!$C$133:$C$262</c:f>
              <c:numCache>
                <c:formatCode>General</c:formatCode>
                <c:ptCount val="130"/>
                <c:pt idx="0">
                  <c:v>0.05</c:v>
                </c:pt>
                <c:pt idx="1">
                  <c:v>0.05</c:v>
                </c:pt>
                <c:pt idx="2">
                  <c:v>0.62</c:v>
                </c:pt>
                <c:pt idx="3">
                  <c:v>-0.02</c:v>
                </c:pt>
                <c:pt idx="4">
                  <c:v>-7.0000000000000007E-2</c:v>
                </c:pt>
                <c:pt idx="5">
                  <c:v>-7.0000000000000007E-2</c:v>
                </c:pt>
                <c:pt idx="6">
                  <c:v>0</c:v>
                </c:pt>
                <c:pt idx="7">
                  <c:v>0</c:v>
                </c:pt>
                <c:pt idx="8">
                  <c:v>-0.04</c:v>
                </c:pt>
                <c:pt idx="9">
                  <c:v>-0.04</c:v>
                </c:pt>
                <c:pt idx="10">
                  <c:v>0.01</c:v>
                </c:pt>
                <c:pt idx="11">
                  <c:v>0.01</c:v>
                </c:pt>
                <c:pt idx="12">
                  <c:v>-0.01</c:v>
                </c:pt>
                <c:pt idx="13">
                  <c:v>-0.01</c:v>
                </c:pt>
                <c:pt idx="14">
                  <c:v>0</c:v>
                </c:pt>
                <c:pt idx="15">
                  <c:v>0</c:v>
                </c:pt>
                <c:pt idx="16">
                  <c:v>0.01</c:v>
                </c:pt>
                <c:pt idx="17">
                  <c:v>0.01</c:v>
                </c:pt>
                <c:pt idx="18">
                  <c:v>-0.02</c:v>
                </c:pt>
                <c:pt idx="19">
                  <c:v>-0.02</c:v>
                </c:pt>
                <c:pt idx="22">
                  <c:v>0.04</c:v>
                </c:pt>
                <c:pt idx="23">
                  <c:v>0.04</c:v>
                </c:pt>
                <c:pt idx="24">
                  <c:v>0.61</c:v>
                </c:pt>
                <c:pt idx="25">
                  <c:v>-0.04</c:v>
                </c:pt>
                <c:pt idx="26">
                  <c:v>-7.0000000000000007E-2</c:v>
                </c:pt>
                <c:pt idx="27">
                  <c:v>-7.0000000000000007E-2</c:v>
                </c:pt>
                <c:pt idx="28">
                  <c:v>-0.01</c:v>
                </c:pt>
                <c:pt idx="29">
                  <c:v>-0.01</c:v>
                </c:pt>
                <c:pt idx="30">
                  <c:v>-0.05</c:v>
                </c:pt>
                <c:pt idx="31">
                  <c:v>-0.05</c:v>
                </c:pt>
                <c:pt idx="32">
                  <c:v>-0.01</c:v>
                </c:pt>
                <c:pt idx="33">
                  <c:v>-0.01</c:v>
                </c:pt>
                <c:pt idx="34">
                  <c:v>-0.03</c:v>
                </c:pt>
                <c:pt idx="35">
                  <c:v>-0.03</c:v>
                </c:pt>
                <c:pt idx="36">
                  <c:v>-0.02</c:v>
                </c:pt>
                <c:pt idx="37">
                  <c:v>-0.02</c:v>
                </c:pt>
                <c:pt idx="38">
                  <c:v>0</c:v>
                </c:pt>
                <c:pt idx="39">
                  <c:v>0</c:v>
                </c:pt>
                <c:pt idx="40">
                  <c:v>-0.04</c:v>
                </c:pt>
                <c:pt idx="41">
                  <c:v>-0.04</c:v>
                </c:pt>
                <c:pt idx="44">
                  <c:v>0.02</c:v>
                </c:pt>
                <c:pt idx="45">
                  <c:v>0.02</c:v>
                </c:pt>
                <c:pt idx="46">
                  <c:v>0.54</c:v>
                </c:pt>
                <c:pt idx="47">
                  <c:v>-0.05</c:v>
                </c:pt>
                <c:pt idx="48">
                  <c:v>-0.08</c:v>
                </c:pt>
                <c:pt idx="49">
                  <c:v>-0.08</c:v>
                </c:pt>
                <c:pt idx="50">
                  <c:v>-0.02</c:v>
                </c:pt>
                <c:pt idx="51">
                  <c:v>-0.02</c:v>
                </c:pt>
                <c:pt idx="52">
                  <c:v>-0.06</c:v>
                </c:pt>
                <c:pt idx="53">
                  <c:v>-0.06</c:v>
                </c:pt>
                <c:pt idx="54">
                  <c:v>-0.02</c:v>
                </c:pt>
                <c:pt idx="55">
                  <c:v>-0.02</c:v>
                </c:pt>
                <c:pt idx="56">
                  <c:v>-0.04</c:v>
                </c:pt>
                <c:pt idx="57">
                  <c:v>-0.04</c:v>
                </c:pt>
                <c:pt idx="58">
                  <c:v>-0.03</c:v>
                </c:pt>
                <c:pt idx="59">
                  <c:v>-0.03</c:v>
                </c:pt>
                <c:pt idx="60">
                  <c:v>-0.02</c:v>
                </c:pt>
                <c:pt idx="61">
                  <c:v>-0.02</c:v>
                </c:pt>
                <c:pt idx="62">
                  <c:v>-0.05</c:v>
                </c:pt>
                <c:pt idx="63">
                  <c:v>-0.05</c:v>
                </c:pt>
                <c:pt idx="66">
                  <c:v>0.01</c:v>
                </c:pt>
                <c:pt idx="67">
                  <c:v>0.01</c:v>
                </c:pt>
                <c:pt idx="68">
                  <c:v>0.45</c:v>
                </c:pt>
                <c:pt idx="69">
                  <c:v>-0.05</c:v>
                </c:pt>
                <c:pt idx="70">
                  <c:v>-7.0000000000000007E-2</c:v>
                </c:pt>
                <c:pt idx="71">
                  <c:v>-7.0000000000000007E-2</c:v>
                </c:pt>
                <c:pt idx="72">
                  <c:v>-0.03</c:v>
                </c:pt>
                <c:pt idx="73">
                  <c:v>-0.03</c:v>
                </c:pt>
                <c:pt idx="74">
                  <c:v>-0.06</c:v>
                </c:pt>
                <c:pt idx="75">
                  <c:v>-0.06</c:v>
                </c:pt>
                <c:pt idx="76">
                  <c:v>-0.03</c:v>
                </c:pt>
                <c:pt idx="77">
                  <c:v>-0.03</c:v>
                </c:pt>
                <c:pt idx="78">
                  <c:v>-0.04</c:v>
                </c:pt>
                <c:pt idx="79">
                  <c:v>-0.04</c:v>
                </c:pt>
                <c:pt idx="80">
                  <c:v>-0.04</c:v>
                </c:pt>
                <c:pt idx="81">
                  <c:v>-0.04</c:v>
                </c:pt>
                <c:pt idx="82">
                  <c:v>-0.02</c:v>
                </c:pt>
                <c:pt idx="83">
                  <c:v>-0.02</c:v>
                </c:pt>
                <c:pt idx="84">
                  <c:v>-0.05</c:v>
                </c:pt>
                <c:pt idx="85">
                  <c:v>-0.05</c:v>
                </c:pt>
                <c:pt idx="88">
                  <c:v>0</c:v>
                </c:pt>
                <c:pt idx="89">
                  <c:v>0</c:v>
                </c:pt>
                <c:pt idx="90">
                  <c:v>0.34</c:v>
                </c:pt>
                <c:pt idx="91">
                  <c:v>-0.04</c:v>
                </c:pt>
                <c:pt idx="92">
                  <c:v>-0.06</c:v>
                </c:pt>
                <c:pt idx="93">
                  <c:v>-0.06</c:v>
                </c:pt>
                <c:pt idx="94">
                  <c:v>-0.03</c:v>
                </c:pt>
                <c:pt idx="95">
                  <c:v>-0.03</c:v>
                </c:pt>
                <c:pt idx="96">
                  <c:v>-0.06</c:v>
                </c:pt>
                <c:pt idx="97">
                  <c:v>-0.06</c:v>
                </c:pt>
                <c:pt idx="98">
                  <c:v>-0.04</c:v>
                </c:pt>
                <c:pt idx="99">
                  <c:v>-0.04</c:v>
                </c:pt>
                <c:pt idx="100">
                  <c:v>-0.05</c:v>
                </c:pt>
                <c:pt idx="101">
                  <c:v>-0.05</c:v>
                </c:pt>
                <c:pt idx="102">
                  <c:v>-0.05</c:v>
                </c:pt>
                <c:pt idx="103">
                  <c:v>-0.05</c:v>
                </c:pt>
                <c:pt idx="104">
                  <c:v>-0.04</c:v>
                </c:pt>
                <c:pt idx="105">
                  <c:v>-0.04</c:v>
                </c:pt>
                <c:pt idx="106">
                  <c:v>-0.05</c:v>
                </c:pt>
                <c:pt idx="107">
                  <c:v>-0.05</c:v>
                </c:pt>
                <c:pt idx="110">
                  <c:v>-0.03</c:v>
                </c:pt>
                <c:pt idx="111">
                  <c:v>-0.03</c:v>
                </c:pt>
                <c:pt idx="112">
                  <c:v>0.21</c:v>
                </c:pt>
                <c:pt idx="113">
                  <c:v>-0.04</c:v>
                </c:pt>
                <c:pt idx="114">
                  <c:v>-0.06</c:v>
                </c:pt>
                <c:pt idx="115">
                  <c:v>-0.06</c:v>
                </c:pt>
                <c:pt idx="116">
                  <c:v>-0.05</c:v>
                </c:pt>
                <c:pt idx="117">
                  <c:v>-0.05</c:v>
                </c:pt>
                <c:pt idx="118">
                  <c:v>-0.05</c:v>
                </c:pt>
                <c:pt idx="119">
                  <c:v>-0.05</c:v>
                </c:pt>
                <c:pt idx="120">
                  <c:v>-0.05</c:v>
                </c:pt>
                <c:pt idx="121">
                  <c:v>-0.05</c:v>
                </c:pt>
                <c:pt idx="122">
                  <c:v>-0.05</c:v>
                </c:pt>
                <c:pt idx="123">
                  <c:v>-0.05</c:v>
                </c:pt>
                <c:pt idx="124">
                  <c:v>-0.05</c:v>
                </c:pt>
                <c:pt idx="125">
                  <c:v>-0.05</c:v>
                </c:pt>
                <c:pt idx="126">
                  <c:v>-0.05</c:v>
                </c:pt>
                <c:pt idx="127">
                  <c:v>-0.05</c:v>
                </c:pt>
                <c:pt idx="128">
                  <c:v>-0.05</c:v>
                </c:pt>
                <c:pt idx="129">
                  <c:v>-0.05</c:v>
                </c:pt>
              </c:numCache>
            </c:numRef>
          </c:val>
        </c:ser>
        <c:ser>
          <c:idx val="3"/>
          <c:order val="3"/>
          <c:val>
            <c:numRef>
              <c:f>Sheet5!$D$133:$D$262</c:f>
              <c:numCache>
                <c:formatCode>General</c:formatCode>
                <c:ptCount val="130"/>
                <c:pt idx="0">
                  <c:v>0.05</c:v>
                </c:pt>
                <c:pt idx="1">
                  <c:v>0.05</c:v>
                </c:pt>
                <c:pt idx="2">
                  <c:v>-0.02</c:v>
                </c:pt>
                <c:pt idx="3">
                  <c:v>-0.02</c:v>
                </c:pt>
                <c:pt idx="4">
                  <c:v>-7.0000000000000007E-2</c:v>
                </c:pt>
                <c:pt idx="5">
                  <c:v>-7.0000000000000007E-2</c:v>
                </c:pt>
                <c:pt idx="6">
                  <c:v>0</c:v>
                </c:pt>
                <c:pt idx="7">
                  <c:v>0</c:v>
                </c:pt>
                <c:pt idx="8">
                  <c:v>-0.04</c:v>
                </c:pt>
                <c:pt idx="9">
                  <c:v>-0.04</c:v>
                </c:pt>
                <c:pt idx="10">
                  <c:v>0.01</c:v>
                </c:pt>
                <c:pt idx="11">
                  <c:v>0.01</c:v>
                </c:pt>
                <c:pt idx="12">
                  <c:v>-0.01</c:v>
                </c:pt>
                <c:pt idx="13">
                  <c:v>-0.01</c:v>
                </c:pt>
                <c:pt idx="14">
                  <c:v>0</c:v>
                </c:pt>
                <c:pt idx="15">
                  <c:v>0</c:v>
                </c:pt>
                <c:pt idx="16">
                  <c:v>0.01</c:v>
                </c:pt>
                <c:pt idx="17">
                  <c:v>0.01</c:v>
                </c:pt>
                <c:pt idx="18">
                  <c:v>-0.02</c:v>
                </c:pt>
                <c:pt idx="19">
                  <c:v>-0.02</c:v>
                </c:pt>
                <c:pt idx="22">
                  <c:v>0.04</c:v>
                </c:pt>
                <c:pt idx="23">
                  <c:v>0.04</c:v>
                </c:pt>
                <c:pt idx="24">
                  <c:v>-0.04</c:v>
                </c:pt>
                <c:pt idx="25">
                  <c:v>-0.04</c:v>
                </c:pt>
                <c:pt idx="26">
                  <c:v>-7.0000000000000007E-2</c:v>
                </c:pt>
                <c:pt idx="27">
                  <c:v>-7.0000000000000007E-2</c:v>
                </c:pt>
                <c:pt idx="28">
                  <c:v>-0.01</c:v>
                </c:pt>
                <c:pt idx="29">
                  <c:v>-0.01</c:v>
                </c:pt>
                <c:pt idx="30">
                  <c:v>-0.05</c:v>
                </c:pt>
                <c:pt idx="31">
                  <c:v>-0.05</c:v>
                </c:pt>
                <c:pt idx="32">
                  <c:v>-0.01</c:v>
                </c:pt>
                <c:pt idx="33">
                  <c:v>-0.01</c:v>
                </c:pt>
                <c:pt idx="34">
                  <c:v>-0.03</c:v>
                </c:pt>
                <c:pt idx="35">
                  <c:v>-0.03</c:v>
                </c:pt>
                <c:pt idx="36">
                  <c:v>-0.02</c:v>
                </c:pt>
                <c:pt idx="37">
                  <c:v>-0.02</c:v>
                </c:pt>
                <c:pt idx="38">
                  <c:v>0</c:v>
                </c:pt>
                <c:pt idx="39">
                  <c:v>0</c:v>
                </c:pt>
                <c:pt idx="40">
                  <c:v>-0.04</c:v>
                </c:pt>
                <c:pt idx="41">
                  <c:v>-0.04</c:v>
                </c:pt>
                <c:pt idx="44">
                  <c:v>0.02</c:v>
                </c:pt>
                <c:pt idx="45">
                  <c:v>0.02</c:v>
                </c:pt>
                <c:pt idx="46">
                  <c:v>-0.05</c:v>
                </c:pt>
                <c:pt idx="47">
                  <c:v>-0.05</c:v>
                </c:pt>
                <c:pt idx="48">
                  <c:v>-0.08</c:v>
                </c:pt>
                <c:pt idx="49">
                  <c:v>-0.08</c:v>
                </c:pt>
                <c:pt idx="50">
                  <c:v>-0.02</c:v>
                </c:pt>
                <c:pt idx="51">
                  <c:v>-0.02</c:v>
                </c:pt>
                <c:pt idx="52">
                  <c:v>-0.06</c:v>
                </c:pt>
                <c:pt idx="53">
                  <c:v>-0.06</c:v>
                </c:pt>
                <c:pt idx="54">
                  <c:v>-0.02</c:v>
                </c:pt>
                <c:pt idx="55">
                  <c:v>-0.02</c:v>
                </c:pt>
                <c:pt idx="56">
                  <c:v>-0.04</c:v>
                </c:pt>
                <c:pt idx="57">
                  <c:v>-0.04</c:v>
                </c:pt>
                <c:pt idx="58">
                  <c:v>-0.03</c:v>
                </c:pt>
                <c:pt idx="59">
                  <c:v>-0.03</c:v>
                </c:pt>
                <c:pt idx="60">
                  <c:v>-0.02</c:v>
                </c:pt>
                <c:pt idx="61">
                  <c:v>-0.02</c:v>
                </c:pt>
                <c:pt idx="62">
                  <c:v>-0.05</c:v>
                </c:pt>
                <c:pt idx="63">
                  <c:v>-0.05</c:v>
                </c:pt>
                <c:pt idx="66">
                  <c:v>0.01</c:v>
                </c:pt>
                <c:pt idx="67">
                  <c:v>0.01</c:v>
                </c:pt>
                <c:pt idx="68">
                  <c:v>-0.05</c:v>
                </c:pt>
                <c:pt idx="69">
                  <c:v>-0.05</c:v>
                </c:pt>
                <c:pt idx="70">
                  <c:v>-7.0000000000000007E-2</c:v>
                </c:pt>
                <c:pt idx="71">
                  <c:v>-7.0000000000000007E-2</c:v>
                </c:pt>
                <c:pt idx="72">
                  <c:v>-0.03</c:v>
                </c:pt>
                <c:pt idx="73">
                  <c:v>-0.03</c:v>
                </c:pt>
                <c:pt idx="74">
                  <c:v>-0.06</c:v>
                </c:pt>
                <c:pt idx="75">
                  <c:v>-0.06</c:v>
                </c:pt>
                <c:pt idx="76">
                  <c:v>-0.03</c:v>
                </c:pt>
                <c:pt idx="77">
                  <c:v>-0.03</c:v>
                </c:pt>
                <c:pt idx="78">
                  <c:v>-0.04</c:v>
                </c:pt>
                <c:pt idx="79">
                  <c:v>-0.04</c:v>
                </c:pt>
                <c:pt idx="80">
                  <c:v>-0.04</c:v>
                </c:pt>
                <c:pt idx="81">
                  <c:v>-0.04</c:v>
                </c:pt>
                <c:pt idx="82">
                  <c:v>-0.02</c:v>
                </c:pt>
                <c:pt idx="83">
                  <c:v>-0.02</c:v>
                </c:pt>
                <c:pt idx="84">
                  <c:v>-0.05</c:v>
                </c:pt>
                <c:pt idx="85">
                  <c:v>-0.05</c:v>
                </c:pt>
                <c:pt idx="88">
                  <c:v>0</c:v>
                </c:pt>
                <c:pt idx="89">
                  <c:v>0</c:v>
                </c:pt>
                <c:pt idx="90">
                  <c:v>-0.04</c:v>
                </c:pt>
                <c:pt idx="91">
                  <c:v>-0.04</c:v>
                </c:pt>
                <c:pt idx="92">
                  <c:v>-0.06</c:v>
                </c:pt>
                <c:pt idx="93">
                  <c:v>-0.06</c:v>
                </c:pt>
                <c:pt idx="94">
                  <c:v>-0.03</c:v>
                </c:pt>
                <c:pt idx="95">
                  <c:v>-0.03</c:v>
                </c:pt>
                <c:pt idx="96">
                  <c:v>-0.06</c:v>
                </c:pt>
                <c:pt idx="97">
                  <c:v>-0.06</c:v>
                </c:pt>
                <c:pt idx="98">
                  <c:v>-0.04</c:v>
                </c:pt>
                <c:pt idx="99">
                  <c:v>-0.04</c:v>
                </c:pt>
                <c:pt idx="100">
                  <c:v>-0.05</c:v>
                </c:pt>
                <c:pt idx="101">
                  <c:v>-0.05</c:v>
                </c:pt>
                <c:pt idx="102">
                  <c:v>-0.05</c:v>
                </c:pt>
                <c:pt idx="103">
                  <c:v>-0.05</c:v>
                </c:pt>
                <c:pt idx="104">
                  <c:v>-0.04</c:v>
                </c:pt>
                <c:pt idx="105">
                  <c:v>-0.04</c:v>
                </c:pt>
                <c:pt idx="106">
                  <c:v>-0.05</c:v>
                </c:pt>
                <c:pt idx="107">
                  <c:v>-0.05</c:v>
                </c:pt>
                <c:pt idx="110">
                  <c:v>-0.03</c:v>
                </c:pt>
                <c:pt idx="111">
                  <c:v>-0.03</c:v>
                </c:pt>
                <c:pt idx="112">
                  <c:v>-0.04</c:v>
                </c:pt>
                <c:pt idx="113">
                  <c:v>-0.04</c:v>
                </c:pt>
                <c:pt idx="114">
                  <c:v>-0.06</c:v>
                </c:pt>
                <c:pt idx="115">
                  <c:v>-0.06</c:v>
                </c:pt>
                <c:pt idx="116">
                  <c:v>-0.05</c:v>
                </c:pt>
                <c:pt idx="117">
                  <c:v>-0.05</c:v>
                </c:pt>
                <c:pt idx="118">
                  <c:v>-0.05</c:v>
                </c:pt>
                <c:pt idx="119">
                  <c:v>-0.05</c:v>
                </c:pt>
                <c:pt idx="120">
                  <c:v>-0.05</c:v>
                </c:pt>
                <c:pt idx="121">
                  <c:v>-0.05</c:v>
                </c:pt>
                <c:pt idx="122">
                  <c:v>-0.05</c:v>
                </c:pt>
                <c:pt idx="123">
                  <c:v>-0.05</c:v>
                </c:pt>
                <c:pt idx="124">
                  <c:v>-0.05</c:v>
                </c:pt>
                <c:pt idx="125">
                  <c:v>-0.05</c:v>
                </c:pt>
                <c:pt idx="126">
                  <c:v>-0.05</c:v>
                </c:pt>
                <c:pt idx="127">
                  <c:v>-0.05</c:v>
                </c:pt>
                <c:pt idx="128">
                  <c:v>-0.05</c:v>
                </c:pt>
                <c:pt idx="129">
                  <c:v>-0.05</c:v>
                </c:pt>
              </c:numCache>
            </c:numRef>
          </c:val>
        </c:ser>
        <c:ser>
          <c:idx val="4"/>
          <c:order val="4"/>
          <c:val>
            <c:numRef>
              <c:f>Sheet5!$E$133:$E$262</c:f>
              <c:numCache>
                <c:formatCode>General</c:formatCode>
                <c:ptCount val="130"/>
                <c:pt idx="0">
                  <c:v>0.01</c:v>
                </c:pt>
                <c:pt idx="1">
                  <c:v>0.01</c:v>
                </c:pt>
                <c:pt idx="2">
                  <c:v>-7.0000000000000007E-2</c:v>
                </c:pt>
                <c:pt idx="3">
                  <c:v>-7.0000000000000007E-2</c:v>
                </c:pt>
                <c:pt idx="4">
                  <c:v>0</c:v>
                </c:pt>
                <c:pt idx="5">
                  <c:v>0</c:v>
                </c:pt>
                <c:pt idx="6">
                  <c:v>0.06</c:v>
                </c:pt>
                <c:pt idx="7">
                  <c:v>0.06</c:v>
                </c:pt>
                <c:pt idx="8">
                  <c:v>-0.01</c:v>
                </c:pt>
                <c:pt idx="9">
                  <c:v>-0.01</c:v>
                </c:pt>
                <c:pt idx="10">
                  <c:v>0.03</c:v>
                </c:pt>
                <c:pt idx="11">
                  <c:v>0.03</c:v>
                </c:pt>
                <c:pt idx="12">
                  <c:v>-0.01</c:v>
                </c:pt>
                <c:pt idx="13">
                  <c:v>-0.01</c:v>
                </c:pt>
                <c:pt idx="14">
                  <c:v>0</c:v>
                </c:pt>
                <c:pt idx="15">
                  <c:v>0</c:v>
                </c:pt>
                <c:pt idx="16">
                  <c:v>0.01</c:v>
                </c:pt>
                <c:pt idx="17">
                  <c:v>0.01</c:v>
                </c:pt>
                <c:pt idx="18">
                  <c:v>-0.03</c:v>
                </c:pt>
                <c:pt idx="19">
                  <c:v>-0.03</c:v>
                </c:pt>
                <c:pt idx="22">
                  <c:v>0</c:v>
                </c:pt>
                <c:pt idx="23">
                  <c:v>0</c:v>
                </c:pt>
                <c:pt idx="24">
                  <c:v>-7.0000000000000007E-2</c:v>
                </c:pt>
                <c:pt idx="25">
                  <c:v>-7.0000000000000007E-2</c:v>
                </c:pt>
                <c:pt idx="26">
                  <c:v>-0.01</c:v>
                </c:pt>
                <c:pt idx="27">
                  <c:v>-0.01</c:v>
                </c:pt>
                <c:pt idx="28">
                  <c:v>0.05</c:v>
                </c:pt>
                <c:pt idx="29">
                  <c:v>0.05</c:v>
                </c:pt>
                <c:pt idx="30">
                  <c:v>-0.03</c:v>
                </c:pt>
                <c:pt idx="31">
                  <c:v>-0.03</c:v>
                </c:pt>
                <c:pt idx="32">
                  <c:v>0.01</c:v>
                </c:pt>
                <c:pt idx="33">
                  <c:v>0.01</c:v>
                </c:pt>
                <c:pt idx="34">
                  <c:v>-0.03</c:v>
                </c:pt>
                <c:pt idx="35">
                  <c:v>-0.03</c:v>
                </c:pt>
                <c:pt idx="36">
                  <c:v>-0.02</c:v>
                </c:pt>
                <c:pt idx="37">
                  <c:v>-0.02</c:v>
                </c:pt>
                <c:pt idx="38">
                  <c:v>-0.01</c:v>
                </c:pt>
                <c:pt idx="39">
                  <c:v>-0.01</c:v>
                </c:pt>
                <c:pt idx="40">
                  <c:v>-0.04</c:v>
                </c:pt>
                <c:pt idx="41">
                  <c:v>-0.04</c:v>
                </c:pt>
                <c:pt idx="44">
                  <c:v>-0.01</c:v>
                </c:pt>
                <c:pt idx="45">
                  <c:v>-0.01</c:v>
                </c:pt>
                <c:pt idx="46">
                  <c:v>-0.08</c:v>
                </c:pt>
                <c:pt idx="47">
                  <c:v>-0.08</c:v>
                </c:pt>
                <c:pt idx="48">
                  <c:v>-0.02</c:v>
                </c:pt>
                <c:pt idx="49">
                  <c:v>-0.02</c:v>
                </c:pt>
                <c:pt idx="50">
                  <c:v>0.03</c:v>
                </c:pt>
                <c:pt idx="51">
                  <c:v>0.03</c:v>
                </c:pt>
                <c:pt idx="52">
                  <c:v>-0.04</c:v>
                </c:pt>
                <c:pt idx="53">
                  <c:v>-0.04</c:v>
                </c:pt>
                <c:pt idx="54">
                  <c:v>0</c:v>
                </c:pt>
                <c:pt idx="55">
                  <c:v>0</c:v>
                </c:pt>
                <c:pt idx="56">
                  <c:v>-0.03</c:v>
                </c:pt>
                <c:pt idx="57">
                  <c:v>-0.03</c:v>
                </c:pt>
                <c:pt idx="58">
                  <c:v>-0.02</c:v>
                </c:pt>
                <c:pt idx="59">
                  <c:v>-0.02</c:v>
                </c:pt>
                <c:pt idx="60">
                  <c:v>-0.02</c:v>
                </c:pt>
                <c:pt idx="61">
                  <c:v>-0.02</c:v>
                </c:pt>
                <c:pt idx="62">
                  <c:v>-0.05</c:v>
                </c:pt>
                <c:pt idx="63">
                  <c:v>-0.05</c:v>
                </c:pt>
                <c:pt idx="66">
                  <c:v>-0.02</c:v>
                </c:pt>
                <c:pt idx="67">
                  <c:v>-0.02</c:v>
                </c:pt>
                <c:pt idx="68">
                  <c:v>-7.0000000000000007E-2</c:v>
                </c:pt>
                <c:pt idx="69">
                  <c:v>-7.0000000000000007E-2</c:v>
                </c:pt>
                <c:pt idx="70">
                  <c:v>-0.02</c:v>
                </c:pt>
                <c:pt idx="71">
                  <c:v>-0.02</c:v>
                </c:pt>
                <c:pt idx="72">
                  <c:v>0.02</c:v>
                </c:pt>
                <c:pt idx="73">
                  <c:v>0.02</c:v>
                </c:pt>
                <c:pt idx="74">
                  <c:v>-0.04</c:v>
                </c:pt>
                <c:pt idx="75">
                  <c:v>-0.04</c:v>
                </c:pt>
                <c:pt idx="76">
                  <c:v>-0.01</c:v>
                </c:pt>
                <c:pt idx="77">
                  <c:v>-0.01</c:v>
                </c:pt>
                <c:pt idx="78">
                  <c:v>-0.04</c:v>
                </c:pt>
                <c:pt idx="79">
                  <c:v>-0.04</c:v>
                </c:pt>
                <c:pt idx="80">
                  <c:v>-0.03</c:v>
                </c:pt>
                <c:pt idx="81">
                  <c:v>-0.03</c:v>
                </c:pt>
                <c:pt idx="82">
                  <c:v>-0.02</c:v>
                </c:pt>
                <c:pt idx="83">
                  <c:v>-0.02</c:v>
                </c:pt>
                <c:pt idx="84">
                  <c:v>-0.05</c:v>
                </c:pt>
                <c:pt idx="85">
                  <c:v>-0.05</c:v>
                </c:pt>
                <c:pt idx="88">
                  <c:v>-0.03</c:v>
                </c:pt>
                <c:pt idx="89">
                  <c:v>-0.03</c:v>
                </c:pt>
                <c:pt idx="90">
                  <c:v>-0.06</c:v>
                </c:pt>
                <c:pt idx="91">
                  <c:v>-0.06</c:v>
                </c:pt>
                <c:pt idx="92">
                  <c:v>-0.03</c:v>
                </c:pt>
                <c:pt idx="93">
                  <c:v>-0.03</c:v>
                </c:pt>
                <c:pt idx="94">
                  <c:v>0.01</c:v>
                </c:pt>
                <c:pt idx="95">
                  <c:v>0.01</c:v>
                </c:pt>
                <c:pt idx="96">
                  <c:v>-0.04</c:v>
                </c:pt>
                <c:pt idx="97">
                  <c:v>-0.04</c:v>
                </c:pt>
                <c:pt idx="98">
                  <c:v>-0.03</c:v>
                </c:pt>
                <c:pt idx="99">
                  <c:v>-0.03</c:v>
                </c:pt>
                <c:pt idx="100">
                  <c:v>-0.05</c:v>
                </c:pt>
                <c:pt idx="101">
                  <c:v>-0.05</c:v>
                </c:pt>
                <c:pt idx="102">
                  <c:v>-0.04</c:v>
                </c:pt>
                <c:pt idx="103">
                  <c:v>-0.04</c:v>
                </c:pt>
                <c:pt idx="104">
                  <c:v>-0.04</c:v>
                </c:pt>
                <c:pt idx="105">
                  <c:v>-0.04</c:v>
                </c:pt>
                <c:pt idx="106">
                  <c:v>-0.06</c:v>
                </c:pt>
                <c:pt idx="107">
                  <c:v>-0.06</c:v>
                </c:pt>
                <c:pt idx="110">
                  <c:v>-0.05</c:v>
                </c:pt>
                <c:pt idx="111">
                  <c:v>-0.05</c:v>
                </c:pt>
                <c:pt idx="112">
                  <c:v>-0.06</c:v>
                </c:pt>
                <c:pt idx="113">
                  <c:v>-0.06</c:v>
                </c:pt>
                <c:pt idx="114">
                  <c:v>-0.04</c:v>
                </c:pt>
                <c:pt idx="115">
                  <c:v>-0.04</c:v>
                </c:pt>
                <c:pt idx="116">
                  <c:v>-0.02</c:v>
                </c:pt>
                <c:pt idx="117">
                  <c:v>-0.02</c:v>
                </c:pt>
                <c:pt idx="118">
                  <c:v>-0.05</c:v>
                </c:pt>
                <c:pt idx="119">
                  <c:v>-0.05</c:v>
                </c:pt>
                <c:pt idx="120">
                  <c:v>-0.04</c:v>
                </c:pt>
                <c:pt idx="121">
                  <c:v>-0.04</c:v>
                </c:pt>
                <c:pt idx="122">
                  <c:v>-0.05</c:v>
                </c:pt>
                <c:pt idx="123">
                  <c:v>-0.05</c:v>
                </c:pt>
                <c:pt idx="124">
                  <c:v>-0.05</c:v>
                </c:pt>
                <c:pt idx="125">
                  <c:v>-0.05</c:v>
                </c:pt>
                <c:pt idx="126">
                  <c:v>-0.05</c:v>
                </c:pt>
                <c:pt idx="127">
                  <c:v>-0.05</c:v>
                </c:pt>
                <c:pt idx="128">
                  <c:v>-0.05</c:v>
                </c:pt>
                <c:pt idx="129">
                  <c:v>-0.05</c:v>
                </c:pt>
              </c:numCache>
            </c:numRef>
          </c:val>
        </c:ser>
        <c:ser>
          <c:idx val="5"/>
          <c:order val="5"/>
          <c:val>
            <c:numRef>
              <c:f>Sheet5!$F$133:$F$262</c:f>
              <c:numCache>
                <c:formatCode>General</c:formatCode>
                <c:ptCount val="130"/>
                <c:pt idx="0">
                  <c:v>0.01</c:v>
                </c:pt>
                <c:pt idx="1">
                  <c:v>0.01</c:v>
                </c:pt>
                <c:pt idx="2">
                  <c:v>-7.0000000000000007E-2</c:v>
                </c:pt>
                <c:pt idx="3">
                  <c:v>-7.0000000000000007E-2</c:v>
                </c:pt>
                <c:pt idx="4">
                  <c:v>0</c:v>
                </c:pt>
                <c:pt idx="5">
                  <c:v>0</c:v>
                </c:pt>
                <c:pt idx="6">
                  <c:v>0.06</c:v>
                </c:pt>
                <c:pt idx="7">
                  <c:v>0.06</c:v>
                </c:pt>
                <c:pt idx="8">
                  <c:v>-0.01</c:v>
                </c:pt>
                <c:pt idx="9">
                  <c:v>-0.01</c:v>
                </c:pt>
                <c:pt idx="10">
                  <c:v>0.03</c:v>
                </c:pt>
                <c:pt idx="11">
                  <c:v>0.03</c:v>
                </c:pt>
                <c:pt idx="12">
                  <c:v>-0.01</c:v>
                </c:pt>
                <c:pt idx="13">
                  <c:v>-0.01</c:v>
                </c:pt>
                <c:pt idx="14">
                  <c:v>0</c:v>
                </c:pt>
                <c:pt idx="15">
                  <c:v>0</c:v>
                </c:pt>
                <c:pt idx="16">
                  <c:v>0.01</c:v>
                </c:pt>
                <c:pt idx="17">
                  <c:v>0.01</c:v>
                </c:pt>
                <c:pt idx="18">
                  <c:v>-0.03</c:v>
                </c:pt>
                <c:pt idx="19">
                  <c:v>-0.03</c:v>
                </c:pt>
                <c:pt idx="22">
                  <c:v>0</c:v>
                </c:pt>
                <c:pt idx="23">
                  <c:v>0</c:v>
                </c:pt>
                <c:pt idx="24">
                  <c:v>-7.0000000000000007E-2</c:v>
                </c:pt>
                <c:pt idx="25">
                  <c:v>-7.0000000000000007E-2</c:v>
                </c:pt>
                <c:pt idx="26">
                  <c:v>-0.01</c:v>
                </c:pt>
                <c:pt idx="27">
                  <c:v>-0.01</c:v>
                </c:pt>
                <c:pt idx="28">
                  <c:v>0.05</c:v>
                </c:pt>
                <c:pt idx="29">
                  <c:v>0.05</c:v>
                </c:pt>
                <c:pt idx="30">
                  <c:v>-0.03</c:v>
                </c:pt>
                <c:pt idx="31">
                  <c:v>-0.03</c:v>
                </c:pt>
                <c:pt idx="32">
                  <c:v>0.01</c:v>
                </c:pt>
                <c:pt idx="33">
                  <c:v>0.01</c:v>
                </c:pt>
                <c:pt idx="34">
                  <c:v>-0.03</c:v>
                </c:pt>
                <c:pt idx="35">
                  <c:v>-0.03</c:v>
                </c:pt>
                <c:pt idx="36">
                  <c:v>-0.02</c:v>
                </c:pt>
                <c:pt idx="37">
                  <c:v>-0.02</c:v>
                </c:pt>
                <c:pt idx="38">
                  <c:v>-0.01</c:v>
                </c:pt>
                <c:pt idx="39">
                  <c:v>-0.01</c:v>
                </c:pt>
                <c:pt idx="40">
                  <c:v>-0.04</c:v>
                </c:pt>
                <c:pt idx="41">
                  <c:v>-0.04</c:v>
                </c:pt>
                <c:pt idx="44">
                  <c:v>-0.01</c:v>
                </c:pt>
                <c:pt idx="45">
                  <c:v>-0.01</c:v>
                </c:pt>
                <c:pt idx="46">
                  <c:v>-0.08</c:v>
                </c:pt>
                <c:pt idx="47">
                  <c:v>-0.08</c:v>
                </c:pt>
                <c:pt idx="48">
                  <c:v>-0.02</c:v>
                </c:pt>
                <c:pt idx="49">
                  <c:v>-0.02</c:v>
                </c:pt>
                <c:pt idx="50">
                  <c:v>0.03</c:v>
                </c:pt>
                <c:pt idx="51">
                  <c:v>0.03</c:v>
                </c:pt>
                <c:pt idx="52">
                  <c:v>-0.04</c:v>
                </c:pt>
                <c:pt idx="53">
                  <c:v>-0.04</c:v>
                </c:pt>
                <c:pt idx="54">
                  <c:v>0</c:v>
                </c:pt>
                <c:pt idx="55">
                  <c:v>0</c:v>
                </c:pt>
                <c:pt idx="56">
                  <c:v>-0.03</c:v>
                </c:pt>
                <c:pt idx="57">
                  <c:v>-0.03</c:v>
                </c:pt>
                <c:pt idx="58">
                  <c:v>-0.02</c:v>
                </c:pt>
                <c:pt idx="59">
                  <c:v>-0.02</c:v>
                </c:pt>
                <c:pt idx="60">
                  <c:v>-0.02</c:v>
                </c:pt>
                <c:pt idx="61">
                  <c:v>-0.02</c:v>
                </c:pt>
                <c:pt idx="62">
                  <c:v>-0.05</c:v>
                </c:pt>
                <c:pt idx="63">
                  <c:v>-0.05</c:v>
                </c:pt>
                <c:pt idx="66">
                  <c:v>-0.02</c:v>
                </c:pt>
                <c:pt idx="67">
                  <c:v>-0.02</c:v>
                </c:pt>
                <c:pt idx="68">
                  <c:v>-7.0000000000000007E-2</c:v>
                </c:pt>
                <c:pt idx="69">
                  <c:v>-7.0000000000000007E-2</c:v>
                </c:pt>
                <c:pt idx="70">
                  <c:v>-0.02</c:v>
                </c:pt>
                <c:pt idx="71">
                  <c:v>-0.02</c:v>
                </c:pt>
                <c:pt idx="72">
                  <c:v>0.02</c:v>
                </c:pt>
                <c:pt idx="73">
                  <c:v>0.02</c:v>
                </c:pt>
                <c:pt idx="74">
                  <c:v>-0.04</c:v>
                </c:pt>
                <c:pt idx="75">
                  <c:v>-0.04</c:v>
                </c:pt>
                <c:pt idx="76">
                  <c:v>-0.01</c:v>
                </c:pt>
                <c:pt idx="77">
                  <c:v>-0.01</c:v>
                </c:pt>
                <c:pt idx="78">
                  <c:v>-0.04</c:v>
                </c:pt>
                <c:pt idx="79">
                  <c:v>-0.04</c:v>
                </c:pt>
                <c:pt idx="80">
                  <c:v>-0.03</c:v>
                </c:pt>
                <c:pt idx="81">
                  <c:v>-0.03</c:v>
                </c:pt>
                <c:pt idx="82">
                  <c:v>-0.02</c:v>
                </c:pt>
                <c:pt idx="83">
                  <c:v>-0.02</c:v>
                </c:pt>
                <c:pt idx="84">
                  <c:v>-0.05</c:v>
                </c:pt>
                <c:pt idx="85">
                  <c:v>-0.05</c:v>
                </c:pt>
                <c:pt idx="88">
                  <c:v>-0.03</c:v>
                </c:pt>
                <c:pt idx="89">
                  <c:v>-0.03</c:v>
                </c:pt>
                <c:pt idx="90">
                  <c:v>-0.06</c:v>
                </c:pt>
                <c:pt idx="91">
                  <c:v>-0.06</c:v>
                </c:pt>
                <c:pt idx="92">
                  <c:v>-0.03</c:v>
                </c:pt>
                <c:pt idx="93">
                  <c:v>-0.03</c:v>
                </c:pt>
                <c:pt idx="94">
                  <c:v>0.01</c:v>
                </c:pt>
                <c:pt idx="95">
                  <c:v>0.01</c:v>
                </c:pt>
                <c:pt idx="96">
                  <c:v>-0.04</c:v>
                </c:pt>
                <c:pt idx="97">
                  <c:v>-0.04</c:v>
                </c:pt>
                <c:pt idx="98">
                  <c:v>-0.03</c:v>
                </c:pt>
                <c:pt idx="99">
                  <c:v>-0.03</c:v>
                </c:pt>
                <c:pt idx="100">
                  <c:v>-0.05</c:v>
                </c:pt>
                <c:pt idx="101">
                  <c:v>-0.05</c:v>
                </c:pt>
                <c:pt idx="102">
                  <c:v>-0.04</c:v>
                </c:pt>
                <c:pt idx="103">
                  <c:v>-0.04</c:v>
                </c:pt>
                <c:pt idx="104">
                  <c:v>-0.04</c:v>
                </c:pt>
                <c:pt idx="105">
                  <c:v>-0.04</c:v>
                </c:pt>
                <c:pt idx="106">
                  <c:v>-0.06</c:v>
                </c:pt>
                <c:pt idx="107">
                  <c:v>-0.06</c:v>
                </c:pt>
                <c:pt idx="110">
                  <c:v>-0.05</c:v>
                </c:pt>
                <c:pt idx="111">
                  <c:v>-0.05</c:v>
                </c:pt>
                <c:pt idx="112">
                  <c:v>-0.06</c:v>
                </c:pt>
                <c:pt idx="113">
                  <c:v>-0.06</c:v>
                </c:pt>
                <c:pt idx="114">
                  <c:v>-0.04</c:v>
                </c:pt>
                <c:pt idx="115">
                  <c:v>-0.04</c:v>
                </c:pt>
                <c:pt idx="116">
                  <c:v>-0.02</c:v>
                </c:pt>
                <c:pt idx="117">
                  <c:v>-0.02</c:v>
                </c:pt>
                <c:pt idx="118">
                  <c:v>-0.05</c:v>
                </c:pt>
                <c:pt idx="119">
                  <c:v>-0.05</c:v>
                </c:pt>
                <c:pt idx="120">
                  <c:v>-0.04</c:v>
                </c:pt>
                <c:pt idx="121">
                  <c:v>-0.04</c:v>
                </c:pt>
                <c:pt idx="122">
                  <c:v>-0.05</c:v>
                </c:pt>
                <c:pt idx="123">
                  <c:v>-0.05</c:v>
                </c:pt>
                <c:pt idx="124">
                  <c:v>-0.05</c:v>
                </c:pt>
                <c:pt idx="125">
                  <c:v>-0.05</c:v>
                </c:pt>
                <c:pt idx="126">
                  <c:v>-0.05</c:v>
                </c:pt>
                <c:pt idx="127">
                  <c:v>-0.05</c:v>
                </c:pt>
                <c:pt idx="128">
                  <c:v>-0.05</c:v>
                </c:pt>
                <c:pt idx="129">
                  <c:v>-0.05</c:v>
                </c:pt>
              </c:numCache>
            </c:numRef>
          </c:val>
        </c:ser>
        <c:ser>
          <c:idx val="6"/>
          <c:order val="6"/>
          <c:val>
            <c:numRef>
              <c:f>Sheet5!$G$133:$G$262</c:f>
              <c:numCache>
                <c:formatCode>General</c:formatCode>
                <c:ptCount val="130"/>
                <c:pt idx="0">
                  <c:v>0.04</c:v>
                </c:pt>
                <c:pt idx="1">
                  <c:v>0.04</c:v>
                </c:pt>
                <c:pt idx="2">
                  <c:v>0</c:v>
                </c:pt>
                <c:pt idx="3">
                  <c:v>0</c:v>
                </c:pt>
                <c:pt idx="4">
                  <c:v>0.06</c:v>
                </c:pt>
                <c:pt idx="5">
                  <c:v>0.06</c:v>
                </c:pt>
                <c:pt idx="6">
                  <c:v>0.02</c:v>
                </c:pt>
                <c:pt idx="7">
                  <c:v>0.02</c:v>
                </c:pt>
                <c:pt idx="8">
                  <c:v>-0.05</c:v>
                </c:pt>
                <c:pt idx="9">
                  <c:v>-0.05</c:v>
                </c:pt>
                <c:pt idx="10">
                  <c:v>0.02</c:v>
                </c:pt>
                <c:pt idx="11">
                  <c:v>0.02</c:v>
                </c:pt>
                <c:pt idx="12">
                  <c:v>-0.02</c:v>
                </c:pt>
                <c:pt idx="13">
                  <c:v>-0.02</c:v>
                </c:pt>
                <c:pt idx="14">
                  <c:v>0</c:v>
                </c:pt>
                <c:pt idx="15">
                  <c:v>0</c:v>
                </c:pt>
                <c:pt idx="16">
                  <c:v>0.01</c:v>
                </c:pt>
                <c:pt idx="17">
                  <c:v>0.01</c:v>
                </c:pt>
                <c:pt idx="18">
                  <c:v>-0.01</c:v>
                </c:pt>
                <c:pt idx="19">
                  <c:v>-0.01</c:v>
                </c:pt>
                <c:pt idx="22">
                  <c:v>0.02</c:v>
                </c:pt>
                <c:pt idx="23">
                  <c:v>0.02</c:v>
                </c:pt>
                <c:pt idx="24">
                  <c:v>-0.01</c:v>
                </c:pt>
                <c:pt idx="25">
                  <c:v>-0.01</c:v>
                </c:pt>
                <c:pt idx="26">
                  <c:v>0.05</c:v>
                </c:pt>
                <c:pt idx="27">
                  <c:v>0.05</c:v>
                </c:pt>
                <c:pt idx="28">
                  <c:v>0.02</c:v>
                </c:pt>
                <c:pt idx="29">
                  <c:v>0.02</c:v>
                </c:pt>
                <c:pt idx="30">
                  <c:v>-0.06</c:v>
                </c:pt>
                <c:pt idx="31">
                  <c:v>-0.06</c:v>
                </c:pt>
                <c:pt idx="32">
                  <c:v>0.01</c:v>
                </c:pt>
                <c:pt idx="33">
                  <c:v>0.01</c:v>
                </c:pt>
                <c:pt idx="34">
                  <c:v>-0.02</c:v>
                </c:pt>
                <c:pt idx="35">
                  <c:v>-0.02</c:v>
                </c:pt>
                <c:pt idx="36">
                  <c:v>-0.01</c:v>
                </c:pt>
                <c:pt idx="37">
                  <c:v>-0.01</c:v>
                </c:pt>
                <c:pt idx="38">
                  <c:v>0</c:v>
                </c:pt>
                <c:pt idx="39">
                  <c:v>0</c:v>
                </c:pt>
                <c:pt idx="40">
                  <c:v>-0.02</c:v>
                </c:pt>
                <c:pt idx="41">
                  <c:v>-0.02</c:v>
                </c:pt>
                <c:pt idx="44">
                  <c:v>0.01</c:v>
                </c:pt>
                <c:pt idx="45">
                  <c:v>0.01</c:v>
                </c:pt>
                <c:pt idx="46">
                  <c:v>-0.02</c:v>
                </c:pt>
                <c:pt idx="47">
                  <c:v>-0.02</c:v>
                </c:pt>
                <c:pt idx="48">
                  <c:v>0.03</c:v>
                </c:pt>
                <c:pt idx="49">
                  <c:v>0.03</c:v>
                </c:pt>
                <c:pt idx="50">
                  <c:v>0</c:v>
                </c:pt>
                <c:pt idx="51">
                  <c:v>0</c:v>
                </c:pt>
                <c:pt idx="52">
                  <c:v>-7.0000000000000007E-2</c:v>
                </c:pt>
                <c:pt idx="53">
                  <c:v>-7.0000000000000007E-2</c:v>
                </c:pt>
                <c:pt idx="54">
                  <c:v>0</c:v>
                </c:pt>
                <c:pt idx="55">
                  <c:v>0</c:v>
                </c:pt>
                <c:pt idx="56">
                  <c:v>-0.03</c:v>
                </c:pt>
                <c:pt idx="57">
                  <c:v>-0.03</c:v>
                </c:pt>
                <c:pt idx="58">
                  <c:v>-0.02</c:v>
                </c:pt>
                <c:pt idx="59">
                  <c:v>-0.02</c:v>
                </c:pt>
                <c:pt idx="60">
                  <c:v>-0.01</c:v>
                </c:pt>
                <c:pt idx="61">
                  <c:v>-0.01</c:v>
                </c:pt>
                <c:pt idx="62">
                  <c:v>-0.03</c:v>
                </c:pt>
                <c:pt idx="63">
                  <c:v>-0.03</c:v>
                </c:pt>
                <c:pt idx="66">
                  <c:v>0</c:v>
                </c:pt>
                <c:pt idx="67">
                  <c:v>0</c:v>
                </c:pt>
                <c:pt idx="68">
                  <c:v>-0.03</c:v>
                </c:pt>
                <c:pt idx="69">
                  <c:v>-0.03</c:v>
                </c:pt>
                <c:pt idx="70">
                  <c:v>0.02</c:v>
                </c:pt>
                <c:pt idx="71">
                  <c:v>0.02</c:v>
                </c:pt>
                <c:pt idx="72">
                  <c:v>0</c:v>
                </c:pt>
                <c:pt idx="73">
                  <c:v>0</c:v>
                </c:pt>
                <c:pt idx="74">
                  <c:v>-7.0000000000000007E-2</c:v>
                </c:pt>
                <c:pt idx="75">
                  <c:v>-7.0000000000000007E-2</c:v>
                </c:pt>
                <c:pt idx="76">
                  <c:v>-0.01</c:v>
                </c:pt>
                <c:pt idx="77">
                  <c:v>-0.01</c:v>
                </c:pt>
                <c:pt idx="78">
                  <c:v>-0.04</c:v>
                </c:pt>
                <c:pt idx="79">
                  <c:v>-0.04</c:v>
                </c:pt>
                <c:pt idx="80">
                  <c:v>-0.03</c:v>
                </c:pt>
                <c:pt idx="81">
                  <c:v>-0.03</c:v>
                </c:pt>
                <c:pt idx="82">
                  <c:v>-0.02</c:v>
                </c:pt>
                <c:pt idx="83">
                  <c:v>-0.02</c:v>
                </c:pt>
                <c:pt idx="84">
                  <c:v>-0.04</c:v>
                </c:pt>
                <c:pt idx="85">
                  <c:v>-0.04</c:v>
                </c:pt>
                <c:pt idx="88">
                  <c:v>-0.02</c:v>
                </c:pt>
                <c:pt idx="89">
                  <c:v>-0.02</c:v>
                </c:pt>
                <c:pt idx="90">
                  <c:v>-0.03</c:v>
                </c:pt>
                <c:pt idx="91">
                  <c:v>-0.03</c:v>
                </c:pt>
                <c:pt idx="92">
                  <c:v>0.01</c:v>
                </c:pt>
                <c:pt idx="93">
                  <c:v>0.01</c:v>
                </c:pt>
                <c:pt idx="94">
                  <c:v>-0.02</c:v>
                </c:pt>
                <c:pt idx="95">
                  <c:v>-0.02</c:v>
                </c:pt>
                <c:pt idx="96">
                  <c:v>-0.06</c:v>
                </c:pt>
                <c:pt idx="97">
                  <c:v>-0.06</c:v>
                </c:pt>
                <c:pt idx="98">
                  <c:v>-0.03</c:v>
                </c:pt>
                <c:pt idx="99">
                  <c:v>-0.03</c:v>
                </c:pt>
                <c:pt idx="100">
                  <c:v>-0.05</c:v>
                </c:pt>
                <c:pt idx="101">
                  <c:v>-0.05</c:v>
                </c:pt>
                <c:pt idx="102">
                  <c:v>-0.04</c:v>
                </c:pt>
                <c:pt idx="103">
                  <c:v>-0.04</c:v>
                </c:pt>
                <c:pt idx="104">
                  <c:v>-0.04</c:v>
                </c:pt>
                <c:pt idx="105">
                  <c:v>-0.04</c:v>
                </c:pt>
                <c:pt idx="106">
                  <c:v>-0.05</c:v>
                </c:pt>
                <c:pt idx="107">
                  <c:v>-0.05</c:v>
                </c:pt>
                <c:pt idx="110">
                  <c:v>-0.04</c:v>
                </c:pt>
                <c:pt idx="111">
                  <c:v>-0.04</c:v>
                </c:pt>
                <c:pt idx="112">
                  <c:v>-0.05</c:v>
                </c:pt>
                <c:pt idx="113">
                  <c:v>-0.05</c:v>
                </c:pt>
                <c:pt idx="114">
                  <c:v>-0.02</c:v>
                </c:pt>
                <c:pt idx="115">
                  <c:v>-0.02</c:v>
                </c:pt>
                <c:pt idx="116">
                  <c:v>-0.03</c:v>
                </c:pt>
                <c:pt idx="117">
                  <c:v>-0.03</c:v>
                </c:pt>
                <c:pt idx="118">
                  <c:v>-0.06</c:v>
                </c:pt>
                <c:pt idx="119">
                  <c:v>-0.06</c:v>
                </c:pt>
                <c:pt idx="120">
                  <c:v>-0.04</c:v>
                </c:pt>
                <c:pt idx="121">
                  <c:v>-0.04</c:v>
                </c:pt>
                <c:pt idx="122">
                  <c:v>-0.05</c:v>
                </c:pt>
                <c:pt idx="123">
                  <c:v>-0.05</c:v>
                </c:pt>
                <c:pt idx="124">
                  <c:v>-0.05</c:v>
                </c:pt>
                <c:pt idx="125">
                  <c:v>-0.05</c:v>
                </c:pt>
                <c:pt idx="126">
                  <c:v>-0.05</c:v>
                </c:pt>
                <c:pt idx="127">
                  <c:v>-0.05</c:v>
                </c:pt>
                <c:pt idx="128">
                  <c:v>-0.05</c:v>
                </c:pt>
                <c:pt idx="129">
                  <c:v>-0.05</c:v>
                </c:pt>
              </c:numCache>
            </c:numRef>
          </c:val>
        </c:ser>
        <c:ser>
          <c:idx val="7"/>
          <c:order val="7"/>
          <c:val>
            <c:numRef>
              <c:f>Sheet5!$H$133:$H$262</c:f>
              <c:numCache>
                <c:formatCode>General</c:formatCode>
                <c:ptCount val="130"/>
                <c:pt idx="0">
                  <c:v>0.04</c:v>
                </c:pt>
                <c:pt idx="1">
                  <c:v>0.04</c:v>
                </c:pt>
                <c:pt idx="2">
                  <c:v>0</c:v>
                </c:pt>
                <c:pt idx="3">
                  <c:v>0</c:v>
                </c:pt>
                <c:pt idx="4">
                  <c:v>0.06</c:v>
                </c:pt>
                <c:pt idx="5">
                  <c:v>0.06</c:v>
                </c:pt>
                <c:pt idx="6">
                  <c:v>0.63</c:v>
                </c:pt>
                <c:pt idx="7">
                  <c:v>0.02</c:v>
                </c:pt>
                <c:pt idx="8">
                  <c:v>-0.05</c:v>
                </c:pt>
                <c:pt idx="9">
                  <c:v>-0.05</c:v>
                </c:pt>
                <c:pt idx="10">
                  <c:v>0.02</c:v>
                </c:pt>
                <c:pt idx="11">
                  <c:v>0.02</c:v>
                </c:pt>
                <c:pt idx="12">
                  <c:v>-0.02</c:v>
                </c:pt>
                <c:pt idx="13">
                  <c:v>-0.02</c:v>
                </c:pt>
                <c:pt idx="14">
                  <c:v>0</c:v>
                </c:pt>
                <c:pt idx="15">
                  <c:v>0</c:v>
                </c:pt>
                <c:pt idx="16">
                  <c:v>0.01</c:v>
                </c:pt>
                <c:pt idx="17">
                  <c:v>0.01</c:v>
                </c:pt>
                <c:pt idx="18">
                  <c:v>-0.01</c:v>
                </c:pt>
                <c:pt idx="19">
                  <c:v>-0.01</c:v>
                </c:pt>
                <c:pt idx="22">
                  <c:v>0.02</c:v>
                </c:pt>
                <c:pt idx="23">
                  <c:v>0.02</c:v>
                </c:pt>
                <c:pt idx="24">
                  <c:v>-0.01</c:v>
                </c:pt>
                <c:pt idx="25">
                  <c:v>-0.01</c:v>
                </c:pt>
                <c:pt idx="26">
                  <c:v>0.05</c:v>
                </c:pt>
                <c:pt idx="27">
                  <c:v>0.05</c:v>
                </c:pt>
                <c:pt idx="28">
                  <c:v>0.61</c:v>
                </c:pt>
                <c:pt idx="29">
                  <c:v>0.02</c:v>
                </c:pt>
                <c:pt idx="30">
                  <c:v>-0.06</c:v>
                </c:pt>
                <c:pt idx="31">
                  <c:v>-0.06</c:v>
                </c:pt>
                <c:pt idx="32">
                  <c:v>0.01</c:v>
                </c:pt>
                <c:pt idx="33">
                  <c:v>0.01</c:v>
                </c:pt>
                <c:pt idx="34">
                  <c:v>-0.02</c:v>
                </c:pt>
                <c:pt idx="35">
                  <c:v>-0.02</c:v>
                </c:pt>
                <c:pt idx="36">
                  <c:v>-0.01</c:v>
                </c:pt>
                <c:pt idx="37">
                  <c:v>-0.01</c:v>
                </c:pt>
                <c:pt idx="38">
                  <c:v>0</c:v>
                </c:pt>
                <c:pt idx="39">
                  <c:v>0</c:v>
                </c:pt>
                <c:pt idx="40">
                  <c:v>-0.02</c:v>
                </c:pt>
                <c:pt idx="41">
                  <c:v>-0.02</c:v>
                </c:pt>
                <c:pt idx="44">
                  <c:v>0.01</c:v>
                </c:pt>
                <c:pt idx="45">
                  <c:v>0.01</c:v>
                </c:pt>
                <c:pt idx="46">
                  <c:v>-0.02</c:v>
                </c:pt>
                <c:pt idx="47">
                  <c:v>-0.02</c:v>
                </c:pt>
                <c:pt idx="48">
                  <c:v>0.03</c:v>
                </c:pt>
                <c:pt idx="49">
                  <c:v>0.03</c:v>
                </c:pt>
                <c:pt idx="50">
                  <c:v>0.54</c:v>
                </c:pt>
                <c:pt idx="51">
                  <c:v>0</c:v>
                </c:pt>
                <c:pt idx="52">
                  <c:v>-7.0000000000000007E-2</c:v>
                </c:pt>
                <c:pt idx="53">
                  <c:v>-7.0000000000000007E-2</c:v>
                </c:pt>
                <c:pt idx="54">
                  <c:v>0</c:v>
                </c:pt>
                <c:pt idx="55">
                  <c:v>0</c:v>
                </c:pt>
                <c:pt idx="56">
                  <c:v>-0.03</c:v>
                </c:pt>
                <c:pt idx="57">
                  <c:v>-0.03</c:v>
                </c:pt>
                <c:pt idx="58">
                  <c:v>-0.02</c:v>
                </c:pt>
                <c:pt idx="59">
                  <c:v>-0.02</c:v>
                </c:pt>
                <c:pt idx="60">
                  <c:v>-0.01</c:v>
                </c:pt>
                <c:pt idx="61">
                  <c:v>-0.01</c:v>
                </c:pt>
                <c:pt idx="62">
                  <c:v>-0.03</c:v>
                </c:pt>
                <c:pt idx="63">
                  <c:v>-0.03</c:v>
                </c:pt>
                <c:pt idx="66">
                  <c:v>0</c:v>
                </c:pt>
                <c:pt idx="67">
                  <c:v>0</c:v>
                </c:pt>
                <c:pt idx="68">
                  <c:v>-0.03</c:v>
                </c:pt>
                <c:pt idx="69">
                  <c:v>-0.03</c:v>
                </c:pt>
                <c:pt idx="70">
                  <c:v>0.02</c:v>
                </c:pt>
                <c:pt idx="71">
                  <c:v>0.02</c:v>
                </c:pt>
                <c:pt idx="72">
                  <c:v>0.44</c:v>
                </c:pt>
                <c:pt idx="73">
                  <c:v>0</c:v>
                </c:pt>
                <c:pt idx="74">
                  <c:v>-7.0000000000000007E-2</c:v>
                </c:pt>
                <c:pt idx="75">
                  <c:v>-7.0000000000000007E-2</c:v>
                </c:pt>
                <c:pt idx="76">
                  <c:v>-0.01</c:v>
                </c:pt>
                <c:pt idx="77">
                  <c:v>-0.01</c:v>
                </c:pt>
                <c:pt idx="78">
                  <c:v>-0.04</c:v>
                </c:pt>
                <c:pt idx="79">
                  <c:v>-0.04</c:v>
                </c:pt>
                <c:pt idx="80">
                  <c:v>-0.03</c:v>
                </c:pt>
                <c:pt idx="81">
                  <c:v>-0.03</c:v>
                </c:pt>
                <c:pt idx="82">
                  <c:v>-0.02</c:v>
                </c:pt>
                <c:pt idx="83">
                  <c:v>-0.02</c:v>
                </c:pt>
                <c:pt idx="84">
                  <c:v>-0.04</c:v>
                </c:pt>
                <c:pt idx="85">
                  <c:v>-0.04</c:v>
                </c:pt>
                <c:pt idx="88">
                  <c:v>-0.02</c:v>
                </c:pt>
                <c:pt idx="89">
                  <c:v>-0.02</c:v>
                </c:pt>
                <c:pt idx="90">
                  <c:v>-0.03</c:v>
                </c:pt>
                <c:pt idx="91">
                  <c:v>-0.03</c:v>
                </c:pt>
                <c:pt idx="92">
                  <c:v>0.01</c:v>
                </c:pt>
                <c:pt idx="93">
                  <c:v>0.01</c:v>
                </c:pt>
                <c:pt idx="94">
                  <c:v>0.34</c:v>
                </c:pt>
                <c:pt idx="95">
                  <c:v>-0.02</c:v>
                </c:pt>
                <c:pt idx="96">
                  <c:v>-0.06</c:v>
                </c:pt>
                <c:pt idx="97">
                  <c:v>-0.06</c:v>
                </c:pt>
                <c:pt idx="98">
                  <c:v>-0.03</c:v>
                </c:pt>
                <c:pt idx="99">
                  <c:v>-0.03</c:v>
                </c:pt>
                <c:pt idx="100">
                  <c:v>-0.05</c:v>
                </c:pt>
                <c:pt idx="101">
                  <c:v>-0.05</c:v>
                </c:pt>
                <c:pt idx="102">
                  <c:v>-0.04</c:v>
                </c:pt>
                <c:pt idx="103">
                  <c:v>-0.04</c:v>
                </c:pt>
                <c:pt idx="104">
                  <c:v>-0.04</c:v>
                </c:pt>
                <c:pt idx="105">
                  <c:v>-0.04</c:v>
                </c:pt>
                <c:pt idx="106">
                  <c:v>-0.05</c:v>
                </c:pt>
                <c:pt idx="107">
                  <c:v>-0.05</c:v>
                </c:pt>
                <c:pt idx="110">
                  <c:v>-0.04</c:v>
                </c:pt>
                <c:pt idx="111">
                  <c:v>-0.04</c:v>
                </c:pt>
                <c:pt idx="112">
                  <c:v>-0.05</c:v>
                </c:pt>
                <c:pt idx="113">
                  <c:v>-0.05</c:v>
                </c:pt>
                <c:pt idx="114">
                  <c:v>-0.02</c:v>
                </c:pt>
                <c:pt idx="115">
                  <c:v>-0.02</c:v>
                </c:pt>
                <c:pt idx="116">
                  <c:v>0.21</c:v>
                </c:pt>
                <c:pt idx="117">
                  <c:v>-0.03</c:v>
                </c:pt>
                <c:pt idx="118">
                  <c:v>-0.06</c:v>
                </c:pt>
                <c:pt idx="119">
                  <c:v>-0.06</c:v>
                </c:pt>
                <c:pt idx="120">
                  <c:v>-0.04</c:v>
                </c:pt>
                <c:pt idx="121">
                  <c:v>-0.04</c:v>
                </c:pt>
                <c:pt idx="122">
                  <c:v>-0.05</c:v>
                </c:pt>
                <c:pt idx="123">
                  <c:v>-0.05</c:v>
                </c:pt>
                <c:pt idx="124">
                  <c:v>-0.05</c:v>
                </c:pt>
                <c:pt idx="125">
                  <c:v>-0.05</c:v>
                </c:pt>
                <c:pt idx="126">
                  <c:v>-0.05</c:v>
                </c:pt>
                <c:pt idx="127">
                  <c:v>-0.05</c:v>
                </c:pt>
                <c:pt idx="128">
                  <c:v>-0.05</c:v>
                </c:pt>
                <c:pt idx="129">
                  <c:v>-0.05</c:v>
                </c:pt>
              </c:numCache>
            </c:numRef>
          </c:val>
        </c:ser>
        <c:ser>
          <c:idx val="8"/>
          <c:order val="8"/>
          <c:val>
            <c:numRef>
              <c:f>Sheet5!$I$133:$I$262</c:f>
              <c:numCache>
                <c:formatCode>General</c:formatCode>
                <c:ptCount val="130"/>
                <c:pt idx="0">
                  <c:v>0</c:v>
                </c:pt>
                <c:pt idx="1">
                  <c:v>0</c:v>
                </c:pt>
                <c:pt idx="2">
                  <c:v>-0.04</c:v>
                </c:pt>
                <c:pt idx="3">
                  <c:v>-0.04</c:v>
                </c:pt>
                <c:pt idx="4">
                  <c:v>-0.01</c:v>
                </c:pt>
                <c:pt idx="5">
                  <c:v>-0.01</c:v>
                </c:pt>
                <c:pt idx="6">
                  <c:v>-0.05</c:v>
                </c:pt>
                <c:pt idx="7">
                  <c:v>-0.05</c:v>
                </c:pt>
                <c:pt idx="8">
                  <c:v>-0.06</c:v>
                </c:pt>
                <c:pt idx="9">
                  <c:v>-0.06</c:v>
                </c:pt>
                <c:pt idx="10">
                  <c:v>0.02</c:v>
                </c:pt>
                <c:pt idx="11">
                  <c:v>0.02</c:v>
                </c:pt>
                <c:pt idx="12">
                  <c:v>-0.01</c:v>
                </c:pt>
                <c:pt idx="13">
                  <c:v>-0.01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-0.01</c:v>
                </c:pt>
                <c:pt idx="19">
                  <c:v>-0.01</c:v>
                </c:pt>
                <c:pt idx="22">
                  <c:v>-0.02</c:v>
                </c:pt>
                <c:pt idx="23">
                  <c:v>-0.02</c:v>
                </c:pt>
                <c:pt idx="24">
                  <c:v>-0.05</c:v>
                </c:pt>
                <c:pt idx="25">
                  <c:v>-0.05</c:v>
                </c:pt>
                <c:pt idx="26">
                  <c:v>-0.03</c:v>
                </c:pt>
                <c:pt idx="27">
                  <c:v>-0.03</c:v>
                </c:pt>
                <c:pt idx="28">
                  <c:v>-0.06</c:v>
                </c:pt>
                <c:pt idx="29">
                  <c:v>-0.06</c:v>
                </c:pt>
                <c:pt idx="30">
                  <c:v>-7.0000000000000007E-2</c:v>
                </c:pt>
                <c:pt idx="31">
                  <c:v>-7.0000000000000007E-2</c:v>
                </c:pt>
                <c:pt idx="32">
                  <c:v>0</c:v>
                </c:pt>
                <c:pt idx="33">
                  <c:v>0</c:v>
                </c:pt>
                <c:pt idx="34">
                  <c:v>-0.03</c:v>
                </c:pt>
                <c:pt idx="35">
                  <c:v>-0.03</c:v>
                </c:pt>
                <c:pt idx="36">
                  <c:v>-0.02</c:v>
                </c:pt>
                <c:pt idx="37">
                  <c:v>-0.02</c:v>
                </c:pt>
                <c:pt idx="38">
                  <c:v>-0.02</c:v>
                </c:pt>
                <c:pt idx="39">
                  <c:v>-0.02</c:v>
                </c:pt>
                <c:pt idx="40">
                  <c:v>-0.04</c:v>
                </c:pt>
                <c:pt idx="41">
                  <c:v>-0.04</c:v>
                </c:pt>
                <c:pt idx="44">
                  <c:v>-0.02</c:v>
                </c:pt>
                <c:pt idx="45">
                  <c:v>-0.02</c:v>
                </c:pt>
                <c:pt idx="46">
                  <c:v>-0.06</c:v>
                </c:pt>
                <c:pt idx="47">
                  <c:v>-0.06</c:v>
                </c:pt>
                <c:pt idx="48">
                  <c:v>-0.04</c:v>
                </c:pt>
                <c:pt idx="49">
                  <c:v>-0.04</c:v>
                </c:pt>
                <c:pt idx="50">
                  <c:v>-7.0000000000000007E-2</c:v>
                </c:pt>
                <c:pt idx="51">
                  <c:v>-7.0000000000000007E-2</c:v>
                </c:pt>
                <c:pt idx="52">
                  <c:v>-0.08</c:v>
                </c:pt>
                <c:pt idx="53">
                  <c:v>-0.08</c:v>
                </c:pt>
                <c:pt idx="54">
                  <c:v>-0.02</c:v>
                </c:pt>
                <c:pt idx="55">
                  <c:v>-0.02</c:v>
                </c:pt>
                <c:pt idx="56">
                  <c:v>-0.04</c:v>
                </c:pt>
                <c:pt idx="57">
                  <c:v>-0.04</c:v>
                </c:pt>
                <c:pt idx="58">
                  <c:v>-0.03</c:v>
                </c:pt>
                <c:pt idx="59">
                  <c:v>-0.03</c:v>
                </c:pt>
                <c:pt idx="60">
                  <c:v>-0.03</c:v>
                </c:pt>
                <c:pt idx="61">
                  <c:v>-0.03</c:v>
                </c:pt>
                <c:pt idx="62">
                  <c:v>-0.04</c:v>
                </c:pt>
                <c:pt idx="63">
                  <c:v>-0.04</c:v>
                </c:pt>
                <c:pt idx="66">
                  <c:v>-0.03</c:v>
                </c:pt>
                <c:pt idx="67">
                  <c:v>-0.03</c:v>
                </c:pt>
                <c:pt idx="68">
                  <c:v>-0.06</c:v>
                </c:pt>
                <c:pt idx="69">
                  <c:v>-0.06</c:v>
                </c:pt>
                <c:pt idx="70">
                  <c:v>-0.04</c:v>
                </c:pt>
                <c:pt idx="71">
                  <c:v>-0.04</c:v>
                </c:pt>
                <c:pt idx="72">
                  <c:v>-7.0000000000000007E-2</c:v>
                </c:pt>
                <c:pt idx="73">
                  <c:v>-7.0000000000000007E-2</c:v>
                </c:pt>
                <c:pt idx="74">
                  <c:v>-0.08</c:v>
                </c:pt>
                <c:pt idx="75">
                  <c:v>-0.08</c:v>
                </c:pt>
                <c:pt idx="76">
                  <c:v>-0.02</c:v>
                </c:pt>
                <c:pt idx="77">
                  <c:v>-0.02</c:v>
                </c:pt>
                <c:pt idx="78">
                  <c:v>-0.05</c:v>
                </c:pt>
                <c:pt idx="79">
                  <c:v>-0.05</c:v>
                </c:pt>
                <c:pt idx="80">
                  <c:v>-0.04</c:v>
                </c:pt>
                <c:pt idx="81">
                  <c:v>-0.04</c:v>
                </c:pt>
                <c:pt idx="82">
                  <c:v>-0.04</c:v>
                </c:pt>
                <c:pt idx="83">
                  <c:v>-0.04</c:v>
                </c:pt>
                <c:pt idx="84">
                  <c:v>-0.05</c:v>
                </c:pt>
                <c:pt idx="85">
                  <c:v>-0.05</c:v>
                </c:pt>
                <c:pt idx="88">
                  <c:v>-0.04</c:v>
                </c:pt>
                <c:pt idx="89">
                  <c:v>-0.04</c:v>
                </c:pt>
                <c:pt idx="90">
                  <c:v>-0.06</c:v>
                </c:pt>
                <c:pt idx="91">
                  <c:v>-0.06</c:v>
                </c:pt>
                <c:pt idx="92">
                  <c:v>-0.04</c:v>
                </c:pt>
                <c:pt idx="93">
                  <c:v>-0.04</c:v>
                </c:pt>
                <c:pt idx="94">
                  <c:v>-0.06</c:v>
                </c:pt>
                <c:pt idx="95">
                  <c:v>-0.06</c:v>
                </c:pt>
                <c:pt idx="96">
                  <c:v>-7.0000000000000007E-2</c:v>
                </c:pt>
                <c:pt idx="97">
                  <c:v>-7.0000000000000007E-2</c:v>
                </c:pt>
                <c:pt idx="98">
                  <c:v>-0.03</c:v>
                </c:pt>
                <c:pt idx="99">
                  <c:v>-0.03</c:v>
                </c:pt>
                <c:pt idx="100">
                  <c:v>-0.05</c:v>
                </c:pt>
                <c:pt idx="101">
                  <c:v>-0.05</c:v>
                </c:pt>
                <c:pt idx="102">
                  <c:v>-0.04</c:v>
                </c:pt>
                <c:pt idx="103">
                  <c:v>-0.04</c:v>
                </c:pt>
                <c:pt idx="104">
                  <c:v>-0.05</c:v>
                </c:pt>
                <c:pt idx="105">
                  <c:v>-0.05</c:v>
                </c:pt>
                <c:pt idx="106">
                  <c:v>-0.05</c:v>
                </c:pt>
                <c:pt idx="107">
                  <c:v>-0.05</c:v>
                </c:pt>
                <c:pt idx="110">
                  <c:v>-0.05</c:v>
                </c:pt>
                <c:pt idx="111">
                  <c:v>-0.05</c:v>
                </c:pt>
                <c:pt idx="112">
                  <c:v>-0.05</c:v>
                </c:pt>
                <c:pt idx="113">
                  <c:v>-0.05</c:v>
                </c:pt>
                <c:pt idx="114">
                  <c:v>-0.05</c:v>
                </c:pt>
                <c:pt idx="115">
                  <c:v>-0.05</c:v>
                </c:pt>
                <c:pt idx="116">
                  <c:v>-0.06</c:v>
                </c:pt>
                <c:pt idx="117">
                  <c:v>-0.06</c:v>
                </c:pt>
                <c:pt idx="118">
                  <c:v>-0.06</c:v>
                </c:pt>
                <c:pt idx="119">
                  <c:v>-0.06</c:v>
                </c:pt>
                <c:pt idx="120">
                  <c:v>-0.04</c:v>
                </c:pt>
                <c:pt idx="121">
                  <c:v>-0.04</c:v>
                </c:pt>
                <c:pt idx="122">
                  <c:v>-0.05</c:v>
                </c:pt>
                <c:pt idx="123">
                  <c:v>-0.05</c:v>
                </c:pt>
                <c:pt idx="124">
                  <c:v>-0.05</c:v>
                </c:pt>
                <c:pt idx="125">
                  <c:v>-0.05</c:v>
                </c:pt>
                <c:pt idx="126">
                  <c:v>-0.05</c:v>
                </c:pt>
                <c:pt idx="127">
                  <c:v>-0.05</c:v>
                </c:pt>
                <c:pt idx="128">
                  <c:v>-0.05</c:v>
                </c:pt>
                <c:pt idx="129">
                  <c:v>-0.05</c:v>
                </c:pt>
              </c:numCache>
            </c:numRef>
          </c:val>
        </c:ser>
        <c:ser>
          <c:idx val="9"/>
          <c:order val="9"/>
          <c:val>
            <c:numRef>
              <c:f>Sheet5!$J$133:$J$262</c:f>
              <c:numCache>
                <c:formatCode>General</c:formatCode>
                <c:ptCount val="130"/>
                <c:pt idx="0">
                  <c:v>0</c:v>
                </c:pt>
                <c:pt idx="1">
                  <c:v>0</c:v>
                </c:pt>
                <c:pt idx="2">
                  <c:v>-0.04</c:v>
                </c:pt>
                <c:pt idx="3">
                  <c:v>-0.04</c:v>
                </c:pt>
                <c:pt idx="4">
                  <c:v>-0.01</c:v>
                </c:pt>
                <c:pt idx="5">
                  <c:v>-0.01</c:v>
                </c:pt>
                <c:pt idx="6">
                  <c:v>-0.05</c:v>
                </c:pt>
                <c:pt idx="7">
                  <c:v>-0.05</c:v>
                </c:pt>
                <c:pt idx="8">
                  <c:v>-0.06</c:v>
                </c:pt>
                <c:pt idx="9">
                  <c:v>-0.06</c:v>
                </c:pt>
                <c:pt idx="10">
                  <c:v>0.02</c:v>
                </c:pt>
                <c:pt idx="11">
                  <c:v>0.02</c:v>
                </c:pt>
                <c:pt idx="12">
                  <c:v>-0.01</c:v>
                </c:pt>
                <c:pt idx="13">
                  <c:v>-0.01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-0.01</c:v>
                </c:pt>
                <c:pt idx="19">
                  <c:v>-0.01</c:v>
                </c:pt>
                <c:pt idx="22">
                  <c:v>-0.02</c:v>
                </c:pt>
                <c:pt idx="23">
                  <c:v>-0.02</c:v>
                </c:pt>
                <c:pt idx="24">
                  <c:v>-0.05</c:v>
                </c:pt>
                <c:pt idx="25">
                  <c:v>-0.05</c:v>
                </c:pt>
                <c:pt idx="26">
                  <c:v>-0.03</c:v>
                </c:pt>
                <c:pt idx="27">
                  <c:v>-0.03</c:v>
                </c:pt>
                <c:pt idx="28">
                  <c:v>-0.06</c:v>
                </c:pt>
                <c:pt idx="29">
                  <c:v>-0.06</c:v>
                </c:pt>
                <c:pt idx="30">
                  <c:v>-7.0000000000000007E-2</c:v>
                </c:pt>
                <c:pt idx="31">
                  <c:v>-7.0000000000000007E-2</c:v>
                </c:pt>
                <c:pt idx="32">
                  <c:v>0</c:v>
                </c:pt>
                <c:pt idx="33">
                  <c:v>0</c:v>
                </c:pt>
                <c:pt idx="34">
                  <c:v>-0.03</c:v>
                </c:pt>
                <c:pt idx="35">
                  <c:v>-0.03</c:v>
                </c:pt>
                <c:pt idx="36">
                  <c:v>-0.02</c:v>
                </c:pt>
                <c:pt idx="37">
                  <c:v>-0.02</c:v>
                </c:pt>
                <c:pt idx="38">
                  <c:v>-0.02</c:v>
                </c:pt>
                <c:pt idx="39">
                  <c:v>-0.02</c:v>
                </c:pt>
                <c:pt idx="40">
                  <c:v>-0.04</c:v>
                </c:pt>
                <c:pt idx="41">
                  <c:v>-0.04</c:v>
                </c:pt>
                <c:pt idx="44">
                  <c:v>-0.02</c:v>
                </c:pt>
                <c:pt idx="45">
                  <c:v>-0.02</c:v>
                </c:pt>
                <c:pt idx="46">
                  <c:v>-0.06</c:v>
                </c:pt>
                <c:pt idx="47">
                  <c:v>-0.06</c:v>
                </c:pt>
                <c:pt idx="48">
                  <c:v>-0.04</c:v>
                </c:pt>
                <c:pt idx="49">
                  <c:v>-0.04</c:v>
                </c:pt>
                <c:pt idx="50">
                  <c:v>-7.0000000000000007E-2</c:v>
                </c:pt>
                <c:pt idx="51">
                  <c:v>-7.0000000000000007E-2</c:v>
                </c:pt>
                <c:pt idx="52">
                  <c:v>-0.08</c:v>
                </c:pt>
                <c:pt idx="53">
                  <c:v>-0.08</c:v>
                </c:pt>
                <c:pt idx="54">
                  <c:v>-0.02</c:v>
                </c:pt>
                <c:pt idx="55">
                  <c:v>-0.02</c:v>
                </c:pt>
                <c:pt idx="56">
                  <c:v>-0.04</c:v>
                </c:pt>
                <c:pt idx="57">
                  <c:v>-0.04</c:v>
                </c:pt>
                <c:pt idx="58">
                  <c:v>-0.03</c:v>
                </c:pt>
                <c:pt idx="59">
                  <c:v>-0.03</c:v>
                </c:pt>
                <c:pt idx="60">
                  <c:v>-0.03</c:v>
                </c:pt>
                <c:pt idx="61">
                  <c:v>-0.03</c:v>
                </c:pt>
                <c:pt idx="62">
                  <c:v>-0.04</c:v>
                </c:pt>
                <c:pt idx="63">
                  <c:v>-0.04</c:v>
                </c:pt>
                <c:pt idx="66">
                  <c:v>-0.03</c:v>
                </c:pt>
                <c:pt idx="67">
                  <c:v>-0.03</c:v>
                </c:pt>
                <c:pt idx="68">
                  <c:v>-0.06</c:v>
                </c:pt>
                <c:pt idx="69">
                  <c:v>-0.06</c:v>
                </c:pt>
                <c:pt idx="70">
                  <c:v>-0.04</c:v>
                </c:pt>
                <c:pt idx="71">
                  <c:v>-0.04</c:v>
                </c:pt>
                <c:pt idx="72">
                  <c:v>-7.0000000000000007E-2</c:v>
                </c:pt>
                <c:pt idx="73">
                  <c:v>-7.0000000000000007E-2</c:v>
                </c:pt>
                <c:pt idx="74">
                  <c:v>-0.08</c:v>
                </c:pt>
                <c:pt idx="75">
                  <c:v>-0.08</c:v>
                </c:pt>
                <c:pt idx="76">
                  <c:v>-0.02</c:v>
                </c:pt>
                <c:pt idx="77">
                  <c:v>-0.02</c:v>
                </c:pt>
                <c:pt idx="78">
                  <c:v>-0.05</c:v>
                </c:pt>
                <c:pt idx="79">
                  <c:v>-0.05</c:v>
                </c:pt>
                <c:pt idx="80">
                  <c:v>-0.04</c:v>
                </c:pt>
                <c:pt idx="81">
                  <c:v>-0.04</c:v>
                </c:pt>
                <c:pt idx="82">
                  <c:v>-0.04</c:v>
                </c:pt>
                <c:pt idx="83">
                  <c:v>-0.04</c:v>
                </c:pt>
                <c:pt idx="84">
                  <c:v>-0.05</c:v>
                </c:pt>
                <c:pt idx="85">
                  <c:v>-0.05</c:v>
                </c:pt>
                <c:pt idx="88">
                  <c:v>-0.04</c:v>
                </c:pt>
                <c:pt idx="89">
                  <c:v>-0.04</c:v>
                </c:pt>
                <c:pt idx="90">
                  <c:v>-0.06</c:v>
                </c:pt>
                <c:pt idx="91">
                  <c:v>-0.06</c:v>
                </c:pt>
                <c:pt idx="92">
                  <c:v>-0.04</c:v>
                </c:pt>
                <c:pt idx="93">
                  <c:v>-0.04</c:v>
                </c:pt>
                <c:pt idx="94">
                  <c:v>-0.06</c:v>
                </c:pt>
                <c:pt idx="95">
                  <c:v>-0.06</c:v>
                </c:pt>
                <c:pt idx="96">
                  <c:v>-7.0000000000000007E-2</c:v>
                </c:pt>
                <c:pt idx="97">
                  <c:v>-7.0000000000000007E-2</c:v>
                </c:pt>
                <c:pt idx="98">
                  <c:v>-0.03</c:v>
                </c:pt>
                <c:pt idx="99">
                  <c:v>-0.03</c:v>
                </c:pt>
                <c:pt idx="100">
                  <c:v>-0.05</c:v>
                </c:pt>
                <c:pt idx="101">
                  <c:v>-0.05</c:v>
                </c:pt>
                <c:pt idx="102">
                  <c:v>-0.04</c:v>
                </c:pt>
                <c:pt idx="103">
                  <c:v>-0.04</c:v>
                </c:pt>
                <c:pt idx="104">
                  <c:v>-0.05</c:v>
                </c:pt>
                <c:pt idx="105">
                  <c:v>-0.05</c:v>
                </c:pt>
                <c:pt idx="106">
                  <c:v>-0.05</c:v>
                </c:pt>
                <c:pt idx="107">
                  <c:v>-0.05</c:v>
                </c:pt>
                <c:pt idx="110">
                  <c:v>-0.05</c:v>
                </c:pt>
                <c:pt idx="111">
                  <c:v>-0.05</c:v>
                </c:pt>
                <c:pt idx="112">
                  <c:v>-0.05</c:v>
                </c:pt>
                <c:pt idx="113">
                  <c:v>-0.05</c:v>
                </c:pt>
                <c:pt idx="114">
                  <c:v>-0.05</c:v>
                </c:pt>
                <c:pt idx="115">
                  <c:v>-0.05</c:v>
                </c:pt>
                <c:pt idx="116">
                  <c:v>-0.06</c:v>
                </c:pt>
                <c:pt idx="117">
                  <c:v>-0.06</c:v>
                </c:pt>
                <c:pt idx="118">
                  <c:v>-0.06</c:v>
                </c:pt>
                <c:pt idx="119">
                  <c:v>-0.06</c:v>
                </c:pt>
                <c:pt idx="120">
                  <c:v>-0.04</c:v>
                </c:pt>
                <c:pt idx="121">
                  <c:v>-0.04</c:v>
                </c:pt>
                <c:pt idx="122">
                  <c:v>-0.05</c:v>
                </c:pt>
                <c:pt idx="123">
                  <c:v>-0.05</c:v>
                </c:pt>
                <c:pt idx="124">
                  <c:v>-0.05</c:v>
                </c:pt>
                <c:pt idx="125">
                  <c:v>-0.05</c:v>
                </c:pt>
                <c:pt idx="126">
                  <c:v>-0.05</c:v>
                </c:pt>
                <c:pt idx="127">
                  <c:v>-0.05</c:v>
                </c:pt>
                <c:pt idx="128">
                  <c:v>-0.05</c:v>
                </c:pt>
                <c:pt idx="129">
                  <c:v>-0.05</c:v>
                </c:pt>
              </c:numCache>
            </c:numRef>
          </c:val>
        </c:ser>
        <c:ser>
          <c:idx val="10"/>
          <c:order val="10"/>
          <c:val>
            <c:numRef>
              <c:f>Sheet5!$K$133:$K$262</c:f>
              <c:numCache>
                <c:formatCode>General</c:formatCode>
                <c:ptCount val="130"/>
                <c:pt idx="0">
                  <c:v>0.01</c:v>
                </c:pt>
                <c:pt idx="1">
                  <c:v>0.01</c:v>
                </c:pt>
                <c:pt idx="2">
                  <c:v>0.01</c:v>
                </c:pt>
                <c:pt idx="3">
                  <c:v>0.01</c:v>
                </c:pt>
                <c:pt idx="4">
                  <c:v>0.03</c:v>
                </c:pt>
                <c:pt idx="5">
                  <c:v>0.03</c:v>
                </c:pt>
                <c:pt idx="6">
                  <c:v>0.02</c:v>
                </c:pt>
                <c:pt idx="7">
                  <c:v>0.02</c:v>
                </c:pt>
                <c:pt idx="8">
                  <c:v>0.02</c:v>
                </c:pt>
                <c:pt idx="9">
                  <c:v>0.02</c:v>
                </c:pt>
                <c:pt idx="10">
                  <c:v>0.03</c:v>
                </c:pt>
                <c:pt idx="11">
                  <c:v>0.03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2">
                  <c:v>0.01</c:v>
                </c:pt>
                <c:pt idx="23">
                  <c:v>0.01</c:v>
                </c:pt>
                <c:pt idx="24">
                  <c:v>-0.01</c:v>
                </c:pt>
                <c:pt idx="25">
                  <c:v>-0.01</c:v>
                </c:pt>
                <c:pt idx="26">
                  <c:v>0.01</c:v>
                </c:pt>
                <c:pt idx="27">
                  <c:v>0.01</c:v>
                </c:pt>
                <c:pt idx="28">
                  <c:v>0.01</c:v>
                </c:pt>
                <c:pt idx="29">
                  <c:v>0.01</c:v>
                </c:pt>
                <c:pt idx="30">
                  <c:v>0</c:v>
                </c:pt>
                <c:pt idx="31">
                  <c:v>0</c:v>
                </c:pt>
                <c:pt idx="32">
                  <c:v>0.02</c:v>
                </c:pt>
                <c:pt idx="33">
                  <c:v>0.02</c:v>
                </c:pt>
                <c:pt idx="34">
                  <c:v>-0.01</c:v>
                </c:pt>
                <c:pt idx="35">
                  <c:v>-0.01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-0.01</c:v>
                </c:pt>
                <c:pt idx="41">
                  <c:v>-0.01</c:v>
                </c:pt>
                <c:pt idx="44">
                  <c:v>0</c:v>
                </c:pt>
                <c:pt idx="45">
                  <c:v>0</c:v>
                </c:pt>
                <c:pt idx="46">
                  <c:v>-0.02</c:v>
                </c:pt>
                <c:pt idx="47">
                  <c:v>-0.02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-0.02</c:v>
                </c:pt>
                <c:pt idx="53">
                  <c:v>-0.02</c:v>
                </c:pt>
                <c:pt idx="54">
                  <c:v>0.01</c:v>
                </c:pt>
                <c:pt idx="55">
                  <c:v>0.01</c:v>
                </c:pt>
                <c:pt idx="56">
                  <c:v>-0.02</c:v>
                </c:pt>
                <c:pt idx="57">
                  <c:v>-0.02</c:v>
                </c:pt>
                <c:pt idx="58">
                  <c:v>-0.02</c:v>
                </c:pt>
                <c:pt idx="59">
                  <c:v>-0.02</c:v>
                </c:pt>
                <c:pt idx="60">
                  <c:v>-0.01</c:v>
                </c:pt>
                <c:pt idx="61">
                  <c:v>-0.01</c:v>
                </c:pt>
                <c:pt idx="62">
                  <c:v>-0.02</c:v>
                </c:pt>
                <c:pt idx="63">
                  <c:v>-0.02</c:v>
                </c:pt>
                <c:pt idx="66">
                  <c:v>-0.02</c:v>
                </c:pt>
                <c:pt idx="67">
                  <c:v>-0.02</c:v>
                </c:pt>
                <c:pt idx="68">
                  <c:v>-0.03</c:v>
                </c:pt>
                <c:pt idx="69">
                  <c:v>-0.03</c:v>
                </c:pt>
                <c:pt idx="70">
                  <c:v>-0.01</c:v>
                </c:pt>
                <c:pt idx="71">
                  <c:v>-0.01</c:v>
                </c:pt>
                <c:pt idx="72">
                  <c:v>-0.01</c:v>
                </c:pt>
                <c:pt idx="73">
                  <c:v>-0.01</c:v>
                </c:pt>
                <c:pt idx="74">
                  <c:v>-0.02</c:v>
                </c:pt>
                <c:pt idx="75">
                  <c:v>-0.02</c:v>
                </c:pt>
                <c:pt idx="76">
                  <c:v>-0.02</c:v>
                </c:pt>
                <c:pt idx="77">
                  <c:v>-0.02</c:v>
                </c:pt>
                <c:pt idx="78">
                  <c:v>-0.04</c:v>
                </c:pt>
                <c:pt idx="79">
                  <c:v>-0.04</c:v>
                </c:pt>
                <c:pt idx="80">
                  <c:v>-0.03</c:v>
                </c:pt>
                <c:pt idx="81">
                  <c:v>-0.03</c:v>
                </c:pt>
                <c:pt idx="82">
                  <c:v>-0.03</c:v>
                </c:pt>
                <c:pt idx="83">
                  <c:v>-0.03</c:v>
                </c:pt>
                <c:pt idx="84">
                  <c:v>-0.04</c:v>
                </c:pt>
                <c:pt idx="85">
                  <c:v>-0.04</c:v>
                </c:pt>
                <c:pt idx="88">
                  <c:v>-0.04</c:v>
                </c:pt>
                <c:pt idx="89">
                  <c:v>-0.04</c:v>
                </c:pt>
                <c:pt idx="90">
                  <c:v>-0.04</c:v>
                </c:pt>
                <c:pt idx="91">
                  <c:v>-0.04</c:v>
                </c:pt>
                <c:pt idx="92">
                  <c:v>-0.03</c:v>
                </c:pt>
                <c:pt idx="93">
                  <c:v>-0.03</c:v>
                </c:pt>
                <c:pt idx="94">
                  <c:v>-0.03</c:v>
                </c:pt>
                <c:pt idx="95">
                  <c:v>-0.03</c:v>
                </c:pt>
                <c:pt idx="96">
                  <c:v>-0.03</c:v>
                </c:pt>
                <c:pt idx="97">
                  <c:v>-0.03</c:v>
                </c:pt>
                <c:pt idx="98">
                  <c:v>-0.03</c:v>
                </c:pt>
                <c:pt idx="99">
                  <c:v>-0.03</c:v>
                </c:pt>
                <c:pt idx="100">
                  <c:v>-0.05</c:v>
                </c:pt>
                <c:pt idx="101">
                  <c:v>-0.05</c:v>
                </c:pt>
                <c:pt idx="102">
                  <c:v>-0.05</c:v>
                </c:pt>
                <c:pt idx="103">
                  <c:v>-0.05</c:v>
                </c:pt>
                <c:pt idx="104">
                  <c:v>-0.05</c:v>
                </c:pt>
                <c:pt idx="105">
                  <c:v>-0.05</c:v>
                </c:pt>
                <c:pt idx="106">
                  <c:v>-0.05</c:v>
                </c:pt>
                <c:pt idx="107">
                  <c:v>-0.05</c:v>
                </c:pt>
                <c:pt idx="110">
                  <c:v>-0.05</c:v>
                </c:pt>
                <c:pt idx="111">
                  <c:v>-0.05</c:v>
                </c:pt>
                <c:pt idx="112">
                  <c:v>-0.05</c:v>
                </c:pt>
                <c:pt idx="113">
                  <c:v>-0.05</c:v>
                </c:pt>
                <c:pt idx="114">
                  <c:v>-0.04</c:v>
                </c:pt>
                <c:pt idx="115">
                  <c:v>-0.04</c:v>
                </c:pt>
                <c:pt idx="116">
                  <c:v>-0.04</c:v>
                </c:pt>
                <c:pt idx="117">
                  <c:v>-0.04</c:v>
                </c:pt>
                <c:pt idx="118">
                  <c:v>-0.04</c:v>
                </c:pt>
                <c:pt idx="119">
                  <c:v>-0.04</c:v>
                </c:pt>
                <c:pt idx="120">
                  <c:v>-0.04</c:v>
                </c:pt>
                <c:pt idx="121">
                  <c:v>-0.04</c:v>
                </c:pt>
                <c:pt idx="122">
                  <c:v>-0.04</c:v>
                </c:pt>
                <c:pt idx="123">
                  <c:v>-0.04</c:v>
                </c:pt>
                <c:pt idx="124">
                  <c:v>-0.05</c:v>
                </c:pt>
                <c:pt idx="125">
                  <c:v>-0.05</c:v>
                </c:pt>
                <c:pt idx="126">
                  <c:v>-0.05</c:v>
                </c:pt>
                <c:pt idx="127">
                  <c:v>-0.05</c:v>
                </c:pt>
                <c:pt idx="128">
                  <c:v>-0.05</c:v>
                </c:pt>
                <c:pt idx="129">
                  <c:v>-0.05</c:v>
                </c:pt>
              </c:numCache>
            </c:numRef>
          </c:val>
        </c:ser>
        <c:ser>
          <c:idx val="11"/>
          <c:order val="11"/>
          <c:val>
            <c:numRef>
              <c:f>Sheet5!$L$133:$L$262</c:f>
              <c:numCache>
                <c:formatCode>General</c:formatCode>
                <c:ptCount val="130"/>
                <c:pt idx="0">
                  <c:v>0.01</c:v>
                </c:pt>
                <c:pt idx="1">
                  <c:v>0.01</c:v>
                </c:pt>
                <c:pt idx="2">
                  <c:v>0.01</c:v>
                </c:pt>
                <c:pt idx="3">
                  <c:v>0.01</c:v>
                </c:pt>
                <c:pt idx="4">
                  <c:v>0.03</c:v>
                </c:pt>
                <c:pt idx="5">
                  <c:v>0.03</c:v>
                </c:pt>
                <c:pt idx="6">
                  <c:v>0.02</c:v>
                </c:pt>
                <c:pt idx="7">
                  <c:v>0.02</c:v>
                </c:pt>
                <c:pt idx="8">
                  <c:v>0.02</c:v>
                </c:pt>
                <c:pt idx="9">
                  <c:v>0.02</c:v>
                </c:pt>
                <c:pt idx="10">
                  <c:v>0.03</c:v>
                </c:pt>
                <c:pt idx="11">
                  <c:v>0.03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2">
                  <c:v>0.01</c:v>
                </c:pt>
                <c:pt idx="23">
                  <c:v>0.01</c:v>
                </c:pt>
                <c:pt idx="24">
                  <c:v>-0.01</c:v>
                </c:pt>
                <c:pt idx="25">
                  <c:v>-0.01</c:v>
                </c:pt>
                <c:pt idx="26">
                  <c:v>0.01</c:v>
                </c:pt>
                <c:pt idx="27">
                  <c:v>0.01</c:v>
                </c:pt>
                <c:pt idx="28">
                  <c:v>0.01</c:v>
                </c:pt>
                <c:pt idx="29">
                  <c:v>0.01</c:v>
                </c:pt>
                <c:pt idx="30">
                  <c:v>0</c:v>
                </c:pt>
                <c:pt idx="31">
                  <c:v>0</c:v>
                </c:pt>
                <c:pt idx="32">
                  <c:v>0.02</c:v>
                </c:pt>
                <c:pt idx="33">
                  <c:v>0.02</c:v>
                </c:pt>
                <c:pt idx="34">
                  <c:v>-0.01</c:v>
                </c:pt>
                <c:pt idx="35">
                  <c:v>-0.01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-0.01</c:v>
                </c:pt>
                <c:pt idx="41">
                  <c:v>-0.01</c:v>
                </c:pt>
                <c:pt idx="44">
                  <c:v>0</c:v>
                </c:pt>
                <c:pt idx="45">
                  <c:v>0</c:v>
                </c:pt>
                <c:pt idx="46">
                  <c:v>-0.02</c:v>
                </c:pt>
                <c:pt idx="47">
                  <c:v>-0.02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-0.02</c:v>
                </c:pt>
                <c:pt idx="53">
                  <c:v>-0.02</c:v>
                </c:pt>
                <c:pt idx="54">
                  <c:v>0.01</c:v>
                </c:pt>
                <c:pt idx="55">
                  <c:v>0.01</c:v>
                </c:pt>
                <c:pt idx="56">
                  <c:v>-0.02</c:v>
                </c:pt>
                <c:pt idx="57">
                  <c:v>-0.02</c:v>
                </c:pt>
                <c:pt idx="58">
                  <c:v>-0.02</c:v>
                </c:pt>
                <c:pt idx="59">
                  <c:v>-0.02</c:v>
                </c:pt>
                <c:pt idx="60">
                  <c:v>-0.01</c:v>
                </c:pt>
                <c:pt idx="61">
                  <c:v>-0.01</c:v>
                </c:pt>
                <c:pt idx="62">
                  <c:v>-0.02</c:v>
                </c:pt>
                <c:pt idx="63">
                  <c:v>-0.02</c:v>
                </c:pt>
                <c:pt idx="66">
                  <c:v>-0.02</c:v>
                </c:pt>
                <c:pt idx="67">
                  <c:v>-0.02</c:v>
                </c:pt>
                <c:pt idx="68">
                  <c:v>-0.03</c:v>
                </c:pt>
                <c:pt idx="69">
                  <c:v>-0.03</c:v>
                </c:pt>
                <c:pt idx="70">
                  <c:v>-0.01</c:v>
                </c:pt>
                <c:pt idx="71">
                  <c:v>-0.01</c:v>
                </c:pt>
                <c:pt idx="72">
                  <c:v>-0.01</c:v>
                </c:pt>
                <c:pt idx="73">
                  <c:v>-0.01</c:v>
                </c:pt>
                <c:pt idx="74">
                  <c:v>-0.02</c:v>
                </c:pt>
                <c:pt idx="75">
                  <c:v>-0.02</c:v>
                </c:pt>
                <c:pt idx="76">
                  <c:v>-0.02</c:v>
                </c:pt>
                <c:pt idx="77">
                  <c:v>-0.02</c:v>
                </c:pt>
                <c:pt idx="78">
                  <c:v>-0.04</c:v>
                </c:pt>
                <c:pt idx="79">
                  <c:v>-0.04</c:v>
                </c:pt>
                <c:pt idx="80">
                  <c:v>-0.03</c:v>
                </c:pt>
                <c:pt idx="81">
                  <c:v>-0.03</c:v>
                </c:pt>
                <c:pt idx="82">
                  <c:v>-0.03</c:v>
                </c:pt>
                <c:pt idx="83">
                  <c:v>-0.03</c:v>
                </c:pt>
                <c:pt idx="84">
                  <c:v>-0.04</c:v>
                </c:pt>
                <c:pt idx="85">
                  <c:v>-0.04</c:v>
                </c:pt>
                <c:pt idx="88">
                  <c:v>-0.04</c:v>
                </c:pt>
                <c:pt idx="89">
                  <c:v>-0.04</c:v>
                </c:pt>
                <c:pt idx="90">
                  <c:v>-0.04</c:v>
                </c:pt>
                <c:pt idx="91">
                  <c:v>-0.04</c:v>
                </c:pt>
                <c:pt idx="92">
                  <c:v>-0.03</c:v>
                </c:pt>
                <c:pt idx="93">
                  <c:v>-0.03</c:v>
                </c:pt>
                <c:pt idx="94">
                  <c:v>-0.03</c:v>
                </c:pt>
                <c:pt idx="95">
                  <c:v>-0.03</c:v>
                </c:pt>
                <c:pt idx="96">
                  <c:v>-0.03</c:v>
                </c:pt>
                <c:pt idx="97">
                  <c:v>-0.03</c:v>
                </c:pt>
                <c:pt idx="98">
                  <c:v>-0.03</c:v>
                </c:pt>
                <c:pt idx="99">
                  <c:v>-0.03</c:v>
                </c:pt>
                <c:pt idx="100">
                  <c:v>-0.05</c:v>
                </c:pt>
                <c:pt idx="101">
                  <c:v>-0.05</c:v>
                </c:pt>
                <c:pt idx="102">
                  <c:v>-0.05</c:v>
                </c:pt>
                <c:pt idx="103">
                  <c:v>-0.05</c:v>
                </c:pt>
                <c:pt idx="104">
                  <c:v>-0.05</c:v>
                </c:pt>
                <c:pt idx="105">
                  <c:v>-0.05</c:v>
                </c:pt>
                <c:pt idx="106">
                  <c:v>-0.05</c:v>
                </c:pt>
                <c:pt idx="107">
                  <c:v>-0.05</c:v>
                </c:pt>
                <c:pt idx="110">
                  <c:v>-0.05</c:v>
                </c:pt>
                <c:pt idx="111">
                  <c:v>-0.05</c:v>
                </c:pt>
                <c:pt idx="112">
                  <c:v>-0.05</c:v>
                </c:pt>
                <c:pt idx="113">
                  <c:v>-0.05</c:v>
                </c:pt>
                <c:pt idx="114">
                  <c:v>-0.04</c:v>
                </c:pt>
                <c:pt idx="115">
                  <c:v>-0.04</c:v>
                </c:pt>
                <c:pt idx="116">
                  <c:v>-0.04</c:v>
                </c:pt>
                <c:pt idx="117">
                  <c:v>-0.04</c:v>
                </c:pt>
                <c:pt idx="118">
                  <c:v>-0.04</c:v>
                </c:pt>
                <c:pt idx="119">
                  <c:v>-0.04</c:v>
                </c:pt>
                <c:pt idx="120">
                  <c:v>-0.04</c:v>
                </c:pt>
                <c:pt idx="121">
                  <c:v>-0.04</c:v>
                </c:pt>
                <c:pt idx="122">
                  <c:v>-0.04</c:v>
                </c:pt>
                <c:pt idx="123">
                  <c:v>-0.04</c:v>
                </c:pt>
                <c:pt idx="124">
                  <c:v>-0.05</c:v>
                </c:pt>
                <c:pt idx="125">
                  <c:v>-0.05</c:v>
                </c:pt>
                <c:pt idx="126">
                  <c:v>-0.05</c:v>
                </c:pt>
                <c:pt idx="127">
                  <c:v>-0.05</c:v>
                </c:pt>
                <c:pt idx="128">
                  <c:v>-0.05</c:v>
                </c:pt>
                <c:pt idx="129">
                  <c:v>-0.05</c:v>
                </c:pt>
              </c:numCache>
            </c:numRef>
          </c:val>
        </c:ser>
        <c:ser>
          <c:idx val="12"/>
          <c:order val="12"/>
          <c:val>
            <c:numRef>
              <c:f>Sheet5!$M$133:$M$262</c:f>
              <c:numCache>
                <c:formatCode>General</c:formatCode>
                <c:ptCount val="130"/>
                <c:pt idx="0">
                  <c:v>0</c:v>
                </c:pt>
                <c:pt idx="1">
                  <c:v>0</c:v>
                </c:pt>
                <c:pt idx="2">
                  <c:v>-0.01</c:v>
                </c:pt>
                <c:pt idx="3">
                  <c:v>-0.01</c:v>
                </c:pt>
                <c:pt idx="4">
                  <c:v>-0.01</c:v>
                </c:pt>
                <c:pt idx="5">
                  <c:v>-0.01</c:v>
                </c:pt>
                <c:pt idx="6">
                  <c:v>-0.02</c:v>
                </c:pt>
                <c:pt idx="7">
                  <c:v>-0.02</c:v>
                </c:pt>
                <c:pt idx="8">
                  <c:v>-0.01</c:v>
                </c:pt>
                <c:pt idx="9">
                  <c:v>-0.01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2">
                  <c:v>-0.01</c:v>
                </c:pt>
                <c:pt idx="23">
                  <c:v>-0.01</c:v>
                </c:pt>
                <c:pt idx="24">
                  <c:v>-0.03</c:v>
                </c:pt>
                <c:pt idx="25">
                  <c:v>-0.03</c:v>
                </c:pt>
                <c:pt idx="26">
                  <c:v>-0.03</c:v>
                </c:pt>
                <c:pt idx="27">
                  <c:v>-0.03</c:v>
                </c:pt>
                <c:pt idx="28">
                  <c:v>-0.02</c:v>
                </c:pt>
                <c:pt idx="29">
                  <c:v>-0.02</c:v>
                </c:pt>
                <c:pt idx="30">
                  <c:v>-0.03</c:v>
                </c:pt>
                <c:pt idx="31">
                  <c:v>-0.03</c:v>
                </c:pt>
                <c:pt idx="32">
                  <c:v>-0.01</c:v>
                </c:pt>
                <c:pt idx="33">
                  <c:v>-0.01</c:v>
                </c:pt>
                <c:pt idx="34">
                  <c:v>-0.02</c:v>
                </c:pt>
                <c:pt idx="35">
                  <c:v>-0.02</c:v>
                </c:pt>
                <c:pt idx="36">
                  <c:v>-0.01</c:v>
                </c:pt>
                <c:pt idx="37">
                  <c:v>-0.01</c:v>
                </c:pt>
                <c:pt idx="38">
                  <c:v>0</c:v>
                </c:pt>
                <c:pt idx="39">
                  <c:v>0</c:v>
                </c:pt>
                <c:pt idx="40">
                  <c:v>-0.02</c:v>
                </c:pt>
                <c:pt idx="41">
                  <c:v>-0.02</c:v>
                </c:pt>
                <c:pt idx="44">
                  <c:v>-0.02</c:v>
                </c:pt>
                <c:pt idx="45">
                  <c:v>-0.02</c:v>
                </c:pt>
                <c:pt idx="46">
                  <c:v>-0.04</c:v>
                </c:pt>
                <c:pt idx="47">
                  <c:v>-0.04</c:v>
                </c:pt>
                <c:pt idx="48">
                  <c:v>-0.03</c:v>
                </c:pt>
                <c:pt idx="49">
                  <c:v>-0.03</c:v>
                </c:pt>
                <c:pt idx="50">
                  <c:v>-0.03</c:v>
                </c:pt>
                <c:pt idx="51">
                  <c:v>-0.03</c:v>
                </c:pt>
                <c:pt idx="52">
                  <c:v>-0.04</c:v>
                </c:pt>
                <c:pt idx="53">
                  <c:v>-0.04</c:v>
                </c:pt>
                <c:pt idx="54">
                  <c:v>-0.02</c:v>
                </c:pt>
                <c:pt idx="55">
                  <c:v>-0.02</c:v>
                </c:pt>
                <c:pt idx="56">
                  <c:v>-0.04</c:v>
                </c:pt>
                <c:pt idx="57">
                  <c:v>-0.04</c:v>
                </c:pt>
                <c:pt idx="58">
                  <c:v>-0.03</c:v>
                </c:pt>
                <c:pt idx="59">
                  <c:v>-0.03</c:v>
                </c:pt>
                <c:pt idx="60">
                  <c:v>-0.03</c:v>
                </c:pt>
                <c:pt idx="61">
                  <c:v>-0.03</c:v>
                </c:pt>
                <c:pt idx="62">
                  <c:v>-0.04</c:v>
                </c:pt>
                <c:pt idx="63">
                  <c:v>-0.04</c:v>
                </c:pt>
                <c:pt idx="66">
                  <c:v>-0.03</c:v>
                </c:pt>
                <c:pt idx="67">
                  <c:v>-0.03</c:v>
                </c:pt>
                <c:pt idx="68">
                  <c:v>-0.04</c:v>
                </c:pt>
                <c:pt idx="69">
                  <c:v>-0.04</c:v>
                </c:pt>
                <c:pt idx="70">
                  <c:v>-0.04</c:v>
                </c:pt>
                <c:pt idx="71">
                  <c:v>-0.04</c:v>
                </c:pt>
                <c:pt idx="72">
                  <c:v>-0.04</c:v>
                </c:pt>
                <c:pt idx="73">
                  <c:v>-0.04</c:v>
                </c:pt>
                <c:pt idx="74">
                  <c:v>-0.05</c:v>
                </c:pt>
                <c:pt idx="75">
                  <c:v>-0.05</c:v>
                </c:pt>
                <c:pt idx="76">
                  <c:v>-0.04</c:v>
                </c:pt>
                <c:pt idx="77">
                  <c:v>-0.04</c:v>
                </c:pt>
                <c:pt idx="78">
                  <c:v>-0.06</c:v>
                </c:pt>
                <c:pt idx="79">
                  <c:v>-0.06</c:v>
                </c:pt>
                <c:pt idx="80">
                  <c:v>-0.05</c:v>
                </c:pt>
                <c:pt idx="81">
                  <c:v>-0.05</c:v>
                </c:pt>
                <c:pt idx="82">
                  <c:v>-0.04</c:v>
                </c:pt>
                <c:pt idx="83">
                  <c:v>-0.04</c:v>
                </c:pt>
                <c:pt idx="84">
                  <c:v>-0.04</c:v>
                </c:pt>
                <c:pt idx="85">
                  <c:v>-0.04</c:v>
                </c:pt>
                <c:pt idx="88">
                  <c:v>-0.05</c:v>
                </c:pt>
                <c:pt idx="89">
                  <c:v>-0.05</c:v>
                </c:pt>
                <c:pt idx="90">
                  <c:v>-0.05</c:v>
                </c:pt>
                <c:pt idx="91">
                  <c:v>-0.05</c:v>
                </c:pt>
                <c:pt idx="92">
                  <c:v>-0.05</c:v>
                </c:pt>
                <c:pt idx="93">
                  <c:v>-0.05</c:v>
                </c:pt>
                <c:pt idx="94">
                  <c:v>-0.05</c:v>
                </c:pt>
                <c:pt idx="95">
                  <c:v>-0.05</c:v>
                </c:pt>
                <c:pt idx="96">
                  <c:v>-0.05</c:v>
                </c:pt>
                <c:pt idx="97">
                  <c:v>-0.05</c:v>
                </c:pt>
                <c:pt idx="98">
                  <c:v>-0.05</c:v>
                </c:pt>
                <c:pt idx="99">
                  <c:v>-0.05</c:v>
                </c:pt>
                <c:pt idx="100">
                  <c:v>-0.04</c:v>
                </c:pt>
                <c:pt idx="101">
                  <c:v>-0.04</c:v>
                </c:pt>
                <c:pt idx="102">
                  <c:v>-0.04</c:v>
                </c:pt>
                <c:pt idx="103">
                  <c:v>-0.04</c:v>
                </c:pt>
                <c:pt idx="104">
                  <c:v>-0.05</c:v>
                </c:pt>
                <c:pt idx="105">
                  <c:v>-0.05</c:v>
                </c:pt>
                <c:pt idx="106">
                  <c:v>-0.05</c:v>
                </c:pt>
                <c:pt idx="107">
                  <c:v>-0.05</c:v>
                </c:pt>
                <c:pt idx="110">
                  <c:v>-0.05</c:v>
                </c:pt>
                <c:pt idx="111">
                  <c:v>-0.05</c:v>
                </c:pt>
                <c:pt idx="112">
                  <c:v>-0.05</c:v>
                </c:pt>
                <c:pt idx="113">
                  <c:v>-0.05</c:v>
                </c:pt>
                <c:pt idx="114">
                  <c:v>-0.05</c:v>
                </c:pt>
                <c:pt idx="115">
                  <c:v>-0.05</c:v>
                </c:pt>
                <c:pt idx="116">
                  <c:v>-0.05</c:v>
                </c:pt>
                <c:pt idx="117">
                  <c:v>-0.05</c:v>
                </c:pt>
                <c:pt idx="118">
                  <c:v>-0.05</c:v>
                </c:pt>
                <c:pt idx="119">
                  <c:v>-0.05</c:v>
                </c:pt>
                <c:pt idx="120">
                  <c:v>-0.04</c:v>
                </c:pt>
                <c:pt idx="121">
                  <c:v>-0.04</c:v>
                </c:pt>
                <c:pt idx="122">
                  <c:v>-0.05</c:v>
                </c:pt>
                <c:pt idx="123">
                  <c:v>-0.05</c:v>
                </c:pt>
                <c:pt idx="124">
                  <c:v>-0.05</c:v>
                </c:pt>
                <c:pt idx="125">
                  <c:v>-0.05</c:v>
                </c:pt>
                <c:pt idx="126">
                  <c:v>-0.04</c:v>
                </c:pt>
                <c:pt idx="127">
                  <c:v>-0.04</c:v>
                </c:pt>
                <c:pt idx="128">
                  <c:v>-0.05</c:v>
                </c:pt>
                <c:pt idx="129">
                  <c:v>-0.05</c:v>
                </c:pt>
              </c:numCache>
            </c:numRef>
          </c:val>
        </c:ser>
        <c:ser>
          <c:idx val="13"/>
          <c:order val="13"/>
          <c:val>
            <c:numRef>
              <c:f>Sheet5!$N$133:$N$262</c:f>
              <c:numCache>
                <c:formatCode>General</c:formatCode>
                <c:ptCount val="130"/>
                <c:pt idx="0">
                  <c:v>0</c:v>
                </c:pt>
                <c:pt idx="1">
                  <c:v>0</c:v>
                </c:pt>
                <c:pt idx="2">
                  <c:v>-0.01</c:v>
                </c:pt>
                <c:pt idx="3">
                  <c:v>-0.01</c:v>
                </c:pt>
                <c:pt idx="4">
                  <c:v>-0.01</c:v>
                </c:pt>
                <c:pt idx="5">
                  <c:v>-0.01</c:v>
                </c:pt>
                <c:pt idx="6">
                  <c:v>-0.02</c:v>
                </c:pt>
                <c:pt idx="7">
                  <c:v>-0.02</c:v>
                </c:pt>
                <c:pt idx="8">
                  <c:v>-0.01</c:v>
                </c:pt>
                <c:pt idx="9">
                  <c:v>-0.01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2">
                  <c:v>-0.01</c:v>
                </c:pt>
                <c:pt idx="23">
                  <c:v>-0.01</c:v>
                </c:pt>
                <c:pt idx="24">
                  <c:v>-0.03</c:v>
                </c:pt>
                <c:pt idx="25">
                  <c:v>-0.03</c:v>
                </c:pt>
                <c:pt idx="26">
                  <c:v>-0.03</c:v>
                </c:pt>
                <c:pt idx="27">
                  <c:v>-0.03</c:v>
                </c:pt>
                <c:pt idx="28">
                  <c:v>-0.02</c:v>
                </c:pt>
                <c:pt idx="29">
                  <c:v>-0.02</c:v>
                </c:pt>
                <c:pt idx="30">
                  <c:v>-0.03</c:v>
                </c:pt>
                <c:pt idx="31">
                  <c:v>-0.03</c:v>
                </c:pt>
                <c:pt idx="32">
                  <c:v>-0.01</c:v>
                </c:pt>
                <c:pt idx="33">
                  <c:v>-0.01</c:v>
                </c:pt>
                <c:pt idx="34">
                  <c:v>-0.02</c:v>
                </c:pt>
                <c:pt idx="35">
                  <c:v>-0.02</c:v>
                </c:pt>
                <c:pt idx="36">
                  <c:v>-0.01</c:v>
                </c:pt>
                <c:pt idx="37">
                  <c:v>-0.01</c:v>
                </c:pt>
                <c:pt idx="38">
                  <c:v>0</c:v>
                </c:pt>
                <c:pt idx="39">
                  <c:v>0</c:v>
                </c:pt>
                <c:pt idx="40">
                  <c:v>-0.02</c:v>
                </c:pt>
                <c:pt idx="41">
                  <c:v>-0.02</c:v>
                </c:pt>
                <c:pt idx="44">
                  <c:v>-0.02</c:v>
                </c:pt>
                <c:pt idx="45">
                  <c:v>-0.02</c:v>
                </c:pt>
                <c:pt idx="46">
                  <c:v>-0.04</c:v>
                </c:pt>
                <c:pt idx="47">
                  <c:v>-0.04</c:v>
                </c:pt>
                <c:pt idx="48">
                  <c:v>-0.03</c:v>
                </c:pt>
                <c:pt idx="49">
                  <c:v>-0.03</c:v>
                </c:pt>
                <c:pt idx="50">
                  <c:v>-0.03</c:v>
                </c:pt>
                <c:pt idx="51">
                  <c:v>-0.03</c:v>
                </c:pt>
                <c:pt idx="52">
                  <c:v>-0.04</c:v>
                </c:pt>
                <c:pt idx="53">
                  <c:v>-0.04</c:v>
                </c:pt>
                <c:pt idx="54">
                  <c:v>-0.02</c:v>
                </c:pt>
                <c:pt idx="55">
                  <c:v>-0.02</c:v>
                </c:pt>
                <c:pt idx="56">
                  <c:v>-0.04</c:v>
                </c:pt>
                <c:pt idx="57">
                  <c:v>-0.04</c:v>
                </c:pt>
                <c:pt idx="58">
                  <c:v>-0.03</c:v>
                </c:pt>
                <c:pt idx="59">
                  <c:v>-0.03</c:v>
                </c:pt>
                <c:pt idx="60">
                  <c:v>-0.03</c:v>
                </c:pt>
                <c:pt idx="61">
                  <c:v>-0.03</c:v>
                </c:pt>
                <c:pt idx="62">
                  <c:v>-0.04</c:v>
                </c:pt>
                <c:pt idx="63">
                  <c:v>-0.04</c:v>
                </c:pt>
                <c:pt idx="66">
                  <c:v>-0.03</c:v>
                </c:pt>
                <c:pt idx="67">
                  <c:v>-0.03</c:v>
                </c:pt>
                <c:pt idx="68">
                  <c:v>-0.04</c:v>
                </c:pt>
                <c:pt idx="69">
                  <c:v>-0.04</c:v>
                </c:pt>
                <c:pt idx="70">
                  <c:v>-0.04</c:v>
                </c:pt>
                <c:pt idx="71">
                  <c:v>-0.04</c:v>
                </c:pt>
                <c:pt idx="72">
                  <c:v>-0.04</c:v>
                </c:pt>
                <c:pt idx="73">
                  <c:v>-0.04</c:v>
                </c:pt>
                <c:pt idx="74">
                  <c:v>-0.05</c:v>
                </c:pt>
                <c:pt idx="75">
                  <c:v>-0.05</c:v>
                </c:pt>
                <c:pt idx="76">
                  <c:v>-0.04</c:v>
                </c:pt>
                <c:pt idx="77">
                  <c:v>-0.04</c:v>
                </c:pt>
                <c:pt idx="78">
                  <c:v>-0.06</c:v>
                </c:pt>
                <c:pt idx="79">
                  <c:v>-0.06</c:v>
                </c:pt>
                <c:pt idx="80">
                  <c:v>-0.05</c:v>
                </c:pt>
                <c:pt idx="81">
                  <c:v>-0.05</c:v>
                </c:pt>
                <c:pt idx="82">
                  <c:v>-0.04</c:v>
                </c:pt>
                <c:pt idx="83">
                  <c:v>-0.04</c:v>
                </c:pt>
                <c:pt idx="84">
                  <c:v>-0.04</c:v>
                </c:pt>
                <c:pt idx="85">
                  <c:v>-0.04</c:v>
                </c:pt>
                <c:pt idx="88">
                  <c:v>-0.05</c:v>
                </c:pt>
                <c:pt idx="89">
                  <c:v>-0.05</c:v>
                </c:pt>
                <c:pt idx="90">
                  <c:v>-0.05</c:v>
                </c:pt>
                <c:pt idx="91">
                  <c:v>-0.05</c:v>
                </c:pt>
                <c:pt idx="92">
                  <c:v>-0.05</c:v>
                </c:pt>
                <c:pt idx="93">
                  <c:v>-0.05</c:v>
                </c:pt>
                <c:pt idx="94">
                  <c:v>-0.05</c:v>
                </c:pt>
                <c:pt idx="95">
                  <c:v>-0.05</c:v>
                </c:pt>
                <c:pt idx="96">
                  <c:v>-0.05</c:v>
                </c:pt>
                <c:pt idx="97">
                  <c:v>-0.05</c:v>
                </c:pt>
                <c:pt idx="98">
                  <c:v>-0.05</c:v>
                </c:pt>
                <c:pt idx="99">
                  <c:v>-0.05</c:v>
                </c:pt>
                <c:pt idx="100">
                  <c:v>-0.04</c:v>
                </c:pt>
                <c:pt idx="101">
                  <c:v>-0.04</c:v>
                </c:pt>
                <c:pt idx="102">
                  <c:v>-0.04</c:v>
                </c:pt>
                <c:pt idx="103">
                  <c:v>-0.04</c:v>
                </c:pt>
                <c:pt idx="104">
                  <c:v>-0.05</c:v>
                </c:pt>
                <c:pt idx="105">
                  <c:v>-0.05</c:v>
                </c:pt>
                <c:pt idx="106">
                  <c:v>-0.05</c:v>
                </c:pt>
                <c:pt idx="107">
                  <c:v>-0.05</c:v>
                </c:pt>
                <c:pt idx="110">
                  <c:v>-0.05</c:v>
                </c:pt>
                <c:pt idx="111">
                  <c:v>-0.05</c:v>
                </c:pt>
                <c:pt idx="112">
                  <c:v>-0.05</c:v>
                </c:pt>
                <c:pt idx="113">
                  <c:v>-0.05</c:v>
                </c:pt>
                <c:pt idx="114">
                  <c:v>-0.05</c:v>
                </c:pt>
                <c:pt idx="115">
                  <c:v>-0.05</c:v>
                </c:pt>
                <c:pt idx="116">
                  <c:v>-0.05</c:v>
                </c:pt>
                <c:pt idx="117">
                  <c:v>-0.05</c:v>
                </c:pt>
                <c:pt idx="118">
                  <c:v>-0.05</c:v>
                </c:pt>
                <c:pt idx="119">
                  <c:v>-0.05</c:v>
                </c:pt>
                <c:pt idx="120">
                  <c:v>-0.04</c:v>
                </c:pt>
                <c:pt idx="121">
                  <c:v>-0.04</c:v>
                </c:pt>
                <c:pt idx="122">
                  <c:v>-0.05</c:v>
                </c:pt>
                <c:pt idx="123">
                  <c:v>-0.05</c:v>
                </c:pt>
                <c:pt idx="124">
                  <c:v>-0.05</c:v>
                </c:pt>
                <c:pt idx="125">
                  <c:v>-0.05</c:v>
                </c:pt>
                <c:pt idx="126">
                  <c:v>-0.04</c:v>
                </c:pt>
                <c:pt idx="127">
                  <c:v>-0.04</c:v>
                </c:pt>
                <c:pt idx="128">
                  <c:v>-0.05</c:v>
                </c:pt>
                <c:pt idx="129">
                  <c:v>-0.05</c:v>
                </c:pt>
              </c:numCache>
            </c:numRef>
          </c:val>
        </c:ser>
        <c:ser>
          <c:idx val="14"/>
          <c:order val="14"/>
          <c:val>
            <c:numRef>
              <c:f>Sheet5!$O$133:$O$262</c:f>
              <c:numCache>
                <c:formatCode>General</c:formatCode>
                <c:ptCount val="1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2">
                  <c:v>-0.01</c:v>
                </c:pt>
                <c:pt idx="23">
                  <c:v>-0.01</c:v>
                </c:pt>
                <c:pt idx="24">
                  <c:v>-0.02</c:v>
                </c:pt>
                <c:pt idx="25">
                  <c:v>-0.02</c:v>
                </c:pt>
                <c:pt idx="26">
                  <c:v>-0.02</c:v>
                </c:pt>
                <c:pt idx="27">
                  <c:v>-0.02</c:v>
                </c:pt>
                <c:pt idx="28">
                  <c:v>-0.01</c:v>
                </c:pt>
                <c:pt idx="29">
                  <c:v>-0.01</c:v>
                </c:pt>
                <c:pt idx="30">
                  <c:v>-0.02</c:v>
                </c:pt>
                <c:pt idx="31">
                  <c:v>-0.02</c:v>
                </c:pt>
                <c:pt idx="32">
                  <c:v>0</c:v>
                </c:pt>
                <c:pt idx="33">
                  <c:v>0</c:v>
                </c:pt>
                <c:pt idx="34">
                  <c:v>-0.01</c:v>
                </c:pt>
                <c:pt idx="35">
                  <c:v>-0.01</c:v>
                </c:pt>
                <c:pt idx="36">
                  <c:v>-0.01</c:v>
                </c:pt>
                <c:pt idx="37">
                  <c:v>-0.01</c:v>
                </c:pt>
                <c:pt idx="38">
                  <c:v>0</c:v>
                </c:pt>
                <c:pt idx="39">
                  <c:v>0</c:v>
                </c:pt>
                <c:pt idx="40">
                  <c:v>-0.01</c:v>
                </c:pt>
                <c:pt idx="41">
                  <c:v>-0.01</c:v>
                </c:pt>
                <c:pt idx="44">
                  <c:v>-0.02</c:v>
                </c:pt>
                <c:pt idx="45">
                  <c:v>-0.02</c:v>
                </c:pt>
                <c:pt idx="46">
                  <c:v>-0.03</c:v>
                </c:pt>
                <c:pt idx="47">
                  <c:v>-0.03</c:v>
                </c:pt>
                <c:pt idx="48">
                  <c:v>-0.02</c:v>
                </c:pt>
                <c:pt idx="49">
                  <c:v>-0.02</c:v>
                </c:pt>
                <c:pt idx="50">
                  <c:v>-0.02</c:v>
                </c:pt>
                <c:pt idx="51">
                  <c:v>-0.02</c:v>
                </c:pt>
                <c:pt idx="52">
                  <c:v>-0.03</c:v>
                </c:pt>
                <c:pt idx="53">
                  <c:v>-0.03</c:v>
                </c:pt>
                <c:pt idx="54">
                  <c:v>-0.02</c:v>
                </c:pt>
                <c:pt idx="55">
                  <c:v>-0.02</c:v>
                </c:pt>
                <c:pt idx="56">
                  <c:v>-0.03</c:v>
                </c:pt>
                <c:pt idx="57">
                  <c:v>-0.03</c:v>
                </c:pt>
                <c:pt idx="58">
                  <c:v>-0.02</c:v>
                </c:pt>
                <c:pt idx="59">
                  <c:v>-0.02</c:v>
                </c:pt>
                <c:pt idx="60">
                  <c:v>-0.02</c:v>
                </c:pt>
                <c:pt idx="61">
                  <c:v>-0.02</c:v>
                </c:pt>
                <c:pt idx="62">
                  <c:v>-0.04</c:v>
                </c:pt>
                <c:pt idx="63">
                  <c:v>-0.04</c:v>
                </c:pt>
                <c:pt idx="66">
                  <c:v>-0.04</c:v>
                </c:pt>
                <c:pt idx="67">
                  <c:v>-0.04</c:v>
                </c:pt>
                <c:pt idx="68">
                  <c:v>-0.04</c:v>
                </c:pt>
                <c:pt idx="69">
                  <c:v>-0.04</c:v>
                </c:pt>
                <c:pt idx="70">
                  <c:v>-0.03</c:v>
                </c:pt>
                <c:pt idx="71">
                  <c:v>-0.03</c:v>
                </c:pt>
                <c:pt idx="72">
                  <c:v>-0.03</c:v>
                </c:pt>
                <c:pt idx="73">
                  <c:v>-0.03</c:v>
                </c:pt>
                <c:pt idx="74">
                  <c:v>-0.04</c:v>
                </c:pt>
                <c:pt idx="75">
                  <c:v>-0.04</c:v>
                </c:pt>
                <c:pt idx="76">
                  <c:v>-0.03</c:v>
                </c:pt>
                <c:pt idx="77">
                  <c:v>-0.03</c:v>
                </c:pt>
                <c:pt idx="78">
                  <c:v>-0.05</c:v>
                </c:pt>
                <c:pt idx="79">
                  <c:v>-0.05</c:v>
                </c:pt>
                <c:pt idx="80">
                  <c:v>-0.05</c:v>
                </c:pt>
                <c:pt idx="81">
                  <c:v>-0.05</c:v>
                </c:pt>
                <c:pt idx="82">
                  <c:v>-0.04</c:v>
                </c:pt>
                <c:pt idx="83">
                  <c:v>-0.04</c:v>
                </c:pt>
                <c:pt idx="84">
                  <c:v>-0.04</c:v>
                </c:pt>
                <c:pt idx="85">
                  <c:v>-0.04</c:v>
                </c:pt>
                <c:pt idx="88">
                  <c:v>-0.05</c:v>
                </c:pt>
                <c:pt idx="89">
                  <c:v>-0.05</c:v>
                </c:pt>
                <c:pt idx="90">
                  <c:v>-0.05</c:v>
                </c:pt>
                <c:pt idx="91">
                  <c:v>-0.05</c:v>
                </c:pt>
                <c:pt idx="92">
                  <c:v>-0.04</c:v>
                </c:pt>
                <c:pt idx="93">
                  <c:v>-0.04</c:v>
                </c:pt>
                <c:pt idx="94">
                  <c:v>-0.04</c:v>
                </c:pt>
                <c:pt idx="95">
                  <c:v>-0.04</c:v>
                </c:pt>
                <c:pt idx="96">
                  <c:v>-0.04</c:v>
                </c:pt>
                <c:pt idx="97">
                  <c:v>-0.04</c:v>
                </c:pt>
                <c:pt idx="98">
                  <c:v>-0.05</c:v>
                </c:pt>
                <c:pt idx="99">
                  <c:v>-0.05</c:v>
                </c:pt>
                <c:pt idx="100">
                  <c:v>-0.04</c:v>
                </c:pt>
                <c:pt idx="101">
                  <c:v>-0.04</c:v>
                </c:pt>
                <c:pt idx="102">
                  <c:v>-0.04</c:v>
                </c:pt>
                <c:pt idx="103">
                  <c:v>-0.04</c:v>
                </c:pt>
                <c:pt idx="104">
                  <c:v>-0.05</c:v>
                </c:pt>
                <c:pt idx="105">
                  <c:v>-0.05</c:v>
                </c:pt>
                <c:pt idx="106">
                  <c:v>-0.05</c:v>
                </c:pt>
                <c:pt idx="107">
                  <c:v>-0.05</c:v>
                </c:pt>
                <c:pt idx="110">
                  <c:v>-0.05</c:v>
                </c:pt>
                <c:pt idx="111">
                  <c:v>-0.05</c:v>
                </c:pt>
                <c:pt idx="112">
                  <c:v>-0.05</c:v>
                </c:pt>
                <c:pt idx="113">
                  <c:v>-0.05</c:v>
                </c:pt>
                <c:pt idx="114">
                  <c:v>-0.05</c:v>
                </c:pt>
                <c:pt idx="115">
                  <c:v>-0.05</c:v>
                </c:pt>
                <c:pt idx="116">
                  <c:v>-0.05</c:v>
                </c:pt>
                <c:pt idx="117">
                  <c:v>-0.05</c:v>
                </c:pt>
                <c:pt idx="118">
                  <c:v>-0.05</c:v>
                </c:pt>
                <c:pt idx="119">
                  <c:v>-0.05</c:v>
                </c:pt>
                <c:pt idx="120">
                  <c:v>-0.05</c:v>
                </c:pt>
                <c:pt idx="121">
                  <c:v>-0.05</c:v>
                </c:pt>
                <c:pt idx="122">
                  <c:v>-0.05</c:v>
                </c:pt>
                <c:pt idx="123">
                  <c:v>-0.05</c:v>
                </c:pt>
                <c:pt idx="124">
                  <c:v>-0.05</c:v>
                </c:pt>
                <c:pt idx="125">
                  <c:v>-0.05</c:v>
                </c:pt>
                <c:pt idx="126">
                  <c:v>-0.04</c:v>
                </c:pt>
                <c:pt idx="127">
                  <c:v>-0.04</c:v>
                </c:pt>
                <c:pt idx="128">
                  <c:v>-0.05</c:v>
                </c:pt>
                <c:pt idx="129">
                  <c:v>-0.05</c:v>
                </c:pt>
              </c:numCache>
            </c:numRef>
          </c:val>
        </c:ser>
        <c:ser>
          <c:idx val="15"/>
          <c:order val="15"/>
          <c:val>
            <c:numRef>
              <c:f>Sheet5!$P$133:$P$262</c:f>
              <c:numCache>
                <c:formatCode>General</c:formatCode>
                <c:ptCount val="1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2">
                  <c:v>-0.01</c:v>
                </c:pt>
                <c:pt idx="23">
                  <c:v>-0.01</c:v>
                </c:pt>
                <c:pt idx="24">
                  <c:v>-0.02</c:v>
                </c:pt>
                <c:pt idx="25">
                  <c:v>-0.02</c:v>
                </c:pt>
                <c:pt idx="26">
                  <c:v>-0.02</c:v>
                </c:pt>
                <c:pt idx="27">
                  <c:v>-0.02</c:v>
                </c:pt>
                <c:pt idx="28">
                  <c:v>-0.01</c:v>
                </c:pt>
                <c:pt idx="29">
                  <c:v>-0.01</c:v>
                </c:pt>
                <c:pt idx="30">
                  <c:v>-0.02</c:v>
                </c:pt>
                <c:pt idx="31">
                  <c:v>-0.02</c:v>
                </c:pt>
                <c:pt idx="32">
                  <c:v>0</c:v>
                </c:pt>
                <c:pt idx="33">
                  <c:v>0</c:v>
                </c:pt>
                <c:pt idx="34">
                  <c:v>-0.01</c:v>
                </c:pt>
                <c:pt idx="35">
                  <c:v>-0.01</c:v>
                </c:pt>
                <c:pt idx="36">
                  <c:v>-0.01</c:v>
                </c:pt>
                <c:pt idx="37">
                  <c:v>-0.01</c:v>
                </c:pt>
                <c:pt idx="38">
                  <c:v>0</c:v>
                </c:pt>
                <c:pt idx="39">
                  <c:v>0</c:v>
                </c:pt>
                <c:pt idx="40">
                  <c:v>-0.01</c:v>
                </c:pt>
                <c:pt idx="41">
                  <c:v>-0.01</c:v>
                </c:pt>
                <c:pt idx="44">
                  <c:v>-0.02</c:v>
                </c:pt>
                <c:pt idx="45">
                  <c:v>-0.02</c:v>
                </c:pt>
                <c:pt idx="46">
                  <c:v>-0.03</c:v>
                </c:pt>
                <c:pt idx="47">
                  <c:v>-0.03</c:v>
                </c:pt>
                <c:pt idx="48">
                  <c:v>-0.02</c:v>
                </c:pt>
                <c:pt idx="49">
                  <c:v>-0.02</c:v>
                </c:pt>
                <c:pt idx="50">
                  <c:v>-0.02</c:v>
                </c:pt>
                <c:pt idx="51">
                  <c:v>-0.02</c:v>
                </c:pt>
                <c:pt idx="52">
                  <c:v>-0.03</c:v>
                </c:pt>
                <c:pt idx="53">
                  <c:v>-0.03</c:v>
                </c:pt>
                <c:pt idx="54">
                  <c:v>-0.02</c:v>
                </c:pt>
                <c:pt idx="55">
                  <c:v>-0.02</c:v>
                </c:pt>
                <c:pt idx="56">
                  <c:v>-0.03</c:v>
                </c:pt>
                <c:pt idx="57">
                  <c:v>-0.03</c:v>
                </c:pt>
                <c:pt idx="58">
                  <c:v>-0.02</c:v>
                </c:pt>
                <c:pt idx="59">
                  <c:v>-0.02</c:v>
                </c:pt>
                <c:pt idx="60">
                  <c:v>-0.02</c:v>
                </c:pt>
                <c:pt idx="61">
                  <c:v>-0.02</c:v>
                </c:pt>
                <c:pt idx="62">
                  <c:v>-0.04</c:v>
                </c:pt>
                <c:pt idx="63">
                  <c:v>-0.04</c:v>
                </c:pt>
                <c:pt idx="66">
                  <c:v>-0.04</c:v>
                </c:pt>
                <c:pt idx="67">
                  <c:v>-0.04</c:v>
                </c:pt>
                <c:pt idx="68">
                  <c:v>-0.04</c:v>
                </c:pt>
                <c:pt idx="69">
                  <c:v>-0.04</c:v>
                </c:pt>
                <c:pt idx="70">
                  <c:v>-0.03</c:v>
                </c:pt>
                <c:pt idx="71">
                  <c:v>-0.03</c:v>
                </c:pt>
                <c:pt idx="72">
                  <c:v>-0.03</c:v>
                </c:pt>
                <c:pt idx="73">
                  <c:v>-0.03</c:v>
                </c:pt>
                <c:pt idx="74">
                  <c:v>-0.04</c:v>
                </c:pt>
                <c:pt idx="75">
                  <c:v>-0.04</c:v>
                </c:pt>
                <c:pt idx="76">
                  <c:v>-0.03</c:v>
                </c:pt>
                <c:pt idx="77">
                  <c:v>-0.03</c:v>
                </c:pt>
                <c:pt idx="78">
                  <c:v>-0.05</c:v>
                </c:pt>
                <c:pt idx="79">
                  <c:v>-0.05</c:v>
                </c:pt>
                <c:pt idx="80">
                  <c:v>-0.05</c:v>
                </c:pt>
                <c:pt idx="81">
                  <c:v>-0.05</c:v>
                </c:pt>
                <c:pt idx="82">
                  <c:v>-0.04</c:v>
                </c:pt>
                <c:pt idx="83">
                  <c:v>-0.04</c:v>
                </c:pt>
                <c:pt idx="84">
                  <c:v>-0.04</c:v>
                </c:pt>
                <c:pt idx="85">
                  <c:v>-0.04</c:v>
                </c:pt>
                <c:pt idx="88">
                  <c:v>-0.05</c:v>
                </c:pt>
                <c:pt idx="89">
                  <c:v>-0.05</c:v>
                </c:pt>
                <c:pt idx="90">
                  <c:v>-0.05</c:v>
                </c:pt>
                <c:pt idx="91">
                  <c:v>-0.05</c:v>
                </c:pt>
                <c:pt idx="92">
                  <c:v>-0.04</c:v>
                </c:pt>
                <c:pt idx="93">
                  <c:v>-0.04</c:v>
                </c:pt>
                <c:pt idx="94">
                  <c:v>-0.04</c:v>
                </c:pt>
                <c:pt idx="95">
                  <c:v>-0.04</c:v>
                </c:pt>
                <c:pt idx="96">
                  <c:v>-0.04</c:v>
                </c:pt>
                <c:pt idx="97">
                  <c:v>-0.04</c:v>
                </c:pt>
                <c:pt idx="98">
                  <c:v>-0.05</c:v>
                </c:pt>
                <c:pt idx="99">
                  <c:v>-0.05</c:v>
                </c:pt>
                <c:pt idx="100">
                  <c:v>-0.04</c:v>
                </c:pt>
                <c:pt idx="101">
                  <c:v>-0.04</c:v>
                </c:pt>
                <c:pt idx="102">
                  <c:v>-0.04</c:v>
                </c:pt>
                <c:pt idx="103">
                  <c:v>-0.04</c:v>
                </c:pt>
                <c:pt idx="104">
                  <c:v>-0.05</c:v>
                </c:pt>
                <c:pt idx="105">
                  <c:v>-0.05</c:v>
                </c:pt>
                <c:pt idx="106">
                  <c:v>-0.05</c:v>
                </c:pt>
                <c:pt idx="107">
                  <c:v>-0.05</c:v>
                </c:pt>
                <c:pt idx="110">
                  <c:v>-0.05</c:v>
                </c:pt>
                <c:pt idx="111">
                  <c:v>-0.05</c:v>
                </c:pt>
                <c:pt idx="112">
                  <c:v>-0.05</c:v>
                </c:pt>
                <c:pt idx="113">
                  <c:v>-0.05</c:v>
                </c:pt>
                <c:pt idx="114">
                  <c:v>-0.05</c:v>
                </c:pt>
                <c:pt idx="115">
                  <c:v>-0.05</c:v>
                </c:pt>
                <c:pt idx="116">
                  <c:v>-0.05</c:v>
                </c:pt>
                <c:pt idx="117">
                  <c:v>-0.05</c:v>
                </c:pt>
                <c:pt idx="118">
                  <c:v>-0.05</c:v>
                </c:pt>
                <c:pt idx="119">
                  <c:v>-0.05</c:v>
                </c:pt>
                <c:pt idx="120">
                  <c:v>-0.05</c:v>
                </c:pt>
                <c:pt idx="121">
                  <c:v>-0.05</c:v>
                </c:pt>
                <c:pt idx="122">
                  <c:v>-0.05</c:v>
                </c:pt>
                <c:pt idx="123">
                  <c:v>-0.05</c:v>
                </c:pt>
                <c:pt idx="124">
                  <c:v>-0.05</c:v>
                </c:pt>
                <c:pt idx="125">
                  <c:v>-0.05</c:v>
                </c:pt>
                <c:pt idx="126">
                  <c:v>-0.04</c:v>
                </c:pt>
                <c:pt idx="127">
                  <c:v>-0.04</c:v>
                </c:pt>
                <c:pt idx="128">
                  <c:v>-0.05</c:v>
                </c:pt>
                <c:pt idx="129">
                  <c:v>-0.05</c:v>
                </c:pt>
              </c:numCache>
            </c:numRef>
          </c:val>
        </c:ser>
        <c:ser>
          <c:idx val="16"/>
          <c:order val="16"/>
          <c:val>
            <c:numRef>
              <c:f>Sheet5!$Q$133:$Q$262</c:f>
              <c:numCache>
                <c:formatCode>General</c:formatCode>
                <c:ptCount val="130"/>
                <c:pt idx="0">
                  <c:v>0.01</c:v>
                </c:pt>
                <c:pt idx="1">
                  <c:v>0.01</c:v>
                </c:pt>
                <c:pt idx="2">
                  <c:v>0.01</c:v>
                </c:pt>
                <c:pt idx="3">
                  <c:v>0.01</c:v>
                </c:pt>
                <c:pt idx="4">
                  <c:v>0.01</c:v>
                </c:pt>
                <c:pt idx="5">
                  <c:v>0.01</c:v>
                </c:pt>
                <c:pt idx="6">
                  <c:v>0.01</c:v>
                </c:pt>
                <c:pt idx="7">
                  <c:v>0.01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0.01</c:v>
                </c:pt>
                <c:pt idx="17">
                  <c:v>0.01</c:v>
                </c:pt>
                <c:pt idx="18">
                  <c:v>0.01</c:v>
                </c:pt>
                <c:pt idx="19">
                  <c:v>0.01</c:v>
                </c:pt>
                <c:pt idx="22">
                  <c:v>0.01</c:v>
                </c:pt>
                <c:pt idx="23">
                  <c:v>0.01</c:v>
                </c:pt>
                <c:pt idx="24">
                  <c:v>0</c:v>
                </c:pt>
                <c:pt idx="25">
                  <c:v>0</c:v>
                </c:pt>
                <c:pt idx="26">
                  <c:v>-0.01</c:v>
                </c:pt>
                <c:pt idx="27">
                  <c:v>-0.01</c:v>
                </c:pt>
                <c:pt idx="28">
                  <c:v>0</c:v>
                </c:pt>
                <c:pt idx="29">
                  <c:v>0</c:v>
                </c:pt>
                <c:pt idx="30">
                  <c:v>-0.02</c:v>
                </c:pt>
                <c:pt idx="31">
                  <c:v>-0.02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-0.01</c:v>
                </c:pt>
                <c:pt idx="41">
                  <c:v>-0.01</c:v>
                </c:pt>
                <c:pt idx="44">
                  <c:v>-0.01</c:v>
                </c:pt>
                <c:pt idx="45">
                  <c:v>-0.01</c:v>
                </c:pt>
                <c:pt idx="46">
                  <c:v>-0.02</c:v>
                </c:pt>
                <c:pt idx="47">
                  <c:v>-0.02</c:v>
                </c:pt>
                <c:pt idx="48">
                  <c:v>-0.02</c:v>
                </c:pt>
                <c:pt idx="49">
                  <c:v>-0.02</c:v>
                </c:pt>
                <c:pt idx="50">
                  <c:v>-0.01</c:v>
                </c:pt>
                <c:pt idx="51">
                  <c:v>-0.01</c:v>
                </c:pt>
                <c:pt idx="52">
                  <c:v>-0.03</c:v>
                </c:pt>
                <c:pt idx="53">
                  <c:v>-0.03</c:v>
                </c:pt>
                <c:pt idx="54">
                  <c:v>-0.01</c:v>
                </c:pt>
                <c:pt idx="55">
                  <c:v>-0.01</c:v>
                </c:pt>
                <c:pt idx="56">
                  <c:v>-0.03</c:v>
                </c:pt>
                <c:pt idx="57">
                  <c:v>-0.03</c:v>
                </c:pt>
                <c:pt idx="58">
                  <c:v>-0.02</c:v>
                </c:pt>
                <c:pt idx="59">
                  <c:v>-0.02</c:v>
                </c:pt>
                <c:pt idx="60">
                  <c:v>-0.01</c:v>
                </c:pt>
                <c:pt idx="61">
                  <c:v>-0.01</c:v>
                </c:pt>
                <c:pt idx="62">
                  <c:v>-0.03</c:v>
                </c:pt>
                <c:pt idx="63">
                  <c:v>-0.03</c:v>
                </c:pt>
                <c:pt idx="66">
                  <c:v>-0.02</c:v>
                </c:pt>
                <c:pt idx="67">
                  <c:v>-0.02</c:v>
                </c:pt>
                <c:pt idx="68">
                  <c:v>-0.02</c:v>
                </c:pt>
                <c:pt idx="69">
                  <c:v>-0.02</c:v>
                </c:pt>
                <c:pt idx="70">
                  <c:v>-0.02</c:v>
                </c:pt>
                <c:pt idx="71">
                  <c:v>-0.02</c:v>
                </c:pt>
                <c:pt idx="72">
                  <c:v>-0.02</c:v>
                </c:pt>
                <c:pt idx="73">
                  <c:v>-0.02</c:v>
                </c:pt>
                <c:pt idx="74">
                  <c:v>-0.04</c:v>
                </c:pt>
                <c:pt idx="75">
                  <c:v>-0.04</c:v>
                </c:pt>
                <c:pt idx="76">
                  <c:v>-0.03</c:v>
                </c:pt>
                <c:pt idx="77">
                  <c:v>-0.03</c:v>
                </c:pt>
                <c:pt idx="78">
                  <c:v>-0.04</c:v>
                </c:pt>
                <c:pt idx="79">
                  <c:v>-0.04</c:v>
                </c:pt>
                <c:pt idx="80">
                  <c:v>-0.04</c:v>
                </c:pt>
                <c:pt idx="81">
                  <c:v>-0.04</c:v>
                </c:pt>
                <c:pt idx="82">
                  <c:v>-0.04</c:v>
                </c:pt>
                <c:pt idx="83">
                  <c:v>-0.04</c:v>
                </c:pt>
                <c:pt idx="84">
                  <c:v>-0.04</c:v>
                </c:pt>
                <c:pt idx="85">
                  <c:v>-0.04</c:v>
                </c:pt>
                <c:pt idx="88">
                  <c:v>-0.04</c:v>
                </c:pt>
                <c:pt idx="89">
                  <c:v>-0.04</c:v>
                </c:pt>
                <c:pt idx="90">
                  <c:v>-0.04</c:v>
                </c:pt>
                <c:pt idx="91">
                  <c:v>-0.04</c:v>
                </c:pt>
                <c:pt idx="92">
                  <c:v>-0.04</c:v>
                </c:pt>
                <c:pt idx="93">
                  <c:v>-0.04</c:v>
                </c:pt>
                <c:pt idx="94">
                  <c:v>-0.04</c:v>
                </c:pt>
                <c:pt idx="95">
                  <c:v>-0.04</c:v>
                </c:pt>
                <c:pt idx="96">
                  <c:v>-0.05</c:v>
                </c:pt>
                <c:pt idx="97">
                  <c:v>-0.05</c:v>
                </c:pt>
                <c:pt idx="98">
                  <c:v>-0.05</c:v>
                </c:pt>
                <c:pt idx="99">
                  <c:v>-0.05</c:v>
                </c:pt>
                <c:pt idx="100">
                  <c:v>-0.05</c:v>
                </c:pt>
                <c:pt idx="101">
                  <c:v>-0.05</c:v>
                </c:pt>
                <c:pt idx="102">
                  <c:v>-0.05</c:v>
                </c:pt>
                <c:pt idx="103">
                  <c:v>-0.05</c:v>
                </c:pt>
                <c:pt idx="104">
                  <c:v>-0.04</c:v>
                </c:pt>
                <c:pt idx="105">
                  <c:v>-0.04</c:v>
                </c:pt>
                <c:pt idx="106">
                  <c:v>-0.04</c:v>
                </c:pt>
                <c:pt idx="107">
                  <c:v>-0.04</c:v>
                </c:pt>
                <c:pt idx="110">
                  <c:v>-0.04</c:v>
                </c:pt>
                <c:pt idx="111">
                  <c:v>-0.04</c:v>
                </c:pt>
                <c:pt idx="112">
                  <c:v>-0.05</c:v>
                </c:pt>
                <c:pt idx="113">
                  <c:v>-0.05</c:v>
                </c:pt>
                <c:pt idx="114">
                  <c:v>-0.05</c:v>
                </c:pt>
                <c:pt idx="115">
                  <c:v>-0.05</c:v>
                </c:pt>
                <c:pt idx="116">
                  <c:v>-0.05</c:v>
                </c:pt>
                <c:pt idx="117">
                  <c:v>-0.05</c:v>
                </c:pt>
                <c:pt idx="118">
                  <c:v>-0.05</c:v>
                </c:pt>
                <c:pt idx="119">
                  <c:v>-0.05</c:v>
                </c:pt>
                <c:pt idx="120">
                  <c:v>-0.05</c:v>
                </c:pt>
                <c:pt idx="121">
                  <c:v>-0.05</c:v>
                </c:pt>
                <c:pt idx="122">
                  <c:v>-0.04</c:v>
                </c:pt>
                <c:pt idx="123">
                  <c:v>-0.04</c:v>
                </c:pt>
                <c:pt idx="124">
                  <c:v>-0.04</c:v>
                </c:pt>
                <c:pt idx="125">
                  <c:v>-0.04</c:v>
                </c:pt>
                <c:pt idx="126">
                  <c:v>-0.05</c:v>
                </c:pt>
                <c:pt idx="127">
                  <c:v>-0.05</c:v>
                </c:pt>
                <c:pt idx="128">
                  <c:v>-0.05</c:v>
                </c:pt>
                <c:pt idx="129">
                  <c:v>-0.05</c:v>
                </c:pt>
              </c:numCache>
            </c:numRef>
          </c:val>
        </c:ser>
        <c:ser>
          <c:idx val="17"/>
          <c:order val="17"/>
          <c:val>
            <c:numRef>
              <c:f>Sheet5!$R$133:$R$262</c:f>
              <c:numCache>
                <c:formatCode>General</c:formatCode>
                <c:ptCount val="130"/>
                <c:pt idx="0">
                  <c:v>0.01</c:v>
                </c:pt>
                <c:pt idx="1">
                  <c:v>0.01</c:v>
                </c:pt>
                <c:pt idx="2">
                  <c:v>0.01</c:v>
                </c:pt>
                <c:pt idx="3">
                  <c:v>0.01</c:v>
                </c:pt>
                <c:pt idx="4">
                  <c:v>0.01</c:v>
                </c:pt>
                <c:pt idx="5">
                  <c:v>0.01</c:v>
                </c:pt>
                <c:pt idx="6">
                  <c:v>0.01</c:v>
                </c:pt>
                <c:pt idx="7">
                  <c:v>0.01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0.01</c:v>
                </c:pt>
                <c:pt idx="17">
                  <c:v>0.01</c:v>
                </c:pt>
                <c:pt idx="18">
                  <c:v>0.01</c:v>
                </c:pt>
                <c:pt idx="19">
                  <c:v>0.01</c:v>
                </c:pt>
                <c:pt idx="22">
                  <c:v>0.01</c:v>
                </c:pt>
                <c:pt idx="23">
                  <c:v>0.01</c:v>
                </c:pt>
                <c:pt idx="24">
                  <c:v>0</c:v>
                </c:pt>
                <c:pt idx="25">
                  <c:v>0</c:v>
                </c:pt>
                <c:pt idx="26">
                  <c:v>-0.01</c:v>
                </c:pt>
                <c:pt idx="27">
                  <c:v>-0.01</c:v>
                </c:pt>
                <c:pt idx="28">
                  <c:v>0</c:v>
                </c:pt>
                <c:pt idx="29">
                  <c:v>0</c:v>
                </c:pt>
                <c:pt idx="30">
                  <c:v>-0.02</c:v>
                </c:pt>
                <c:pt idx="31">
                  <c:v>-0.02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-0.01</c:v>
                </c:pt>
                <c:pt idx="41">
                  <c:v>-0.01</c:v>
                </c:pt>
                <c:pt idx="44">
                  <c:v>-0.01</c:v>
                </c:pt>
                <c:pt idx="45">
                  <c:v>-0.01</c:v>
                </c:pt>
                <c:pt idx="46">
                  <c:v>-0.02</c:v>
                </c:pt>
                <c:pt idx="47">
                  <c:v>-0.02</c:v>
                </c:pt>
                <c:pt idx="48">
                  <c:v>-0.02</c:v>
                </c:pt>
                <c:pt idx="49">
                  <c:v>-0.02</c:v>
                </c:pt>
                <c:pt idx="50">
                  <c:v>-0.01</c:v>
                </c:pt>
                <c:pt idx="51">
                  <c:v>-0.01</c:v>
                </c:pt>
                <c:pt idx="52">
                  <c:v>-0.03</c:v>
                </c:pt>
                <c:pt idx="53">
                  <c:v>-0.03</c:v>
                </c:pt>
                <c:pt idx="54">
                  <c:v>-0.01</c:v>
                </c:pt>
                <c:pt idx="55">
                  <c:v>-0.01</c:v>
                </c:pt>
                <c:pt idx="56">
                  <c:v>-0.03</c:v>
                </c:pt>
                <c:pt idx="57">
                  <c:v>-0.03</c:v>
                </c:pt>
                <c:pt idx="58">
                  <c:v>-0.02</c:v>
                </c:pt>
                <c:pt idx="59">
                  <c:v>-0.02</c:v>
                </c:pt>
                <c:pt idx="60">
                  <c:v>-0.01</c:v>
                </c:pt>
                <c:pt idx="61">
                  <c:v>-0.01</c:v>
                </c:pt>
                <c:pt idx="62">
                  <c:v>-0.03</c:v>
                </c:pt>
                <c:pt idx="63">
                  <c:v>-0.03</c:v>
                </c:pt>
                <c:pt idx="66">
                  <c:v>-0.02</c:v>
                </c:pt>
                <c:pt idx="67">
                  <c:v>-0.02</c:v>
                </c:pt>
                <c:pt idx="68">
                  <c:v>-0.02</c:v>
                </c:pt>
                <c:pt idx="69">
                  <c:v>-0.02</c:v>
                </c:pt>
                <c:pt idx="70">
                  <c:v>-0.02</c:v>
                </c:pt>
                <c:pt idx="71">
                  <c:v>-0.02</c:v>
                </c:pt>
                <c:pt idx="72">
                  <c:v>-0.02</c:v>
                </c:pt>
                <c:pt idx="73">
                  <c:v>-0.02</c:v>
                </c:pt>
                <c:pt idx="74">
                  <c:v>-0.04</c:v>
                </c:pt>
                <c:pt idx="75">
                  <c:v>-0.04</c:v>
                </c:pt>
                <c:pt idx="76">
                  <c:v>-0.03</c:v>
                </c:pt>
                <c:pt idx="77">
                  <c:v>-0.03</c:v>
                </c:pt>
                <c:pt idx="78">
                  <c:v>-0.04</c:v>
                </c:pt>
                <c:pt idx="79">
                  <c:v>-0.04</c:v>
                </c:pt>
                <c:pt idx="80">
                  <c:v>-0.04</c:v>
                </c:pt>
                <c:pt idx="81">
                  <c:v>-0.04</c:v>
                </c:pt>
                <c:pt idx="82">
                  <c:v>-0.04</c:v>
                </c:pt>
                <c:pt idx="83">
                  <c:v>-0.04</c:v>
                </c:pt>
                <c:pt idx="84">
                  <c:v>-0.04</c:v>
                </c:pt>
                <c:pt idx="85">
                  <c:v>-0.04</c:v>
                </c:pt>
                <c:pt idx="88">
                  <c:v>-0.04</c:v>
                </c:pt>
                <c:pt idx="89">
                  <c:v>-0.04</c:v>
                </c:pt>
                <c:pt idx="90">
                  <c:v>-0.04</c:v>
                </c:pt>
                <c:pt idx="91">
                  <c:v>-0.04</c:v>
                </c:pt>
                <c:pt idx="92">
                  <c:v>-0.04</c:v>
                </c:pt>
                <c:pt idx="93">
                  <c:v>-0.04</c:v>
                </c:pt>
                <c:pt idx="94">
                  <c:v>-0.04</c:v>
                </c:pt>
                <c:pt idx="95">
                  <c:v>-0.04</c:v>
                </c:pt>
                <c:pt idx="96">
                  <c:v>-0.05</c:v>
                </c:pt>
                <c:pt idx="97">
                  <c:v>-0.05</c:v>
                </c:pt>
                <c:pt idx="98">
                  <c:v>-0.05</c:v>
                </c:pt>
                <c:pt idx="99">
                  <c:v>-0.05</c:v>
                </c:pt>
                <c:pt idx="100">
                  <c:v>-0.05</c:v>
                </c:pt>
                <c:pt idx="101">
                  <c:v>-0.05</c:v>
                </c:pt>
                <c:pt idx="102">
                  <c:v>-0.05</c:v>
                </c:pt>
                <c:pt idx="103">
                  <c:v>-0.05</c:v>
                </c:pt>
                <c:pt idx="104">
                  <c:v>-0.04</c:v>
                </c:pt>
                <c:pt idx="105">
                  <c:v>-0.04</c:v>
                </c:pt>
                <c:pt idx="106">
                  <c:v>-0.04</c:v>
                </c:pt>
                <c:pt idx="107">
                  <c:v>-0.04</c:v>
                </c:pt>
                <c:pt idx="110">
                  <c:v>-0.04</c:v>
                </c:pt>
                <c:pt idx="111">
                  <c:v>-0.04</c:v>
                </c:pt>
                <c:pt idx="112">
                  <c:v>-0.05</c:v>
                </c:pt>
                <c:pt idx="113">
                  <c:v>-0.05</c:v>
                </c:pt>
                <c:pt idx="114">
                  <c:v>-0.05</c:v>
                </c:pt>
                <c:pt idx="115">
                  <c:v>-0.05</c:v>
                </c:pt>
                <c:pt idx="116">
                  <c:v>-0.05</c:v>
                </c:pt>
                <c:pt idx="117">
                  <c:v>-0.05</c:v>
                </c:pt>
                <c:pt idx="118">
                  <c:v>-0.05</c:v>
                </c:pt>
                <c:pt idx="119">
                  <c:v>-0.05</c:v>
                </c:pt>
                <c:pt idx="120">
                  <c:v>-0.05</c:v>
                </c:pt>
                <c:pt idx="121">
                  <c:v>-0.05</c:v>
                </c:pt>
                <c:pt idx="122">
                  <c:v>-0.04</c:v>
                </c:pt>
                <c:pt idx="123">
                  <c:v>-0.04</c:v>
                </c:pt>
                <c:pt idx="124">
                  <c:v>-0.04</c:v>
                </c:pt>
                <c:pt idx="125">
                  <c:v>-0.04</c:v>
                </c:pt>
                <c:pt idx="126">
                  <c:v>-0.05</c:v>
                </c:pt>
                <c:pt idx="127">
                  <c:v>-0.05</c:v>
                </c:pt>
                <c:pt idx="128">
                  <c:v>-0.05</c:v>
                </c:pt>
                <c:pt idx="129">
                  <c:v>-0.05</c:v>
                </c:pt>
              </c:numCache>
            </c:numRef>
          </c:val>
        </c:ser>
        <c:ser>
          <c:idx val="18"/>
          <c:order val="18"/>
          <c:val>
            <c:numRef>
              <c:f>Sheet5!$S$133:$S$262</c:f>
              <c:numCache>
                <c:formatCode>General</c:formatCode>
                <c:ptCount val="130"/>
                <c:pt idx="0">
                  <c:v>-0.01</c:v>
                </c:pt>
                <c:pt idx="1">
                  <c:v>-0.01</c:v>
                </c:pt>
                <c:pt idx="2">
                  <c:v>-0.02</c:v>
                </c:pt>
                <c:pt idx="3">
                  <c:v>-0.02</c:v>
                </c:pt>
                <c:pt idx="4">
                  <c:v>-0.03</c:v>
                </c:pt>
                <c:pt idx="5">
                  <c:v>-0.03</c:v>
                </c:pt>
                <c:pt idx="6">
                  <c:v>-0.01</c:v>
                </c:pt>
                <c:pt idx="7">
                  <c:v>-0.01</c:v>
                </c:pt>
                <c:pt idx="8">
                  <c:v>-0.01</c:v>
                </c:pt>
                <c:pt idx="9">
                  <c:v>-0.01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0.01</c:v>
                </c:pt>
                <c:pt idx="17">
                  <c:v>0.01</c:v>
                </c:pt>
                <c:pt idx="18">
                  <c:v>-0.02</c:v>
                </c:pt>
                <c:pt idx="19">
                  <c:v>-0.02</c:v>
                </c:pt>
                <c:pt idx="22">
                  <c:v>-0.02</c:v>
                </c:pt>
                <c:pt idx="23">
                  <c:v>-0.02</c:v>
                </c:pt>
                <c:pt idx="24">
                  <c:v>-0.04</c:v>
                </c:pt>
                <c:pt idx="25">
                  <c:v>-0.04</c:v>
                </c:pt>
                <c:pt idx="26">
                  <c:v>-0.04</c:v>
                </c:pt>
                <c:pt idx="27">
                  <c:v>-0.04</c:v>
                </c:pt>
                <c:pt idx="28">
                  <c:v>-0.02</c:v>
                </c:pt>
                <c:pt idx="29">
                  <c:v>-0.02</c:v>
                </c:pt>
                <c:pt idx="30">
                  <c:v>-0.04</c:v>
                </c:pt>
                <c:pt idx="31">
                  <c:v>-0.04</c:v>
                </c:pt>
                <c:pt idx="32">
                  <c:v>-0.01</c:v>
                </c:pt>
                <c:pt idx="33">
                  <c:v>-0.01</c:v>
                </c:pt>
                <c:pt idx="34">
                  <c:v>-0.02</c:v>
                </c:pt>
                <c:pt idx="35">
                  <c:v>-0.02</c:v>
                </c:pt>
                <c:pt idx="36">
                  <c:v>-0.01</c:v>
                </c:pt>
                <c:pt idx="37">
                  <c:v>-0.01</c:v>
                </c:pt>
                <c:pt idx="38">
                  <c:v>-0.01</c:v>
                </c:pt>
                <c:pt idx="39">
                  <c:v>-0.01</c:v>
                </c:pt>
                <c:pt idx="40">
                  <c:v>-0.04</c:v>
                </c:pt>
                <c:pt idx="41">
                  <c:v>-0.04</c:v>
                </c:pt>
                <c:pt idx="44">
                  <c:v>-0.03</c:v>
                </c:pt>
                <c:pt idx="45">
                  <c:v>-0.03</c:v>
                </c:pt>
                <c:pt idx="46">
                  <c:v>-0.05</c:v>
                </c:pt>
                <c:pt idx="47">
                  <c:v>-0.05</c:v>
                </c:pt>
                <c:pt idx="48">
                  <c:v>-0.05</c:v>
                </c:pt>
                <c:pt idx="49">
                  <c:v>-0.05</c:v>
                </c:pt>
                <c:pt idx="50">
                  <c:v>-0.03</c:v>
                </c:pt>
                <c:pt idx="51">
                  <c:v>-0.03</c:v>
                </c:pt>
                <c:pt idx="52">
                  <c:v>-0.04</c:v>
                </c:pt>
                <c:pt idx="53">
                  <c:v>-0.04</c:v>
                </c:pt>
                <c:pt idx="54">
                  <c:v>-0.02</c:v>
                </c:pt>
                <c:pt idx="55">
                  <c:v>-0.02</c:v>
                </c:pt>
                <c:pt idx="56">
                  <c:v>-0.04</c:v>
                </c:pt>
                <c:pt idx="57">
                  <c:v>-0.04</c:v>
                </c:pt>
                <c:pt idx="58">
                  <c:v>-0.04</c:v>
                </c:pt>
                <c:pt idx="59">
                  <c:v>-0.04</c:v>
                </c:pt>
                <c:pt idx="60">
                  <c:v>-0.03</c:v>
                </c:pt>
                <c:pt idx="61">
                  <c:v>-0.03</c:v>
                </c:pt>
                <c:pt idx="62">
                  <c:v>-0.05</c:v>
                </c:pt>
                <c:pt idx="63">
                  <c:v>-0.05</c:v>
                </c:pt>
                <c:pt idx="66">
                  <c:v>-0.04</c:v>
                </c:pt>
                <c:pt idx="67">
                  <c:v>-0.04</c:v>
                </c:pt>
                <c:pt idx="68">
                  <c:v>-0.05</c:v>
                </c:pt>
                <c:pt idx="69">
                  <c:v>-0.05</c:v>
                </c:pt>
                <c:pt idx="70">
                  <c:v>-0.05</c:v>
                </c:pt>
                <c:pt idx="71">
                  <c:v>-0.05</c:v>
                </c:pt>
                <c:pt idx="72">
                  <c:v>-0.04</c:v>
                </c:pt>
                <c:pt idx="73">
                  <c:v>-0.04</c:v>
                </c:pt>
                <c:pt idx="74">
                  <c:v>-0.05</c:v>
                </c:pt>
                <c:pt idx="75">
                  <c:v>-0.05</c:v>
                </c:pt>
                <c:pt idx="76">
                  <c:v>-0.04</c:v>
                </c:pt>
                <c:pt idx="77">
                  <c:v>-0.04</c:v>
                </c:pt>
                <c:pt idx="78">
                  <c:v>-0.04</c:v>
                </c:pt>
                <c:pt idx="79">
                  <c:v>-0.04</c:v>
                </c:pt>
                <c:pt idx="80">
                  <c:v>-0.04</c:v>
                </c:pt>
                <c:pt idx="81">
                  <c:v>-0.04</c:v>
                </c:pt>
                <c:pt idx="82">
                  <c:v>-0.04</c:v>
                </c:pt>
                <c:pt idx="83">
                  <c:v>-0.04</c:v>
                </c:pt>
                <c:pt idx="84">
                  <c:v>-0.06</c:v>
                </c:pt>
                <c:pt idx="85">
                  <c:v>-0.06</c:v>
                </c:pt>
                <c:pt idx="88">
                  <c:v>-0.05</c:v>
                </c:pt>
                <c:pt idx="89">
                  <c:v>-0.05</c:v>
                </c:pt>
                <c:pt idx="90">
                  <c:v>-0.05</c:v>
                </c:pt>
                <c:pt idx="91">
                  <c:v>-0.05</c:v>
                </c:pt>
                <c:pt idx="92">
                  <c:v>-0.06</c:v>
                </c:pt>
                <c:pt idx="93">
                  <c:v>-0.06</c:v>
                </c:pt>
                <c:pt idx="94">
                  <c:v>-0.05</c:v>
                </c:pt>
                <c:pt idx="95">
                  <c:v>-0.05</c:v>
                </c:pt>
                <c:pt idx="96">
                  <c:v>-0.05</c:v>
                </c:pt>
                <c:pt idx="97">
                  <c:v>-0.05</c:v>
                </c:pt>
                <c:pt idx="98">
                  <c:v>-0.05</c:v>
                </c:pt>
                <c:pt idx="99">
                  <c:v>-0.05</c:v>
                </c:pt>
                <c:pt idx="100">
                  <c:v>-0.05</c:v>
                </c:pt>
                <c:pt idx="101">
                  <c:v>-0.05</c:v>
                </c:pt>
                <c:pt idx="102">
                  <c:v>-0.05</c:v>
                </c:pt>
                <c:pt idx="103">
                  <c:v>-0.05</c:v>
                </c:pt>
                <c:pt idx="104">
                  <c:v>-0.04</c:v>
                </c:pt>
                <c:pt idx="105">
                  <c:v>-0.04</c:v>
                </c:pt>
                <c:pt idx="106">
                  <c:v>-0.05</c:v>
                </c:pt>
                <c:pt idx="107">
                  <c:v>-0.05</c:v>
                </c:pt>
                <c:pt idx="110">
                  <c:v>-0.05</c:v>
                </c:pt>
                <c:pt idx="111">
                  <c:v>-0.05</c:v>
                </c:pt>
                <c:pt idx="112">
                  <c:v>-0.05</c:v>
                </c:pt>
                <c:pt idx="113">
                  <c:v>-0.05</c:v>
                </c:pt>
                <c:pt idx="114">
                  <c:v>-0.05</c:v>
                </c:pt>
                <c:pt idx="115">
                  <c:v>-0.05</c:v>
                </c:pt>
                <c:pt idx="116">
                  <c:v>-0.05</c:v>
                </c:pt>
                <c:pt idx="117">
                  <c:v>-0.05</c:v>
                </c:pt>
                <c:pt idx="118">
                  <c:v>-0.05</c:v>
                </c:pt>
                <c:pt idx="119">
                  <c:v>-0.05</c:v>
                </c:pt>
                <c:pt idx="120">
                  <c:v>-0.05</c:v>
                </c:pt>
                <c:pt idx="121">
                  <c:v>-0.05</c:v>
                </c:pt>
                <c:pt idx="122">
                  <c:v>-0.05</c:v>
                </c:pt>
                <c:pt idx="123">
                  <c:v>-0.05</c:v>
                </c:pt>
                <c:pt idx="124">
                  <c:v>-0.05</c:v>
                </c:pt>
                <c:pt idx="125">
                  <c:v>-0.05</c:v>
                </c:pt>
                <c:pt idx="126">
                  <c:v>-0.05</c:v>
                </c:pt>
                <c:pt idx="127">
                  <c:v>-0.05</c:v>
                </c:pt>
                <c:pt idx="128">
                  <c:v>-0.05</c:v>
                </c:pt>
                <c:pt idx="129">
                  <c:v>-0.05</c:v>
                </c:pt>
              </c:numCache>
            </c:numRef>
          </c:val>
        </c:ser>
        <c:ser>
          <c:idx val="19"/>
          <c:order val="19"/>
          <c:val>
            <c:numRef>
              <c:f>Sheet5!$T$133:$T$262</c:f>
              <c:numCache>
                <c:formatCode>General</c:formatCode>
                <c:ptCount val="130"/>
                <c:pt idx="0">
                  <c:v>-0.01</c:v>
                </c:pt>
                <c:pt idx="1">
                  <c:v>-0.01</c:v>
                </c:pt>
                <c:pt idx="2">
                  <c:v>-0.02</c:v>
                </c:pt>
                <c:pt idx="3">
                  <c:v>-0.02</c:v>
                </c:pt>
                <c:pt idx="4">
                  <c:v>-0.03</c:v>
                </c:pt>
                <c:pt idx="5">
                  <c:v>-0.03</c:v>
                </c:pt>
                <c:pt idx="6">
                  <c:v>-0.01</c:v>
                </c:pt>
                <c:pt idx="7">
                  <c:v>-0.01</c:v>
                </c:pt>
                <c:pt idx="8">
                  <c:v>-0.01</c:v>
                </c:pt>
                <c:pt idx="9">
                  <c:v>-0.01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0.01</c:v>
                </c:pt>
                <c:pt idx="17">
                  <c:v>0.01</c:v>
                </c:pt>
                <c:pt idx="18">
                  <c:v>-0.02</c:v>
                </c:pt>
                <c:pt idx="19">
                  <c:v>-0.02</c:v>
                </c:pt>
                <c:pt idx="22">
                  <c:v>-0.02</c:v>
                </c:pt>
                <c:pt idx="23">
                  <c:v>-0.02</c:v>
                </c:pt>
                <c:pt idx="24">
                  <c:v>-0.04</c:v>
                </c:pt>
                <c:pt idx="25">
                  <c:v>-0.04</c:v>
                </c:pt>
                <c:pt idx="26">
                  <c:v>-0.04</c:v>
                </c:pt>
                <c:pt idx="27">
                  <c:v>-0.04</c:v>
                </c:pt>
                <c:pt idx="28">
                  <c:v>-0.02</c:v>
                </c:pt>
                <c:pt idx="29">
                  <c:v>-0.02</c:v>
                </c:pt>
                <c:pt idx="30">
                  <c:v>-0.04</c:v>
                </c:pt>
                <c:pt idx="31">
                  <c:v>-0.04</c:v>
                </c:pt>
                <c:pt idx="32">
                  <c:v>-0.01</c:v>
                </c:pt>
                <c:pt idx="33">
                  <c:v>-0.01</c:v>
                </c:pt>
                <c:pt idx="34">
                  <c:v>-0.02</c:v>
                </c:pt>
                <c:pt idx="35">
                  <c:v>-0.02</c:v>
                </c:pt>
                <c:pt idx="36">
                  <c:v>-0.01</c:v>
                </c:pt>
                <c:pt idx="37">
                  <c:v>-0.01</c:v>
                </c:pt>
                <c:pt idx="38">
                  <c:v>-0.01</c:v>
                </c:pt>
                <c:pt idx="39">
                  <c:v>-0.01</c:v>
                </c:pt>
                <c:pt idx="40">
                  <c:v>-0.04</c:v>
                </c:pt>
                <c:pt idx="41">
                  <c:v>-0.04</c:v>
                </c:pt>
                <c:pt idx="44">
                  <c:v>-0.03</c:v>
                </c:pt>
                <c:pt idx="45">
                  <c:v>-0.03</c:v>
                </c:pt>
                <c:pt idx="46">
                  <c:v>-0.05</c:v>
                </c:pt>
                <c:pt idx="47">
                  <c:v>-0.05</c:v>
                </c:pt>
                <c:pt idx="48">
                  <c:v>-0.05</c:v>
                </c:pt>
                <c:pt idx="49">
                  <c:v>-0.05</c:v>
                </c:pt>
                <c:pt idx="50">
                  <c:v>-0.03</c:v>
                </c:pt>
                <c:pt idx="51">
                  <c:v>-0.03</c:v>
                </c:pt>
                <c:pt idx="52">
                  <c:v>-0.04</c:v>
                </c:pt>
                <c:pt idx="53">
                  <c:v>-0.04</c:v>
                </c:pt>
                <c:pt idx="54">
                  <c:v>-0.02</c:v>
                </c:pt>
                <c:pt idx="55">
                  <c:v>-0.02</c:v>
                </c:pt>
                <c:pt idx="56">
                  <c:v>-0.04</c:v>
                </c:pt>
                <c:pt idx="57">
                  <c:v>-0.04</c:v>
                </c:pt>
                <c:pt idx="58">
                  <c:v>-0.04</c:v>
                </c:pt>
                <c:pt idx="59">
                  <c:v>-0.04</c:v>
                </c:pt>
                <c:pt idx="60">
                  <c:v>-0.03</c:v>
                </c:pt>
                <c:pt idx="61">
                  <c:v>-0.03</c:v>
                </c:pt>
                <c:pt idx="62">
                  <c:v>-0.05</c:v>
                </c:pt>
                <c:pt idx="63">
                  <c:v>-0.05</c:v>
                </c:pt>
                <c:pt idx="66">
                  <c:v>-0.04</c:v>
                </c:pt>
                <c:pt idx="67">
                  <c:v>-0.04</c:v>
                </c:pt>
                <c:pt idx="68">
                  <c:v>-0.05</c:v>
                </c:pt>
                <c:pt idx="69">
                  <c:v>-0.05</c:v>
                </c:pt>
                <c:pt idx="70">
                  <c:v>-0.05</c:v>
                </c:pt>
                <c:pt idx="71">
                  <c:v>-0.05</c:v>
                </c:pt>
                <c:pt idx="72">
                  <c:v>-0.04</c:v>
                </c:pt>
                <c:pt idx="73">
                  <c:v>-0.04</c:v>
                </c:pt>
                <c:pt idx="74">
                  <c:v>-0.05</c:v>
                </c:pt>
                <c:pt idx="75">
                  <c:v>-0.05</c:v>
                </c:pt>
                <c:pt idx="76">
                  <c:v>-0.04</c:v>
                </c:pt>
                <c:pt idx="77">
                  <c:v>-0.04</c:v>
                </c:pt>
                <c:pt idx="78">
                  <c:v>-0.04</c:v>
                </c:pt>
                <c:pt idx="79">
                  <c:v>-0.04</c:v>
                </c:pt>
                <c:pt idx="80">
                  <c:v>-0.04</c:v>
                </c:pt>
                <c:pt idx="81">
                  <c:v>-0.04</c:v>
                </c:pt>
                <c:pt idx="82">
                  <c:v>-0.04</c:v>
                </c:pt>
                <c:pt idx="83">
                  <c:v>-0.04</c:v>
                </c:pt>
                <c:pt idx="84">
                  <c:v>-0.06</c:v>
                </c:pt>
                <c:pt idx="85">
                  <c:v>-0.06</c:v>
                </c:pt>
                <c:pt idx="88">
                  <c:v>-0.05</c:v>
                </c:pt>
                <c:pt idx="89">
                  <c:v>-0.05</c:v>
                </c:pt>
                <c:pt idx="90">
                  <c:v>-0.05</c:v>
                </c:pt>
                <c:pt idx="91">
                  <c:v>-0.05</c:v>
                </c:pt>
                <c:pt idx="92">
                  <c:v>-0.06</c:v>
                </c:pt>
                <c:pt idx="93">
                  <c:v>-0.06</c:v>
                </c:pt>
                <c:pt idx="94">
                  <c:v>-0.05</c:v>
                </c:pt>
                <c:pt idx="95">
                  <c:v>-0.05</c:v>
                </c:pt>
                <c:pt idx="96">
                  <c:v>-0.05</c:v>
                </c:pt>
                <c:pt idx="97">
                  <c:v>-0.05</c:v>
                </c:pt>
                <c:pt idx="98">
                  <c:v>-0.05</c:v>
                </c:pt>
                <c:pt idx="99">
                  <c:v>-0.05</c:v>
                </c:pt>
                <c:pt idx="100">
                  <c:v>-0.05</c:v>
                </c:pt>
                <c:pt idx="101">
                  <c:v>-0.05</c:v>
                </c:pt>
                <c:pt idx="102">
                  <c:v>-0.05</c:v>
                </c:pt>
                <c:pt idx="103">
                  <c:v>-0.05</c:v>
                </c:pt>
                <c:pt idx="104">
                  <c:v>-0.04</c:v>
                </c:pt>
                <c:pt idx="105">
                  <c:v>-0.04</c:v>
                </c:pt>
                <c:pt idx="106">
                  <c:v>-0.05</c:v>
                </c:pt>
                <c:pt idx="107">
                  <c:v>-0.05</c:v>
                </c:pt>
                <c:pt idx="110">
                  <c:v>-0.05</c:v>
                </c:pt>
                <c:pt idx="111">
                  <c:v>-0.05</c:v>
                </c:pt>
                <c:pt idx="112">
                  <c:v>-0.05</c:v>
                </c:pt>
                <c:pt idx="113">
                  <c:v>-0.05</c:v>
                </c:pt>
                <c:pt idx="114">
                  <c:v>-0.05</c:v>
                </c:pt>
                <c:pt idx="115">
                  <c:v>-0.05</c:v>
                </c:pt>
                <c:pt idx="116">
                  <c:v>-0.05</c:v>
                </c:pt>
                <c:pt idx="117">
                  <c:v>-0.05</c:v>
                </c:pt>
                <c:pt idx="118">
                  <c:v>-0.05</c:v>
                </c:pt>
                <c:pt idx="119">
                  <c:v>-0.05</c:v>
                </c:pt>
                <c:pt idx="120">
                  <c:v>-0.05</c:v>
                </c:pt>
                <c:pt idx="121">
                  <c:v>-0.05</c:v>
                </c:pt>
                <c:pt idx="122">
                  <c:v>-0.05</c:v>
                </c:pt>
                <c:pt idx="123">
                  <c:v>-0.05</c:v>
                </c:pt>
                <c:pt idx="124">
                  <c:v>-0.05</c:v>
                </c:pt>
                <c:pt idx="125">
                  <c:v>-0.05</c:v>
                </c:pt>
                <c:pt idx="126">
                  <c:v>-0.05</c:v>
                </c:pt>
                <c:pt idx="127">
                  <c:v>-0.05</c:v>
                </c:pt>
                <c:pt idx="128">
                  <c:v>-0.05</c:v>
                </c:pt>
                <c:pt idx="129">
                  <c:v>-0.05</c:v>
                </c:pt>
              </c:numCache>
            </c:numRef>
          </c:val>
        </c:ser>
        <c:bandFmts/>
        <c:axId val="44330368"/>
        <c:axId val="44344448"/>
        <c:axId val="44341440"/>
      </c:surface3DChart>
      <c:catAx>
        <c:axId val="44330368"/>
        <c:scaling>
          <c:orientation val="minMax"/>
        </c:scaling>
        <c:delete val="1"/>
        <c:axPos val="b"/>
        <c:majorTickMark val="out"/>
        <c:minorTickMark val="none"/>
        <c:tickLblPos val="nextTo"/>
        <c:crossAx val="44344448"/>
        <c:crosses val="autoZero"/>
        <c:auto val="1"/>
        <c:lblAlgn val="ctr"/>
        <c:lblOffset val="100"/>
        <c:noMultiLvlLbl val="0"/>
      </c:catAx>
      <c:valAx>
        <c:axId val="44344448"/>
        <c:scaling>
          <c:orientation val="minMax"/>
          <c:max val="1"/>
          <c:min val="-0.5"/>
        </c:scaling>
        <c:delete val="0"/>
        <c:axPos val="l"/>
        <c:numFmt formatCode="General" sourceLinked="1"/>
        <c:majorTickMark val="out"/>
        <c:minorTickMark val="none"/>
        <c:tickLblPos val="nextTo"/>
        <c:crossAx val="44330368"/>
        <c:crosses val="autoZero"/>
        <c:crossBetween val="midCat"/>
        <c:majorUnit val="0.15000000000000002"/>
        <c:minorUnit val="0.15000000000000002"/>
      </c:valAx>
      <c:serAx>
        <c:axId val="44341440"/>
        <c:scaling>
          <c:orientation val="minMax"/>
        </c:scaling>
        <c:delete val="1"/>
        <c:axPos val="b"/>
        <c:majorTickMark val="out"/>
        <c:minorTickMark val="none"/>
        <c:tickLblPos val="nextTo"/>
        <c:crossAx val="44344448"/>
        <c:crosses val="autoZero"/>
      </c:serAx>
    </c:plotArea>
    <c:plotVisOnly val="1"/>
    <c:dispBlanksAs val="zero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E210F3-E49E-496D-9FE6-C49A0755778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CEBF94A-A3DB-4605-85A4-458C8E59AC93}">
      <dgm:prSet/>
      <dgm:spPr/>
      <dgm:t>
        <a:bodyPr/>
        <a:lstStyle/>
        <a:p>
          <a:pPr rtl="0"/>
          <a:r>
            <a:rPr lang="en-US" smtClean="0"/>
            <a:t>Grover’s Algorithm gives a square root running time solution to this problem</a:t>
          </a:r>
          <a:endParaRPr lang="en-US"/>
        </a:p>
      </dgm:t>
    </dgm:pt>
    <dgm:pt modelId="{E19309F0-52FE-498B-B5FB-57EA5CD8E355}" type="parTrans" cxnId="{94C2B2CC-A4D6-497D-8FF1-8D337C297AB1}">
      <dgm:prSet/>
      <dgm:spPr/>
      <dgm:t>
        <a:bodyPr/>
        <a:lstStyle/>
        <a:p>
          <a:endParaRPr lang="en-US"/>
        </a:p>
      </dgm:t>
    </dgm:pt>
    <dgm:pt modelId="{A635B5A2-9A13-40EF-95FA-CB6C35A1C2B3}" type="sibTrans" cxnId="{94C2B2CC-A4D6-497D-8FF1-8D337C297AB1}">
      <dgm:prSet/>
      <dgm:spPr/>
      <dgm:t>
        <a:bodyPr/>
        <a:lstStyle/>
        <a:p>
          <a:endParaRPr lang="en-US"/>
        </a:p>
      </dgm:t>
    </dgm:pt>
    <dgm:pt modelId="{30A6D05B-4177-439C-B6E4-BE5333347A73}">
      <dgm:prSet/>
      <dgm:spPr/>
      <dgm:t>
        <a:bodyPr/>
        <a:lstStyle/>
        <a:p>
          <a:pPr rtl="0"/>
          <a:r>
            <a:rPr lang="en-US" smtClean="0"/>
            <a:t>When pushed onto the grid the algorithm picks up a extra logarithmic factor</a:t>
          </a:r>
          <a:endParaRPr lang="en-US"/>
        </a:p>
      </dgm:t>
    </dgm:pt>
    <dgm:pt modelId="{1D130BE1-AC4C-48A8-87C0-46AB3E107CAD}" type="parTrans" cxnId="{8D99499C-0048-48EB-8BE2-D4C6B78E158B}">
      <dgm:prSet/>
      <dgm:spPr/>
      <dgm:t>
        <a:bodyPr/>
        <a:lstStyle/>
        <a:p>
          <a:endParaRPr lang="en-US"/>
        </a:p>
      </dgm:t>
    </dgm:pt>
    <dgm:pt modelId="{E832103A-517C-4BAA-B39C-A0524E828034}" type="sibTrans" cxnId="{8D99499C-0048-48EB-8BE2-D4C6B78E158B}">
      <dgm:prSet/>
      <dgm:spPr/>
      <dgm:t>
        <a:bodyPr/>
        <a:lstStyle/>
        <a:p>
          <a:endParaRPr lang="en-US"/>
        </a:p>
      </dgm:t>
    </dgm:pt>
    <dgm:pt modelId="{E928578B-868D-4FDF-8D28-67EFD48DD582}">
      <dgm:prSet/>
      <dgm:spPr/>
      <dgm:t>
        <a:bodyPr/>
        <a:lstStyle/>
        <a:p>
          <a:pPr rtl="0"/>
          <a:r>
            <a:rPr lang="en-US" smtClean="0"/>
            <a:t>Lower bound on the grid should be same as off of the grid?</a:t>
          </a:r>
          <a:endParaRPr lang="en-US"/>
        </a:p>
      </dgm:t>
    </dgm:pt>
    <dgm:pt modelId="{B1C65887-BF45-44FA-A3B7-04E910B75337}" type="parTrans" cxnId="{22C8DF93-6AAF-48BF-BF74-3B3A8446178F}">
      <dgm:prSet/>
      <dgm:spPr/>
      <dgm:t>
        <a:bodyPr/>
        <a:lstStyle/>
        <a:p>
          <a:endParaRPr lang="en-US"/>
        </a:p>
      </dgm:t>
    </dgm:pt>
    <dgm:pt modelId="{6EE429C6-CAF6-430E-B5E7-3260C7719F83}" type="sibTrans" cxnId="{22C8DF93-6AAF-48BF-BF74-3B3A8446178F}">
      <dgm:prSet/>
      <dgm:spPr/>
      <dgm:t>
        <a:bodyPr/>
        <a:lstStyle/>
        <a:p>
          <a:endParaRPr lang="en-US"/>
        </a:p>
      </dgm:t>
    </dgm:pt>
    <dgm:pt modelId="{77A65CB7-8F43-41E0-A161-539A88B1C668}" type="pres">
      <dgm:prSet presAssocID="{5EE210F3-E49E-496D-9FE6-C49A0755778D}" presName="Name0" presStyleCnt="0">
        <dgm:presLayoutVars>
          <dgm:dir/>
          <dgm:animLvl val="lvl"/>
          <dgm:resizeHandles val="exact"/>
        </dgm:presLayoutVars>
      </dgm:prSet>
      <dgm:spPr/>
    </dgm:pt>
    <dgm:pt modelId="{11E746E7-9F6F-48DD-BE50-FB81E7C26F4B}" type="pres">
      <dgm:prSet presAssocID="{ECEBF94A-A3DB-4605-85A4-458C8E59AC93}" presName="linNode" presStyleCnt="0"/>
      <dgm:spPr/>
    </dgm:pt>
    <dgm:pt modelId="{1BBB02F9-BBB3-4556-BB19-519A5BFA36D7}" type="pres">
      <dgm:prSet presAssocID="{ECEBF94A-A3DB-4605-85A4-458C8E59AC93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D3256021-7F49-4C29-BD7C-307395FC8A83}" type="pres">
      <dgm:prSet presAssocID="{A635B5A2-9A13-40EF-95FA-CB6C35A1C2B3}" presName="sp" presStyleCnt="0"/>
      <dgm:spPr/>
    </dgm:pt>
    <dgm:pt modelId="{1DB0EDE4-1A8F-418B-8FDB-56FE391FF5F0}" type="pres">
      <dgm:prSet presAssocID="{30A6D05B-4177-439C-B6E4-BE5333347A73}" presName="linNode" presStyleCnt="0"/>
      <dgm:spPr/>
    </dgm:pt>
    <dgm:pt modelId="{5650C204-4DD8-42EE-BF2D-74B724B2344E}" type="pres">
      <dgm:prSet presAssocID="{30A6D05B-4177-439C-B6E4-BE5333347A73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24BB20B3-7E84-4243-A9BC-DEBF04003F80}" type="pres">
      <dgm:prSet presAssocID="{E832103A-517C-4BAA-B39C-A0524E828034}" presName="sp" presStyleCnt="0"/>
      <dgm:spPr/>
    </dgm:pt>
    <dgm:pt modelId="{90A5F5FC-0263-476F-84E6-3878A3AD7727}" type="pres">
      <dgm:prSet presAssocID="{E928578B-868D-4FDF-8D28-67EFD48DD582}" presName="linNode" presStyleCnt="0"/>
      <dgm:spPr/>
    </dgm:pt>
    <dgm:pt modelId="{0B4EC74F-01DB-43AA-8F86-0016EE62B049}" type="pres">
      <dgm:prSet presAssocID="{E928578B-868D-4FDF-8D28-67EFD48DD582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ABEE4208-D0C1-44CE-86E2-95257EB114BD}" type="presOf" srcId="{ECEBF94A-A3DB-4605-85A4-458C8E59AC93}" destId="{1BBB02F9-BBB3-4556-BB19-519A5BFA36D7}" srcOrd="0" destOrd="0" presId="urn:microsoft.com/office/officeart/2005/8/layout/vList5"/>
    <dgm:cxn modelId="{E24A01FC-3999-48A1-80DC-37DAC174E389}" type="presOf" srcId="{30A6D05B-4177-439C-B6E4-BE5333347A73}" destId="{5650C204-4DD8-42EE-BF2D-74B724B2344E}" srcOrd="0" destOrd="0" presId="urn:microsoft.com/office/officeart/2005/8/layout/vList5"/>
    <dgm:cxn modelId="{22C8DF93-6AAF-48BF-BF74-3B3A8446178F}" srcId="{5EE210F3-E49E-496D-9FE6-C49A0755778D}" destId="{E928578B-868D-4FDF-8D28-67EFD48DD582}" srcOrd="2" destOrd="0" parTransId="{B1C65887-BF45-44FA-A3B7-04E910B75337}" sibTransId="{6EE429C6-CAF6-430E-B5E7-3260C7719F83}"/>
    <dgm:cxn modelId="{94C2B2CC-A4D6-497D-8FF1-8D337C297AB1}" srcId="{5EE210F3-E49E-496D-9FE6-C49A0755778D}" destId="{ECEBF94A-A3DB-4605-85A4-458C8E59AC93}" srcOrd="0" destOrd="0" parTransId="{E19309F0-52FE-498B-B5FB-57EA5CD8E355}" sibTransId="{A635B5A2-9A13-40EF-95FA-CB6C35A1C2B3}"/>
    <dgm:cxn modelId="{1DB44DAE-2BB3-493C-9294-A2CFF07E9512}" type="presOf" srcId="{E928578B-868D-4FDF-8D28-67EFD48DD582}" destId="{0B4EC74F-01DB-43AA-8F86-0016EE62B049}" srcOrd="0" destOrd="0" presId="urn:microsoft.com/office/officeart/2005/8/layout/vList5"/>
    <dgm:cxn modelId="{8D99499C-0048-48EB-8BE2-D4C6B78E158B}" srcId="{5EE210F3-E49E-496D-9FE6-C49A0755778D}" destId="{30A6D05B-4177-439C-B6E4-BE5333347A73}" srcOrd="1" destOrd="0" parTransId="{1D130BE1-AC4C-48A8-87C0-46AB3E107CAD}" sibTransId="{E832103A-517C-4BAA-B39C-A0524E828034}"/>
    <dgm:cxn modelId="{E753C040-A61D-4DD3-9A0D-5F42E93410F2}" type="presOf" srcId="{5EE210F3-E49E-496D-9FE6-C49A0755778D}" destId="{77A65CB7-8F43-41E0-A161-539A88B1C668}" srcOrd="0" destOrd="0" presId="urn:microsoft.com/office/officeart/2005/8/layout/vList5"/>
    <dgm:cxn modelId="{A735D6AF-C4D1-440C-99D1-68EC1E97A5CA}" type="presParOf" srcId="{77A65CB7-8F43-41E0-A161-539A88B1C668}" destId="{11E746E7-9F6F-48DD-BE50-FB81E7C26F4B}" srcOrd="0" destOrd="0" presId="urn:microsoft.com/office/officeart/2005/8/layout/vList5"/>
    <dgm:cxn modelId="{B0AF8CA6-CE96-44C3-A4FB-DAA904C675FE}" type="presParOf" srcId="{11E746E7-9F6F-48DD-BE50-FB81E7C26F4B}" destId="{1BBB02F9-BBB3-4556-BB19-519A5BFA36D7}" srcOrd="0" destOrd="0" presId="urn:microsoft.com/office/officeart/2005/8/layout/vList5"/>
    <dgm:cxn modelId="{E1C92786-EC97-4767-9CE2-BAF325DE2EA5}" type="presParOf" srcId="{77A65CB7-8F43-41E0-A161-539A88B1C668}" destId="{D3256021-7F49-4C29-BD7C-307395FC8A83}" srcOrd="1" destOrd="0" presId="urn:microsoft.com/office/officeart/2005/8/layout/vList5"/>
    <dgm:cxn modelId="{56AFAF18-13F6-44F1-A67F-7FBF84A2C179}" type="presParOf" srcId="{77A65CB7-8F43-41E0-A161-539A88B1C668}" destId="{1DB0EDE4-1A8F-418B-8FDB-56FE391FF5F0}" srcOrd="2" destOrd="0" presId="urn:microsoft.com/office/officeart/2005/8/layout/vList5"/>
    <dgm:cxn modelId="{4975B0E1-B970-452E-8395-3A9BB857EA21}" type="presParOf" srcId="{1DB0EDE4-1A8F-418B-8FDB-56FE391FF5F0}" destId="{5650C204-4DD8-42EE-BF2D-74B724B2344E}" srcOrd="0" destOrd="0" presId="urn:microsoft.com/office/officeart/2005/8/layout/vList5"/>
    <dgm:cxn modelId="{8323B826-3BE1-4E4C-9BA4-A6AC96969B2C}" type="presParOf" srcId="{77A65CB7-8F43-41E0-A161-539A88B1C668}" destId="{24BB20B3-7E84-4243-A9BC-DEBF04003F80}" srcOrd="3" destOrd="0" presId="urn:microsoft.com/office/officeart/2005/8/layout/vList5"/>
    <dgm:cxn modelId="{1F2DE794-93AF-4DE4-A675-E58686C7B912}" type="presParOf" srcId="{77A65CB7-8F43-41E0-A161-539A88B1C668}" destId="{90A5F5FC-0263-476F-84E6-3878A3AD7727}" srcOrd="4" destOrd="0" presId="urn:microsoft.com/office/officeart/2005/8/layout/vList5"/>
    <dgm:cxn modelId="{9C3BD20B-645B-4306-89BD-68DDFA0D94BD}" type="presParOf" srcId="{90A5F5FC-0263-476F-84E6-3878A3AD7727}" destId="{0B4EC74F-01DB-43AA-8F86-0016EE62B04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86727E-11B9-4999-A5E8-83A1C53E5DC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2A08FA-26AE-4E2A-B145-0ED15654BE41}">
      <dgm:prSet/>
      <dgm:spPr/>
      <dgm:t>
        <a:bodyPr/>
        <a:lstStyle/>
        <a:p>
          <a:pPr rtl="0"/>
          <a:r>
            <a:rPr lang="en-US" dirty="0" smtClean="0"/>
            <a:t>Quantum Robot walking along a two dimensional grid</a:t>
          </a:r>
        </a:p>
      </dgm:t>
    </dgm:pt>
    <dgm:pt modelId="{038DD349-7D4F-43A4-9A86-3EF44FEC3AEC}" type="parTrans" cxnId="{F2B39D83-62BF-4924-9798-F947504AEF8D}">
      <dgm:prSet/>
      <dgm:spPr/>
      <dgm:t>
        <a:bodyPr/>
        <a:lstStyle/>
        <a:p>
          <a:endParaRPr lang="en-US"/>
        </a:p>
      </dgm:t>
    </dgm:pt>
    <dgm:pt modelId="{06D6DACE-1DB8-4AA3-9DB7-C7B3AA2AF8ED}" type="sibTrans" cxnId="{F2B39D83-62BF-4924-9798-F947504AEF8D}">
      <dgm:prSet/>
      <dgm:spPr/>
      <dgm:t>
        <a:bodyPr/>
        <a:lstStyle/>
        <a:p>
          <a:endParaRPr lang="en-US"/>
        </a:p>
      </dgm:t>
    </dgm:pt>
    <dgm:pt modelId="{853CC2D1-E823-4018-9C39-2A16A0F599CA}">
      <dgm:prSet/>
      <dgm:spPr/>
      <dgm:t>
        <a:bodyPr/>
        <a:lstStyle/>
        <a:p>
          <a:pPr rtl="0"/>
          <a:r>
            <a:rPr lang="en-US" dirty="0" smtClean="0"/>
            <a:t>Each node in the grid can be “read”</a:t>
          </a:r>
          <a:endParaRPr lang="en-US" dirty="0"/>
        </a:p>
      </dgm:t>
    </dgm:pt>
    <dgm:pt modelId="{1AC2B1F8-9143-4D5B-9CF1-656657592C55}" type="parTrans" cxnId="{771FA4C3-8074-4508-A297-41BE0B37F252}">
      <dgm:prSet/>
      <dgm:spPr/>
      <dgm:t>
        <a:bodyPr/>
        <a:lstStyle/>
        <a:p>
          <a:endParaRPr lang="en-US"/>
        </a:p>
      </dgm:t>
    </dgm:pt>
    <dgm:pt modelId="{3A2413EC-0DC1-4F4D-A30B-8975B51FD82C}" type="sibTrans" cxnId="{771FA4C3-8074-4508-A297-41BE0B37F252}">
      <dgm:prSet/>
      <dgm:spPr/>
      <dgm:t>
        <a:bodyPr/>
        <a:lstStyle/>
        <a:p>
          <a:endParaRPr lang="en-US"/>
        </a:p>
      </dgm:t>
    </dgm:pt>
    <dgm:pt modelId="{A88ACB74-5292-42C3-A8E6-F6661FCFD180}">
      <dgm:prSet/>
      <dgm:spPr/>
      <dgm:t>
        <a:bodyPr/>
        <a:lstStyle/>
        <a:p>
          <a:pPr rtl="0"/>
          <a:r>
            <a:rPr lang="en-US" dirty="0" smtClean="0"/>
            <a:t>The grid is cyclic</a:t>
          </a:r>
          <a:endParaRPr lang="en-US" dirty="0"/>
        </a:p>
      </dgm:t>
    </dgm:pt>
    <dgm:pt modelId="{46823AA9-3E6D-47C2-AD31-509AD4146513}" type="parTrans" cxnId="{53DB0D9B-580B-41C8-8E73-E835507F5BA1}">
      <dgm:prSet/>
      <dgm:spPr/>
      <dgm:t>
        <a:bodyPr/>
        <a:lstStyle/>
        <a:p>
          <a:endParaRPr lang="en-US"/>
        </a:p>
      </dgm:t>
    </dgm:pt>
    <dgm:pt modelId="{348298B4-F939-4861-99AF-B39716A644E5}" type="sibTrans" cxnId="{53DB0D9B-580B-41C8-8E73-E835507F5BA1}">
      <dgm:prSet/>
      <dgm:spPr/>
      <dgm:t>
        <a:bodyPr/>
        <a:lstStyle/>
        <a:p>
          <a:endParaRPr lang="en-US"/>
        </a:p>
      </dgm:t>
    </dgm:pt>
    <dgm:pt modelId="{2C55315A-D26C-4F1D-8D8E-1D0281AFC842}">
      <dgm:prSet/>
      <dgm:spPr/>
      <dgm:t>
        <a:bodyPr/>
        <a:lstStyle/>
        <a:p>
          <a:pPr rtl="0"/>
          <a:r>
            <a:rPr lang="en-US" dirty="0" smtClean="0"/>
            <a:t>Similar to a two dimensional Turing Machine</a:t>
          </a:r>
        </a:p>
      </dgm:t>
    </dgm:pt>
    <dgm:pt modelId="{8876F50B-6A7B-4FF0-81AA-5663C9FA5684}" type="parTrans" cxnId="{65F27A5D-7497-4ACB-BB76-467BFD8B4014}">
      <dgm:prSet/>
      <dgm:spPr/>
      <dgm:t>
        <a:bodyPr/>
        <a:lstStyle/>
        <a:p>
          <a:endParaRPr lang="en-US"/>
        </a:p>
      </dgm:t>
    </dgm:pt>
    <dgm:pt modelId="{322F52B4-4E22-4AEB-AC8F-D00908E5AC3B}" type="sibTrans" cxnId="{65F27A5D-7497-4ACB-BB76-467BFD8B4014}">
      <dgm:prSet/>
      <dgm:spPr/>
      <dgm:t>
        <a:bodyPr/>
        <a:lstStyle/>
        <a:p>
          <a:endParaRPr lang="en-US"/>
        </a:p>
      </dgm:t>
    </dgm:pt>
    <dgm:pt modelId="{EBA7D0A9-0CA4-428E-A60C-2E6EF934D08F}">
      <dgm:prSet/>
      <dgm:spPr/>
      <dgm:t>
        <a:bodyPr/>
        <a:lstStyle/>
        <a:p>
          <a:pPr rtl="0"/>
          <a:r>
            <a:rPr lang="en-US" dirty="0" smtClean="0"/>
            <a:t>This takes one time step</a:t>
          </a:r>
          <a:endParaRPr lang="en-US" dirty="0"/>
        </a:p>
      </dgm:t>
    </dgm:pt>
    <dgm:pt modelId="{931AFD8B-C4FD-4D25-899F-4F1D273E67FC}" type="parTrans" cxnId="{E51E5319-B85E-4BC4-8E03-3BB30672B0B1}">
      <dgm:prSet/>
      <dgm:spPr/>
      <dgm:t>
        <a:bodyPr/>
        <a:lstStyle/>
        <a:p>
          <a:endParaRPr lang="en-US"/>
        </a:p>
      </dgm:t>
    </dgm:pt>
    <dgm:pt modelId="{17B37AC3-C445-4B49-BD3E-314FE75BC0A1}" type="sibTrans" cxnId="{E51E5319-B85E-4BC4-8E03-3BB30672B0B1}">
      <dgm:prSet/>
      <dgm:spPr/>
      <dgm:t>
        <a:bodyPr/>
        <a:lstStyle/>
        <a:p>
          <a:endParaRPr lang="en-US"/>
        </a:p>
      </dgm:t>
    </dgm:pt>
    <dgm:pt modelId="{EC8F8AF5-6829-4317-85C1-84B7A2B6801A}">
      <dgm:prSet/>
      <dgm:spPr/>
      <dgm:t>
        <a:bodyPr/>
        <a:lstStyle/>
        <a:p>
          <a:pPr rtl="0"/>
          <a:r>
            <a:rPr lang="en-US" dirty="0" smtClean="0"/>
            <a:t>The robot can either read a node or travel to an adjacent node</a:t>
          </a:r>
          <a:endParaRPr lang="en-US" dirty="0"/>
        </a:p>
      </dgm:t>
    </dgm:pt>
    <dgm:pt modelId="{3E1039D8-8DC7-44DB-ACAC-5D48C47BFDC5}" type="parTrans" cxnId="{C617E298-DBC3-4296-9430-A45F7D937637}">
      <dgm:prSet/>
      <dgm:spPr/>
      <dgm:t>
        <a:bodyPr/>
        <a:lstStyle/>
        <a:p>
          <a:endParaRPr lang="en-US"/>
        </a:p>
      </dgm:t>
    </dgm:pt>
    <dgm:pt modelId="{E27FD590-01DC-4F8D-99F2-290CC58A3077}" type="sibTrans" cxnId="{C617E298-DBC3-4296-9430-A45F7D937637}">
      <dgm:prSet/>
      <dgm:spPr/>
      <dgm:t>
        <a:bodyPr/>
        <a:lstStyle/>
        <a:p>
          <a:endParaRPr lang="en-US"/>
        </a:p>
      </dgm:t>
    </dgm:pt>
    <dgm:pt modelId="{A33CE880-9331-4B15-AFDB-C480D23CE6E9}">
      <dgm:prSet/>
      <dgm:spPr/>
      <dgm:t>
        <a:bodyPr/>
        <a:lstStyle/>
        <a:p>
          <a:pPr rtl="0"/>
          <a:r>
            <a:rPr lang="en-US" dirty="0" smtClean="0"/>
            <a:t>Each takes one time step</a:t>
          </a:r>
          <a:endParaRPr lang="en-US" dirty="0"/>
        </a:p>
      </dgm:t>
    </dgm:pt>
    <dgm:pt modelId="{25B61A60-69CB-450D-9F75-FB3283AA953A}" type="parTrans" cxnId="{479694F2-3648-431A-B813-0882B6AA96C3}">
      <dgm:prSet/>
      <dgm:spPr/>
      <dgm:t>
        <a:bodyPr/>
        <a:lstStyle/>
        <a:p>
          <a:endParaRPr lang="en-US"/>
        </a:p>
      </dgm:t>
    </dgm:pt>
    <dgm:pt modelId="{DCC442DE-2D3B-4BBD-86B9-6BF77F7A8BCA}" type="sibTrans" cxnId="{479694F2-3648-431A-B813-0882B6AA96C3}">
      <dgm:prSet/>
      <dgm:spPr/>
      <dgm:t>
        <a:bodyPr/>
        <a:lstStyle/>
        <a:p>
          <a:endParaRPr lang="en-US"/>
        </a:p>
      </dgm:t>
    </dgm:pt>
    <dgm:pt modelId="{30EF032D-F86D-41ED-A736-C71BCB8C8CF9}">
      <dgm:prSet/>
      <dgm:spPr/>
      <dgm:t>
        <a:bodyPr/>
        <a:lstStyle/>
        <a:p>
          <a:pPr rtl="0"/>
          <a:r>
            <a:rPr lang="en-US" dirty="0" smtClean="0"/>
            <a:t>First and last node in a row or column are connected</a:t>
          </a:r>
          <a:endParaRPr lang="en-US" dirty="0"/>
        </a:p>
      </dgm:t>
    </dgm:pt>
    <dgm:pt modelId="{E8F8F561-17DC-46CB-9A47-2649F2017C1C}" type="parTrans" cxnId="{D2FEB68A-A0C4-4DFE-A5EF-199DA3507608}">
      <dgm:prSet/>
      <dgm:spPr/>
      <dgm:t>
        <a:bodyPr/>
        <a:lstStyle/>
        <a:p>
          <a:endParaRPr lang="en-US"/>
        </a:p>
      </dgm:t>
    </dgm:pt>
    <dgm:pt modelId="{F31E70F7-1707-4EEF-B22C-1780D8605CCA}" type="sibTrans" cxnId="{D2FEB68A-A0C4-4DFE-A5EF-199DA3507608}">
      <dgm:prSet/>
      <dgm:spPr/>
      <dgm:t>
        <a:bodyPr/>
        <a:lstStyle/>
        <a:p>
          <a:endParaRPr lang="en-US"/>
        </a:p>
      </dgm:t>
    </dgm:pt>
    <dgm:pt modelId="{3820380F-1B91-4942-AE9A-491465EA693E}">
      <dgm:prSet/>
      <dgm:spPr/>
      <dgm:t>
        <a:bodyPr/>
        <a:lstStyle/>
        <a:p>
          <a:pPr rtl="0"/>
          <a:r>
            <a:rPr lang="en-US" dirty="0" smtClean="0"/>
            <a:t>Robot can move from to the other in one time step</a:t>
          </a:r>
          <a:endParaRPr lang="en-US" dirty="0"/>
        </a:p>
      </dgm:t>
    </dgm:pt>
    <dgm:pt modelId="{894F3027-9B74-41C4-B1EB-6DE511804FD1}" type="parTrans" cxnId="{2AD18B46-70D2-43C3-9F75-4F76000501EC}">
      <dgm:prSet/>
      <dgm:spPr/>
      <dgm:t>
        <a:bodyPr/>
        <a:lstStyle/>
        <a:p>
          <a:endParaRPr lang="en-US"/>
        </a:p>
      </dgm:t>
    </dgm:pt>
    <dgm:pt modelId="{DB6919C3-190E-4ADC-BB4D-6E8A6EBA37AD}" type="sibTrans" cxnId="{2AD18B46-70D2-43C3-9F75-4F76000501EC}">
      <dgm:prSet/>
      <dgm:spPr/>
      <dgm:t>
        <a:bodyPr/>
        <a:lstStyle/>
        <a:p>
          <a:endParaRPr lang="en-US"/>
        </a:p>
      </dgm:t>
    </dgm:pt>
    <dgm:pt modelId="{EFB53CE7-5846-44F0-BE5A-7A9D38651B41}" type="pres">
      <dgm:prSet presAssocID="{6B86727E-11B9-4999-A5E8-83A1C53E5DCE}" presName="linear" presStyleCnt="0">
        <dgm:presLayoutVars>
          <dgm:animLvl val="lvl"/>
          <dgm:resizeHandles val="exact"/>
        </dgm:presLayoutVars>
      </dgm:prSet>
      <dgm:spPr/>
    </dgm:pt>
    <dgm:pt modelId="{7940C7D9-9B9B-438E-9813-845EAD980283}" type="pres">
      <dgm:prSet presAssocID="{102A08FA-26AE-4E2A-B145-0ED15654BE4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CB926D-76E2-4E80-A4A2-BFF584FE8541}" type="pres">
      <dgm:prSet presAssocID="{102A08FA-26AE-4E2A-B145-0ED15654BE41}" presName="childText" presStyleLbl="revTx" presStyleIdx="0" presStyleCnt="4">
        <dgm:presLayoutVars>
          <dgm:bulletEnabled val="1"/>
        </dgm:presLayoutVars>
      </dgm:prSet>
      <dgm:spPr/>
    </dgm:pt>
    <dgm:pt modelId="{F25359D4-76A7-4837-8F5D-D6137150E989}" type="pres">
      <dgm:prSet presAssocID="{853CC2D1-E823-4018-9C39-2A16A0F599C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21DD2D8-2B42-4EC4-985A-F27F6FBE1313}" type="pres">
      <dgm:prSet presAssocID="{853CC2D1-E823-4018-9C39-2A16A0F599CA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FE9347-2328-4DCA-82CC-4A26695A16C3}" type="pres">
      <dgm:prSet presAssocID="{EC8F8AF5-6829-4317-85C1-84B7A2B6801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47B1B4-265C-4F73-A0CD-57048E9967C8}" type="pres">
      <dgm:prSet presAssocID="{EC8F8AF5-6829-4317-85C1-84B7A2B6801A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A49D05-5263-4510-9669-DBB96A897D9D}" type="pres">
      <dgm:prSet presAssocID="{A88ACB74-5292-42C3-A8E6-F6661FCFD180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BC741519-858A-4AFA-8A59-651ACBBD4D04}" type="pres">
      <dgm:prSet presAssocID="{A88ACB74-5292-42C3-A8E6-F6661FCFD180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30937F-8D99-4488-ACA9-0940FDB883BC}" type="presOf" srcId="{EBA7D0A9-0CA4-428E-A60C-2E6EF934D08F}" destId="{A21DD2D8-2B42-4EC4-985A-F27F6FBE1313}" srcOrd="0" destOrd="0" presId="urn:microsoft.com/office/officeart/2005/8/layout/vList2"/>
    <dgm:cxn modelId="{0663660F-E02A-4068-8BD9-713FFBEC2DA8}" type="presOf" srcId="{A88ACB74-5292-42C3-A8E6-F6661FCFD180}" destId="{20A49D05-5263-4510-9669-DBB96A897D9D}" srcOrd="0" destOrd="0" presId="urn:microsoft.com/office/officeart/2005/8/layout/vList2"/>
    <dgm:cxn modelId="{C617E298-DBC3-4296-9430-A45F7D937637}" srcId="{6B86727E-11B9-4999-A5E8-83A1C53E5DCE}" destId="{EC8F8AF5-6829-4317-85C1-84B7A2B6801A}" srcOrd="2" destOrd="0" parTransId="{3E1039D8-8DC7-44DB-ACAC-5D48C47BFDC5}" sibTransId="{E27FD590-01DC-4F8D-99F2-290CC58A3077}"/>
    <dgm:cxn modelId="{D2FEB68A-A0C4-4DFE-A5EF-199DA3507608}" srcId="{A88ACB74-5292-42C3-A8E6-F6661FCFD180}" destId="{30EF032D-F86D-41ED-A736-C71BCB8C8CF9}" srcOrd="0" destOrd="0" parTransId="{E8F8F561-17DC-46CB-9A47-2649F2017C1C}" sibTransId="{F31E70F7-1707-4EEF-B22C-1780D8605CCA}"/>
    <dgm:cxn modelId="{D5C61C3A-8F28-4ECE-AC93-162A9E8883F6}" type="presOf" srcId="{A33CE880-9331-4B15-AFDB-C480D23CE6E9}" destId="{3347B1B4-265C-4F73-A0CD-57048E9967C8}" srcOrd="0" destOrd="0" presId="urn:microsoft.com/office/officeart/2005/8/layout/vList2"/>
    <dgm:cxn modelId="{E51E5319-B85E-4BC4-8E03-3BB30672B0B1}" srcId="{853CC2D1-E823-4018-9C39-2A16A0F599CA}" destId="{EBA7D0A9-0CA4-428E-A60C-2E6EF934D08F}" srcOrd="0" destOrd="0" parTransId="{931AFD8B-C4FD-4D25-899F-4F1D273E67FC}" sibTransId="{17B37AC3-C445-4B49-BD3E-314FE75BC0A1}"/>
    <dgm:cxn modelId="{216A7684-4B8A-4DDC-B193-324A46FDF3F5}" type="presOf" srcId="{30EF032D-F86D-41ED-A736-C71BCB8C8CF9}" destId="{BC741519-858A-4AFA-8A59-651ACBBD4D04}" srcOrd="0" destOrd="0" presId="urn:microsoft.com/office/officeart/2005/8/layout/vList2"/>
    <dgm:cxn modelId="{53DB0D9B-580B-41C8-8E73-E835507F5BA1}" srcId="{6B86727E-11B9-4999-A5E8-83A1C53E5DCE}" destId="{A88ACB74-5292-42C3-A8E6-F6661FCFD180}" srcOrd="3" destOrd="0" parTransId="{46823AA9-3E6D-47C2-AD31-509AD4146513}" sibTransId="{348298B4-F939-4861-99AF-B39716A644E5}"/>
    <dgm:cxn modelId="{F2B39D83-62BF-4924-9798-F947504AEF8D}" srcId="{6B86727E-11B9-4999-A5E8-83A1C53E5DCE}" destId="{102A08FA-26AE-4E2A-B145-0ED15654BE41}" srcOrd="0" destOrd="0" parTransId="{038DD349-7D4F-43A4-9A86-3EF44FEC3AEC}" sibTransId="{06D6DACE-1DB8-4AA3-9DB7-C7B3AA2AF8ED}"/>
    <dgm:cxn modelId="{0108BCC4-DB82-4376-90B8-C6C1E66B0AFA}" type="presOf" srcId="{2C55315A-D26C-4F1D-8D8E-1D0281AFC842}" destId="{B1CB926D-76E2-4E80-A4A2-BFF584FE8541}" srcOrd="0" destOrd="0" presId="urn:microsoft.com/office/officeart/2005/8/layout/vList2"/>
    <dgm:cxn modelId="{D1979A06-EE1D-48C1-B5E9-33A4BC45768D}" type="presOf" srcId="{EC8F8AF5-6829-4317-85C1-84B7A2B6801A}" destId="{52FE9347-2328-4DCA-82CC-4A26695A16C3}" srcOrd="0" destOrd="0" presId="urn:microsoft.com/office/officeart/2005/8/layout/vList2"/>
    <dgm:cxn modelId="{479694F2-3648-431A-B813-0882B6AA96C3}" srcId="{EC8F8AF5-6829-4317-85C1-84B7A2B6801A}" destId="{A33CE880-9331-4B15-AFDB-C480D23CE6E9}" srcOrd="0" destOrd="0" parTransId="{25B61A60-69CB-450D-9F75-FB3283AA953A}" sibTransId="{DCC442DE-2D3B-4BBD-86B9-6BF77F7A8BCA}"/>
    <dgm:cxn modelId="{1F32FCD1-AFD3-408A-876D-F83B0B69017A}" type="presOf" srcId="{3820380F-1B91-4942-AE9A-491465EA693E}" destId="{BC741519-858A-4AFA-8A59-651ACBBD4D04}" srcOrd="0" destOrd="1" presId="urn:microsoft.com/office/officeart/2005/8/layout/vList2"/>
    <dgm:cxn modelId="{65F27A5D-7497-4ACB-BB76-467BFD8B4014}" srcId="{102A08FA-26AE-4E2A-B145-0ED15654BE41}" destId="{2C55315A-D26C-4F1D-8D8E-1D0281AFC842}" srcOrd="0" destOrd="0" parTransId="{8876F50B-6A7B-4FF0-81AA-5663C9FA5684}" sibTransId="{322F52B4-4E22-4AEB-AC8F-D00908E5AC3B}"/>
    <dgm:cxn modelId="{E0FB9A67-C848-4278-82CA-AC7972E5E7E7}" type="presOf" srcId="{102A08FA-26AE-4E2A-B145-0ED15654BE41}" destId="{7940C7D9-9B9B-438E-9813-845EAD980283}" srcOrd="0" destOrd="0" presId="urn:microsoft.com/office/officeart/2005/8/layout/vList2"/>
    <dgm:cxn modelId="{2AD18B46-70D2-43C3-9F75-4F76000501EC}" srcId="{A88ACB74-5292-42C3-A8E6-F6661FCFD180}" destId="{3820380F-1B91-4942-AE9A-491465EA693E}" srcOrd="1" destOrd="0" parTransId="{894F3027-9B74-41C4-B1EB-6DE511804FD1}" sibTransId="{DB6919C3-190E-4ADC-BB4D-6E8A6EBA37AD}"/>
    <dgm:cxn modelId="{771FA4C3-8074-4508-A297-41BE0B37F252}" srcId="{6B86727E-11B9-4999-A5E8-83A1C53E5DCE}" destId="{853CC2D1-E823-4018-9C39-2A16A0F599CA}" srcOrd="1" destOrd="0" parTransId="{1AC2B1F8-9143-4D5B-9CF1-656657592C55}" sibTransId="{3A2413EC-0DC1-4F4D-A30B-8975B51FD82C}"/>
    <dgm:cxn modelId="{4579207A-C387-4458-A5F4-C63572A08258}" type="presOf" srcId="{6B86727E-11B9-4999-A5E8-83A1C53E5DCE}" destId="{EFB53CE7-5846-44F0-BE5A-7A9D38651B41}" srcOrd="0" destOrd="0" presId="urn:microsoft.com/office/officeart/2005/8/layout/vList2"/>
    <dgm:cxn modelId="{4DABB3D3-61AB-4F5C-B689-C20440799676}" type="presOf" srcId="{853CC2D1-E823-4018-9C39-2A16A0F599CA}" destId="{F25359D4-76A7-4837-8F5D-D6137150E989}" srcOrd="0" destOrd="0" presId="urn:microsoft.com/office/officeart/2005/8/layout/vList2"/>
    <dgm:cxn modelId="{67B5D62F-24A9-48FD-B3A6-2ACF99AB8000}" type="presParOf" srcId="{EFB53CE7-5846-44F0-BE5A-7A9D38651B41}" destId="{7940C7D9-9B9B-438E-9813-845EAD980283}" srcOrd="0" destOrd="0" presId="urn:microsoft.com/office/officeart/2005/8/layout/vList2"/>
    <dgm:cxn modelId="{409917E3-F206-4512-AEB7-3E318F0E0B14}" type="presParOf" srcId="{EFB53CE7-5846-44F0-BE5A-7A9D38651B41}" destId="{B1CB926D-76E2-4E80-A4A2-BFF584FE8541}" srcOrd="1" destOrd="0" presId="urn:microsoft.com/office/officeart/2005/8/layout/vList2"/>
    <dgm:cxn modelId="{3541E17E-DF76-494E-8593-85521988814A}" type="presParOf" srcId="{EFB53CE7-5846-44F0-BE5A-7A9D38651B41}" destId="{F25359D4-76A7-4837-8F5D-D6137150E989}" srcOrd="2" destOrd="0" presId="urn:microsoft.com/office/officeart/2005/8/layout/vList2"/>
    <dgm:cxn modelId="{6E097EF3-A136-46CD-AA40-3BD013332D29}" type="presParOf" srcId="{EFB53CE7-5846-44F0-BE5A-7A9D38651B41}" destId="{A21DD2D8-2B42-4EC4-985A-F27F6FBE1313}" srcOrd="3" destOrd="0" presId="urn:microsoft.com/office/officeart/2005/8/layout/vList2"/>
    <dgm:cxn modelId="{D563CB71-0D2A-4472-B191-1C9B25A0BAC5}" type="presParOf" srcId="{EFB53CE7-5846-44F0-BE5A-7A9D38651B41}" destId="{52FE9347-2328-4DCA-82CC-4A26695A16C3}" srcOrd="4" destOrd="0" presId="urn:microsoft.com/office/officeart/2005/8/layout/vList2"/>
    <dgm:cxn modelId="{9FF3C2BB-16C5-4F6E-BB0C-ED7C017D3635}" type="presParOf" srcId="{EFB53CE7-5846-44F0-BE5A-7A9D38651B41}" destId="{3347B1B4-265C-4F73-A0CD-57048E9967C8}" srcOrd="5" destOrd="0" presId="urn:microsoft.com/office/officeart/2005/8/layout/vList2"/>
    <dgm:cxn modelId="{B54A76FF-C69B-4A7A-B6CD-B5909AD04526}" type="presParOf" srcId="{EFB53CE7-5846-44F0-BE5A-7A9D38651B41}" destId="{20A49D05-5263-4510-9669-DBB96A897D9D}" srcOrd="6" destOrd="0" presId="urn:microsoft.com/office/officeart/2005/8/layout/vList2"/>
    <dgm:cxn modelId="{950DBCD8-C684-4DC9-A87F-0277BDEB9647}" type="presParOf" srcId="{EFB53CE7-5846-44F0-BE5A-7A9D38651B41}" destId="{BC741519-858A-4AFA-8A59-651ACBBD4D04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C16DCF-8CF0-4A3E-8DB1-30C24D061752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1BDF31E-54BC-4710-AE47-998535226F47}">
      <dgm:prSet/>
      <dgm:spPr/>
      <dgm:t>
        <a:bodyPr/>
        <a:lstStyle/>
        <a:p>
          <a:pPr rtl="0"/>
          <a:r>
            <a:rPr lang="en-US" smtClean="0"/>
            <a:t>Can be seen as a completely connected graph</a:t>
          </a:r>
          <a:endParaRPr lang="en-US"/>
        </a:p>
      </dgm:t>
    </dgm:pt>
    <dgm:pt modelId="{C339F547-D633-4B4F-AF25-F1C0831486CC}" type="parTrans" cxnId="{A34FCC21-2BF9-43EC-934B-25FCA3423CD2}">
      <dgm:prSet/>
      <dgm:spPr/>
      <dgm:t>
        <a:bodyPr/>
        <a:lstStyle/>
        <a:p>
          <a:endParaRPr lang="en-US"/>
        </a:p>
      </dgm:t>
    </dgm:pt>
    <dgm:pt modelId="{132E68FB-A530-4394-A788-DBE616CC3873}" type="sibTrans" cxnId="{A34FCC21-2BF9-43EC-934B-25FCA3423CD2}">
      <dgm:prSet/>
      <dgm:spPr/>
      <dgm:t>
        <a:bodyPr/>
        <a:lstStyle/>
        <a:p>
          <a:endParaRPr lang="en-US"/>
        </a:p>
      </dgm:t>
    </dgm:pt>
    <dgm:pt modelId="{9D8EB62C-60E5-4631-A8D2-6397CF92A3FB}">
      <dgm:prSet/>
      <dgm:spPr/>
      <dgm:t>
        <a:bodyPr/>
        <a:lstStyle/>
        <a:p>
          <a:pPr rtl="0"/>
          <a:r>
            <a:rPr lang="en-US" smtClean="0"/>
            <a:t>All nodes have ability to talk to each other</a:t>
          </a:r>
          <a:endParaRPr lang="en-US"/>
        </a:p>
      </dgm:t>
    </dgm:pt>
    <dgm:pt modelId="{DEB22FC4-D41C-4B78-96BE-BD2F788D9422}" type="parTrans" cxnId="{864DDA8C-77F3-48A8-81A9-3E9CF37AC4F9}">
      <dgm:prSet/>
      <dgm:spPr/>
      <dgm:t>
        <a:bodyPr/>
        <a:lstStyle/>
        <a:p>
          <a:endParaRPr lang="en-US"/>
        </a:p>
      </dgm:t>
    </dgm:pt>
    <dgm:pt modelId="{0ADEC1D4-F39A-43BA-B61C-A2BEBA31A35B}" type="sibTrans" cxnId="{864DDA8C-77F3-48A8-81A9-3E9CF37AC4F9}">
      <dgm:prSet/>
      <dgm:spPr/>
      <dgm:t>
        <a:bodyPr/>
        <a:lstStyle/>
        <a:p>
          <a:endParaRPr lang="en-US"/>
        </a:p>
      </dgm:t>
    </dgm:pt>
    <dgm:pt modelId="{9B7F9885-4251-4329-88C0-35C0E7C991E1}">
      <dgm:prSet/>
      <dgm:spPr/>
      <dgm:t>
        <a:bodyPr/>
        <a:lstStyle/>
        <a:p>
          <a:pPr rtl="0"/>
          <a:r>
            <a:rPr lang="en-US" smtClean="0"/>
            <a:t>Allows inversion of mean, can access all other nodes in one time step</a:t>
          </a:r>
          <a:endParaRPr lang="en-US"/>
        </a:p>
      </dgm:t>
    </dgm:pt>
    <dgm:pt modelId="{E3DA8B14-7A74-46EF-BB3E-59CF6BC79C13}" type="parTrans" cxnId="{01086AC1-4001-470D-941A-2FB3ADB0CC1C}">
      <dgm:prSet/>
      <dgm:spPr/>
      <dgm:t>
        <a:bodyPr/>
        <a:lstStyle/>
        <a:p>
          <a:endParaRPr lang="en-US"/>
        </a:p>
      </dgm:t>
    </dgm:pt>
    <dgm:pt modelId="{E4104C13-CE3F-4D6C-8580-AC89A8505F38}" type="sibTrans" cxnId="{01086AC1-4001-470D-941A-2FB3ADB0CC1C}">
      <dgm:prSet/>
      <dgm:spPr/>
      <dgm:t>
        <a:bodyPr/>
        <a:lstStyle/>
        <a:p>
          <a:endParaRPr lang="en-US"/>
        </a:p>
      </dgm:t>
    </dgm:pt>
    <dgm:pt modelId="{90649663-8F5D-4A88-B459-ED4504E3567D}">
      <dgm:prSet/>
      <dgm:spPr/>
      <dgm:t>
        <a:bodyPr/>
        <a:lstStyle/>
        <a:p>
          <a:pPr rtl="0"/>
          <a:r>
            <a:rPr lang="en-US" smtClean="0"/>
            <a:t>Builds amplitude of marked state, by pulling from ALL other nodes</a:t>
          </a:r>
          <a:endParaRPr lang="en-US"/>
        </a:p>
      </dgm:t>
    </dgm:pt>
    <dgm:pt modelId="{F6DB474E-36F9-4A1D-ABDF-5EF9E371B8BA}" type="parTrans" cxnId="{0984920A-14FC-4624-A94C-6F9893C776A1}">
      <dgm:prSet/>
      <dgm:spPr/>
      <dgm:t>
        <a:bodyPr/>
        <a:lstStyle/>
        <a:p>
          <a:endParaRPr lang="en-US"/>
        </a:p>
      </dgm:t>
    </dgm:pt>
    <dgm:pt modelId="{39730990-F486-431C-AFED-3D19C4F7825C}" type="sibTrans" cxnId="{0984920A-14FC-4624-A94C-6F9893C776A1}">
      <dgm:prSet/>
      <dgm:spPr/>
      <dgm:t>
        <a:bodyPr/>
        <a:lstStyle/>
        <a:p>
          <a:endParaRPr lang="en-US"/>
        </a:p>
      </dgm:t>
    </dgm:pt>
    <dgm:pt modelId="{9321DF3D-BFEB-453F-BFA8-2CAA7197D5FE}" type="pres">
      <dgm:prSet presAssocID="{E4C16DCF-8CF0-4A3E-8DB1-30C24D061752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9DBFF4A4-2FE0-4C18-9380-6AD7E31910D6}" type="pres">
      <dgm:prSet presAssocID="{31BDF31E-54BC-4710-AE47-998535226F47}" presName="horFlow" presStyleCnt="0"/>
      <dgm:spPr/>
    </dgm:pt>
    <dgm:pt modelId="{77E758F4-9B30-47A7-8973-DC1B69688B5F}" type="pres">
      <dgm:prSet presAssocID="{31BDF31E-54BC-4710-AE47-998535226F47}" presName="bigChev" presStyleLbl="node1" presStyleIdx="0" presStyleCnt="4"/>
      <dgm:spPr/>
    </dgm:pt>
    <dgm:pt modelId="{52D4C866-4FCC-430E-98B2-30BD23E41ACA}" type="pres">
      <dgm:prSet presAssocID="{31BDF31E-54BC-4710-AE47-998535226F47}" presName="vSp" presStyleCnt="0"/>
      <dgm:spPr/>
    </dgm:pt>
    <dgm:pt modelId="{FA475431-2D4B-49EF-A4B4-C143179C2B02}" type="pres">
      <dgm:prSet presAssocID="{9D8EB62C-60E5-4631-A8D2-6397CF92A3FB}" presName="horFlow" presStyleCnt="0"/>
      <dgm:spPr/>
    </dgm:pt>
    <dgm:pt modelId="{10EAFA2D-8408-4790-BEF3-D5E04A46213C}" type="pres">
      <dgm:prSet presAssocID="{9D8EB62C-60E5-4631-A8D2-6397CF92A3FB}" presName="bigChev" presStyleLbl="node1" presStyleIdx="1" presStyleCnt="4"/>
      <dgm:spPr/>
    </dgm:pt>
    <dgm:pt modelId="{7DCE7BC7-2A4E-4DE4-A565-8421804D9D04}" type="pres">
      <dgm:prSet presAssocID="{9D8EB62C-60E5-4631-A8D2-6397CF92A3FB}" presName="vSp" presStyleCnt="0"/>
      <dgm:spPr/>
    </dgm:pt>
    <dgm:pt modelId="{4AFA2A3F-7AFF-4E5E-B074-74989A61D8FD}" type="pres">
      <dgm:prSet presAssocID="{9B7F9885-4251-4329-88C0-35C0E7C991E1}" presName="horFlow" presStyleCnt="0"/>
      <dgm:spPr/>
    </dgm:pt>
    <dgm:pt modelId="{9F39E810-0180-4528-BEB5-52F8A375BC92}" type="pres">
      <dgm:prSet presAssocID="{9B7F9885-4251-4329-88C0-35C0E7C991E1}" presName="bigChev" presStyleLbl="node1" presStyleIdx="2" presStyleCnt="4"/>
      <dgm:spPr/>
    </dgm:pt>
    <dgm:pt modelId="{9EEFEE19-2DA5-4E05-9FB3-A4FC90B00B4C}" type="pres">
      <dgm:prSet presAssocID="{9B7F9885-4251-4329-88C0-35C0E7C991E1}" presName="vSp" presStyleCnt="0"/>
      <dgm:spPr/>
    </dgm:pt>
    <dgm:pt modelId="{9D9384CE-A846-4C4A-B61C-B2928601FBCC}" type="pres">
      <dgm:prSet presAssocID="{90649663-8F5D-4A88-B459-ED4504E3567D}" presName="horFlow" presStyleCnt="0"/>
      <dgm:spPr/>
    </dgm:pt>
    <dgm:pt modelId="{A1CFDD9D-E64A-4BDE-95D5-5EEE379B7A40}" type="pres">
      <dgm:prSet presAssocID="{90649663-8F5D-4A88-B459-ED4504E3567D}" presName="bigChev" presStyleLbl="node1" presStyleIdx="3" presStyleCnt="4"/>
      <dgm:spPr/>
    </dgm:pt>
  </dgm:ptLst>
  <dgm:cxnLst>
    <dgm:cxn modelId="{F14E2F77-C47D-40AF-BAEA-649F9A0F990E}" type="presOf" srcId="{9D8EB62C-60E5-4631-A8D2-6397CF92A3FB}" destId="{10EAFA2D-8408-4790-BEF3-D5E04A46213C}" srcOrd="0" destOrd="0" presId="urn:microsoft.com/office/officeart/2005/8/layout/lProcess3"/>
    <dgm:cxn modelId="{0984920A-14FC-4624-A94C-6F9893C776A1}" srcId="{E4C16DCF-8CF0-4A3E-8DB1-30C24D061752}" destId="{90649663-8F5D-4A88-B459-ED4504E3567D}" srcOrd="3" destOrd="0" parTransId="{F6DB474E-36F9-4A1D-ABDF-5EF9E371B8BA}" sibTransId="{39730990-F486-431C-AFED-3D19C4F7825C}"/>
    <dgm:cxn modelId="{0F36E699-DD19-421D-915E-C1D0D30458BC}" type="presOf" srcId="{90649663-8F5D-4A88-B459-ED4504E3567D}" destId="{A1CFDD9D-E64A-4BDE-95D5-5EEE379B7A40}" srcOrd="0" destOrd="0" presId="urn:microsoft.com/office/officeart/2005/8/layout/lProcess3"/>
    <dgm:cxn modelId="{1CE50969-9D83-4FA9-B1E4-1601F835C88B}" type="presOf" srcId="{E4C16DCF-8CF0-4A3E-8DB1-30C24D061752}" destId="{9321DF3D-BFEB-453F-BFA8-2CAA7197D5FE}" srcOrd="0" destOrd="0" presId="urn:microsoft.com/office/officeart/2005/8/layout/lProcess3"/>
    <dgm:cxn modelId="{01086AC1-4001-470D-941A-2FB3ADB0CC1C}" srcId="{E4C16DCF-8CF0-4A3E-8DB1-30C24D061752}" destId="{9B7F9885-4251-4329-88C0-35C0E7C991E1}" srcOrd="2" destOrd="0" parTransId="{E3DA8B14-7A74-46EF-BB3E-59CF6BC79C13}" sibTransId="{E4104C13-CE3F-4D6C-8580-AC89A8505F38}"/>
    <dgm:cxn modelId="{A34FCC21-2BF9-43EC-934B-25FCA3423CD2}" srcId="{E4C16DCF-8CF0-4A3E-8DB1-30C24D061752}" destId="{31BDF31E-54BC-4710-AE47-998535226F47}" srcOrd="0" destOrd="0" parTransId="{C339F547-D633-4B4F-AF25-F1C0831486CC}" sibTransId="{132E68FB-A530-4394-A788-DBE616CC3873}"/>
    <dgm:cxn modelId="{864DDA8C-77F3-48A8-81A9-3E9CF37AC4F9}" srcId="{E4C16DCF-8CF0-4A3E-8DB1-30C24D061752}" destId="{9D8EB62C-60E5-4631-A8D2-6397CF92A3FB}" srcOrd="1" destOrd="0" parTransId="{DEB22FC4-D41C-4B78-96BE-BD2F788D9422}" sibTransId="{0ADEC1D4-F39A-43BA-B61C-A2BEBA31A35B}"/>
    <dgm:cxn modelId="{E20380B3-61D3-4996-9D52-1572296D69AE}" type="presOf" srcId="{31BDF31E-54BC-4710-AE47-998535226F47}" destId="{77E758F4-9B30-47A7-8973-DC1B69688B5F}" srcOrd="0" destOrd="0" presId="urn:microsoft.com/office/officeart/2005/8/layout/lProcess3"/>
    <dgm:cxn modelId="{95F83CFD-4A53-47F6-9092-A57A5E2DAF4B}" type="presOf" srcId="{9B7F9885-4251-4329-88C0-35C0E7C991E1}" destId="{9F39E810-0180-4528-BEB5-52F8A375BC92}" srcOrd="0" destOrd="0" presId="urn:microsoft.com/office/officeart/2005/8/layout/lProcess3"/>
    <dgm:cxn modelId="{B2C31737-A239-4F52-BB5B-892F54420251}" type="presParOf" srcId="{9321DF3D-BFEB-453F-BFA8-2CAA7197D5FE}" destId="{9DBFF4A4-2FE0-4C18-9380-6AD7E31910D6}" srcOrd="0" destOrd="0" presId="urn:microsoft.com/office/officeart/2005/8/layout/lProcess3"/>
    <dgm:cxn modelId="{5EAC2EE6-7FEE-40FC-B7A5-07E505AFA7E0}" type="presParOf" srcId="{9DBFF4A4-2FE0-4C18-9380-6AD7E31910D6}" destId="{77E758F4-9B30-47A7-8973-DC1B69688B5F}" srcOrd="0" destOrd="0" presId="urn:microsoft.com/office/officeart/2005/8/layout/lProcess3"/>
    <dgm:cxn modelId="{87416E6A-5028-478D-83E8-AB3EE3BFCF6D}" type="presParOf" srcId="{9321DF3D-BFEB-453F-BFA8-2CAA7197D5FE}" destId="{52D4C866-4FCC-430E-98B2-30BD23E41ACA}" srcOrd="1" destOrd="0" presId="urn:microsoft.com/office/officeart/2005/8/layout/lProcess3"/>
    <dgm:cxn modelId="{64063E04-63A6-4306-9C54-8317B7426E39}" type="presParOf" srcId="{9321DF3D-BFEB-453F-BFA8-2CAA7197D5FE}" destId="{FA475431-2D4B-49EF-A4B4-C143179C2B02}" srcOrd="2" destOrd="0" presId="urn:microsoft.com/office/officeart/2005/8/layout/lProcess3"/>
    <dgm:cxn modelId="{732CA052-7A68-4FDD-A4FF-0464823A87F6}" type="presParOf" srcId="{FA475431-2D4B-49EF-A4B4-C143179C2B02}" destId="{10EAFA2D-8408-4790-BEF3-D5E04A46213C}" srcOrd="0" destOrd="0" presId="urn:microsoft.com/office/officeart/2005/8/layout/lProcess3"/>
    <dgm:cxn modelId="{09FF87E6-406E-4152-AC29-A3DDD7152892}" type="presParOf" srcId="{9321DF3D-BFEB-453F-BFA8-2CAA7197D5FE}" destId="{7DCE7BC7-2A4E-4DE4-A565-8421804D9D04}" srcOrd="3" destOrd="0" presId="urn:microsoft.com/office/officeart/2005/8/layout/lProcess3"/>
    <dgm:cxn modelId="{1EEAC7B7-2522-4061-938F-8BB0F2D183AC}" type="presParOf" srcId="{9321DF3D-BFEB-453F-BFA8-2CAA7197D5FE}" destId="{4AFA2A3F-7AFF-4E5E-B074-74989A61D8FD}" srcOrd="4" destOrd="0" presId="urn:microsoft.com/office/officeart/2005/8/layout/lProcess3"/>
    <dgm:cxn modelId="{4E3F0588-02C0-4039-A100-56461A489FDB}" type="presParOf" srcId="{4AFA2A3F-7AFF-4E5E-B074-74989A61D8FD}" destId="{9F39E810-0180-4528-BEB5-52F8A375BC92}" srcOrd="0" destOrd="0" presId="urn:microsoft.com/office/officeart/2005/8/layout/lProcess3"/>
    <dgm:cxn modelId="{8441E3A9-04AB-4923-9BAD-D6AA09A0FC9D}" type="presParOf" srcId="{9321DF3D-BFEB-453F-BFA8-2CAA7197D5FE}" destId="{9EEFEE19-2DA5-4E05-9FB3-A4FC90B00B4C}" srcOrd="5" destOrd="0" presId="urn:microsoft.com/office/officeart/2005/8/layout/lProcess3"/>
    <dgm:cxn modelId="{D373F8E4-A59A-4EA9-84FB-90039ED6FBFF}" type="presParOf" srcId="{9321DF3D-BFEB-453F-BFA8-2CAA7197D5FE}" destId="{9D9384CE-A846-4C4A-B61C-B2928601FBCC}" srcOrd="6" destOrd="0" presId="urn:microsoft.com/office/officeart/2005/8/layout/lProcess3"/>
    <dgm:cxn modelId="{EA2272E0-CCA5-4F16-8BCE-1CFBF75A41D7}" type="presParOf" srcId="{9D9384CE-A846-4C4A-B61C-B2928601FBCC}" destId="{A1CFDD9D-E64A-4BDE-95D5-5EEE379B7A40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8F9AB1-1332-4F5A-AB63-8F8350C78A4E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7A44C-F3E8-4300-BD52-10CD5D226615}">
      <dgm:prSet/>
      <dgm:spPr/>
      <dgm:t>
        <a:bodyPr/>
        <a:lstStyle/>
        <a:p>
          <a:pPr rtl="0"/>
          <a:r>
            <a:rPr lang="en-US" smtClean="0"/>
            <a:t>First do a localized diffusion with your nearest neighbors</a:t>
          </a:r>
          <a:endParaRPr lang="en-US"/>
        </a:p>
      </dgm:t>
    </dgm:pt>
    <dgm:pt modelId="{5BF9338B-5ADB-4532-9304-08A5D5994D2D}" type="parTrans" cxnId="{7D06491B-B5D4-4729-A653-1DF465413CB6}">
      <dgm:prSet/>
      <dgm:spPr/>
      <dgm:t>
        <a:bodyPr/>
        <a:lstStyle/>
        <a:p>
          <a:endParaRPr lang="en-US"/>
        </a:p>
      </dgm:t>
    </dgm:pt>
    <dgm:pt modelId="{AD8DD242-BF85-41AA-BCE4-631118D2AB02}" type="sibTrans" cxnId="{7D06491B-B5D4-4729-A653-1DF465413CB6}">
      <dgm:prSet/>
      <dgm:spPr/>
      <dgm:t>
        <a:bodyPr/>
        <a:lstStyle/>
        <a:p>
          <a:endParaRPr lang="en-US"/>
        </a:p>
      </dgm:t>
    </dgm:pt>
    <dgm:pt modelId="{118C64B6-5A01-44DB-9050-A5A34D8041B2}">
      <dgm:prSet/>
      <dgm:spPr/>
      <dgm:t>
        <a:bodyPr/>
        <a:lstStyle/>
        <a:p>
          <a:pPr rtl="0"/>
          <a:r>
            <a:rPr lang="en-US" dirty="0" smtClean="0"/>
            <a:t>Then do a branch out dispersion with your group’s neighbors, sending amplitude to each group</a:t>
          </a:r>
          <a:endParaRPr lang="en-US" dirty="0"/>
        </a:p>
      </dgm:t>
    </dgm:pt>
    <dgm:pt modelId="{31276116-568A-4819-96AC-4288F8448E11}" type="parTrans" cxnId="{2A99E72E-117A-4E03-BB2A-0C9C10E9D3F3}">
      <dgm:prSet/>
      <dgm:spPr/>
      <dgm:t>
        <a:bodyPr/>
        <a:lstStyle/>
        <a:p>
          <a:endParaRPr lang="en-US"/>
        </a:p>
      </dgm:t>
    </dgm:pt>
    <dgm:pt modelId="{1AEED2A2-EE7F-4FC9-9AB3-080177167851}" type="sibTrans" cxnId="{2A99E72E-117A-4E03-BB2A-0C9C10E9D3F3}">
      <dgm:prSet/>
      <dgm:spPr/>
      <dgm:t>
        <a:bodyPr/>
        <a:lstStyle/>
        <a:p>
          <a:endParaRPr lang="en-US"/>
        </a:p>
      </dgm:t>
    </dgm:pt>
    <dgm:pt modelId="{3D0551F9-A35A-4226-B258-6209A12223B5}">
      <dgm:prSet/>
      <dgm:spPr/>
      <dgm:t>
        <a:bodyPr/>
        <a:lstStyle/>
        <a:p>
          <a:pPr rtl="0"/>
          <a:r>
            <a:rPr lang="en-US" smtClean="0"/>
            <a:t>Amplitude travels in wave like patterns towards marked node</a:t>
          </a:r>
          <a:endParaRPr lang="en-US"/>
        </a:p>
      </dgm:t>
    </dgm:pt>
    <dgm:pt modelId="{E5488873-8966-417B-89DD-8AB7BAE5E715}" type="parTrans" cxnId="{08BA138E-6FDA-4730-930E-CCB456039589}">
      <dgm:prSet/>
      <dgm:spPr/>
      <dgm:t>
        <a:bodyPr/>
        <a:lstStyle/>
        <a:p>
          <a:endParaRPr lang="en-US"/>
        </a:p>
      </dgm:t>
    </dgm:pt>
    <dgm:pt modelId="{46595B6F-2667-4539-880D-CEC0FDA1D079}" type="sibTrans" cxnId="{08BA138E-6FDA-4730-930E-CCB456039589}">
      <dgm:prSet/>
      <dgm:spPr/>
      <dgm:t>
        <a:bodyPr/>
        <a:lstStyle/>
        <a:p>
          <a:endParaRPr lang="en-US"/>
        </a:p>
      </dgm:t>
    </dgm:pt>
    <dgm:pt modelId="{69E80FA4-0D26-403A-8C4B-FB16BE8E0519}" type="pres">
      <dgm:prSet presAssocID="{B28F9AB1-1332-4F5A-AB63-8F8350C78A4E}" presName="Name0" presStyleCnt="0">
        <dgm:presLayoutVars>
          <dgm:dir/>
          <dgm:resizeHandles val="exact"/>
        </dgm:presLayoutVars>
      </dgm:prSet>
      <dgm:spPr/>
    </dgm:pt>
    <dgm:pt modelId="{B691EF4F-707B-4152-B37A-6DBCE590ADB3}" type="pres">
      <dgm:prSet presAssocID="{B28F9AB1-1332-4F5A-AB63-8F8350C78A4E}" presName="arrow" presStyleLbl="bgShp" presStyleIdx="0" presStyleCnt="1"/>
      <dgm:spPr/>
    </dgm:pt>
    <dgm:pt modelId="{8123935C-11FC-4215-A48D-A3503BD24BE7}" type="pres">
      <dgm:prSet presAssocID="{B28F9AB1-1332-4F5A-AB63-8F8350C78A4E}" presName="points" presStyleCnt="0"/>
      <dgm:spPr/>
    </dgm:pt>
    <dgm:pt modelId="{7992FD9C-3981-43BF-8529-CB2978A0575D}" type="pres">
      <dgm:prSet presAssocID="{1DC7A44C-F3E8-4300-BD52-10CD5D226615}" presName="compositeA" presStyleCnt="0"/>
      <dgm:spPr/>
    </dgm:pt>
    <dgm:pt modelId="{496B887B-EACA-4E18-8AC0-09EE0075EC4D}" type="pres">
      <dgm:prSet presAssocID="{1DC7A44C-F3E8-4300-BD52-10CD5D226615}" presName="textA" presStyleLbl="revTx" presStyleIdx="0" presStyleCnt="3">
        <dgm:presLayoutVars>
          <dgm:bulletEnabled val="1"/>
        </dgm:presLayoutVars>
      </dgm:prSet>
      <dgm:spPr/>
    </dgm:pt>
    <dgm:pt modelId="{98B2D4A9-475F-42CD-ABD7-76EB34207AC2}" type="pres">
      <dgm:prSet presAssocID="{1DC7A44C-F3E8-4300-BD52-10CD5D226615}" presName="circleA" presStyleLbl="node1" presStyleIdx="0" presStyleCnt="3"/>
      <dgm:spPr/>
    </dgm:pt>
    <dgm:pt modelId="{BAC70993-0BC1-4349-A98D-D5449B632133}" type="pres">
      <dgm:prSet presAssocID="{1DC7A44C-F3E8-4300-BD52-10CD5D226615}" presName="spaceA" presStyleCnt="0"/>
      <dgm:spPr/>
    </dgm:pt>
    <dgm:pt modelId="{CF05E005-1797-4EDC-8D3B-0B498F22017F}" type="pres">
      <dgm:prSet presAssocID="{AD8DD242-BF85-41AA-BCE4-631118D2AB02}" presName="space" presStyleCnt="0"/>
      <dgm:spPr/>
    </dgm:pt>
    <dgm:pt modelId="{2C9A6EC0-62A6-427D-8F3F-EF85E02BF2A2}" type="pres">
      <dgm:prSet presAssocID="{118C64B6-5A01-44DB-9050-A5A34D8041B2}" presName="compositeB" presStyleCnt="0"/>
      <dgm:spPr/>
    </dgm:pt>
    <dgm:pt modelId="{8429246A-FAE1-4245-8174-0E73F45C8F01}" type="pres">
      <dgm:prSet presAssocID="{118C64B6-5A01-44DB-9050-A5A34D8041B2}" presName="textB" presStyleLbl="revTx" presStyleIdx="1" presStyleCnt="3">
        <dgm:presLayoutVars>
          <dgm:bulletEnabled val="1"/>
        </dgm:presLayoutVars>
      </dgm:prSet>
      <dgm:spPr/>
    </dgm:pt>
    <dgm:pt modelId="{1D6DECEA-1F89-4C9F-9150-47C783508129}" type="pres">
      <dgm:prSet presAssocID="{118C64B6-5A01-44DB-9050-A5A34D8041B2}" presName="circleB" presStyleLbl="node1" presStyleIdx="1" presStyleCnt="3"/>
      <dgm:spPr/>
    </dgm:pt>
    <dgm:pt modelId="{E1BB8FB7-3732-41F6-8145-1916C3DF8AD9}" type="pres">
      <dgm:prSet presAssocID="{118C64B6-5A01-44DB-9050-A5A34D8041B2}" presName="spaceB" presStyleCnt="0"/>
      <dgm:spPr/>
    </dgm:pt>
    <dgm:pt modelId="{6FAB631D-95B5-4BC1-82E2-0C976873F2E4}" type="pres">
      <dgm:prSet presAssocID="{1AEED2A2-EE7F-4FC9-9AB3-080177167851}" presName="space" presStyleCnt="0"/>
      <dgm:spPr/>
    </dgm:pt>
    <dgm:pt modelId="{E61141F7-827D-4996-85CF-FB4C0E443FE2}" type="pres">
      <dgm:prSet presAssocID="{3D0551F9-A35A-4226-B258-6209A12223B5}" presName="compositeA" presStyleCnt="0"/>
      <dgm:spPr/>
    </dgm:pt>
    <dgm:pt modelId="{8161573F-631D-4994-B1CB-6A32870D563A}" type="pres">
      <dgm:prSet presAssocID="{3D0551F9-A35A-4226-B258-6209A12223B5}" presName="textA" presStyleLbl="revTx" presStyleIdx="2" presStyleCnt="3">
        <dgm:presLayoutVars>
          <dgm:bulletEnabled val="1"/>
        </dgm:presLayoutVars>
      </dgm:prSet>
      <dgm:spPr/>
    </dgm:pt>
    <dgm:pt modelId="{7181F58E-04F8-4A2B-AAA0-10FFEA3D3CD9}" type="pres">
      <dgm:prSet presAssocID="{3D0551F9-A35A-4226-B258-6209A12223B5}" presName="circleA" presStyleLbl="node1" presStyleIdx="2" presStyleCnt="3"/>
      <dgm:spPr/>
    </dgm:pt>
    <dgm:pt modelId="{2EDE37D5-4248-483B-BDD3-6CC2EA36443B}" type="pres">
      <dgm:prSet presAssocID="{3D0551F9-A35A-4226-B258-6209A12223B5}" presName="spaceA" presStyleCnt="0"/>
      <dgm:spPr/>
    </dgm:pt>
  </dgm:ptLst>
  <dgm:cxnLst>
    <dgm:cxn modelId="{08BA138E-6FDA-4730-930E-CCB456039589}" srcId="{B28F9AB1-1332-4F5A-AB63-8F8350C78A4E}" destId="{3D0551F9-A35A-4226-B258-6209A12223B5}" srcOrd="2" destOrd="0" parTransId="{E5488873-8966-417B-89DD-8AB7BAE5E715}" sibTransId="{46595B6F-2667-4539-880D-CEC0FDA1D079}"/>
    <dgm:cxn modelId="{36902620-F649-42EB-A5BE-DA59F6974363}" type="presOf" srcId="{B28F9AB1-1332-4F5A-AB63-8F8350C78A4E}" destId="{69E80FA4-0D26-403A-8C4B-FB16BE8E0519}" srcOrd="0" destOrd="0" presId="urn:microsoft.com/office/officeart/2005/8/layout/hProcess11"/>
    <dgm:cxn modelId="{7D06491B-B5D4-4729-A653-1DF465413CB6}" srcId="{B28F9AB1-1332-4F5A-AB63-8F8350C78A4E}" destId="{1DC7A44C-F3E8-4300-BD52-10CD5D226615}" srcOrd="0" destOrd="0" parTransId="{5BF9338B-5ADB-4532-9304-08A5D5994D2D}" sibTransId="{AD8DD242-BF85-41AA-BCE4-631118D2AB02}"/>
    <dgm:cxn modelId="{7CF63CC5-95E6-4074-A5AA-4117E2AC96D3}" type="presOf" srcId="{118C64B6-5A01-44DB-9050-A5A34D8041B2}" destId="{8429246A-FAE1-4245-8174-0E73F45C8F01}" srcOrd="0" destOrd="0" presId="urn:microsoft.com/office/officeart/2005/8/layout/hProcess11"/>
    <dgm:cxn modelId="{759FFC12-D0D3-443C-9653-F3AE76384937}" type="presOf" srcId="{3D0551F9-A35A-4226-B258-6209A12223B5}" destId="{8161573F-631D-4994-B1CB-6A32870D563A}" srcOrd="0" destOrd="0" presId="urn:microsoft.com/office/officeart/2005/8/layout/hProcess11"/>
    <dgm:cxn modelId="{2A99E72E-117A-4E03-BB2A-0C9C10E9D3F3}" srcId="{B28F9AB1-1332-4F5A-AB63-8F8350C78A4E}" destId="{118C64B6-5A01-44DB-9050-A5A34D8041B2}" srcOrd="1" destOrd="0" parTransId="{31276116-568A-4819-96AC-4288F8448E11}" sibTransId="{1AEED2A2-EE7F-4FC9-9AB3-080177167851}"/>
    <dgm:cxn modelId="{1284C78B-32C1-47C4-822E-BE615831A740}" type="presOf" srcId="{1DC7A44C-F3E8-4300-BD52-10CD5D226615}" destId="{496B887B-EACA-4E18-8AC0-09EE0075EC4D}" srcOrd="0" destOrd="0" presId="urn:microsoft.com/office/officeart/2005/8/layout/hProcess11"/>
    <dgm:cxn modelId="{1A5CDE6A-16C8-45D0-8630-90D0A25B00A5}" type="presParOf" srcId="{69E80FA4-0D26-403A-8C4B-FB16BE8E0519}" destId="{B691EF4F-707B-4152-B37A-6DBCE590ADB3}" srcOrd="0" destOrd="0" presId="urn:microsoft.com/office/officeart/2005/8/layout/hProcess11"/>
    <dgm:cxn modelId="{EFAF5732-05F7-4266-B13D-1D78C0B12AD5}" type="presParOf" srcId="{69E80FA4-0D26-403A-8C4B-FB16BE8E0519}" destId="{8123935C-11FC-4215-A48D-A3503BD24BE7}" srcOrd="1" destOrd="0" presId="urn:microsoft.com/office/officeart/2005/8/layout/hProcess11"/>
    <dgm:cxn modelId="{F3492916-5D03-4042-9981-A034A8B2374E}" type="presParOf" srcId="{8123935C-11FC-4215-A48D-A3503BD24BE7}" destId="{7992FD9C-3981-43BF-8529-CB2978A0575D}" srcOrd="0" destOrd="0" presId="urn:microsoft.com/office/officeart/2005/8/layout/hProcess11"/>
    <dgm:cxn modelId="{338D842E-7AC5-4F9A-8683-B04AE3F909D3}" type="presParOf" srcId="{7992FD9C-3981-43BF-8529-CB2978A0575D}" destId="{496B887B-EACA-4E18-8AC0-09EE0075EC4D}" srcOrd="0" destOrd="0" presId="urn:microsoft.com/office/officeart/2005/8/layout/hProcess11"/>
    <dgm:cxn modelId="{4D896013-5F53-4339-A2B0-47022E402CBD}" type="presParOf" srcId="{7992FD9C-3981-43BF-8529-CB2978A0575D}" destId="{98B2D4A9-475F-42CD-ABD7-76EB34207AC2}" srcOrd="1" destOrd="0" presId="urn:microsoft.com/office/officeart/2005/8/layout/hProcess11"/>
    <dgm:cxn modelId="{CA5A046F-23F4-49B7-ADA6-FF37FA6F5A3A}" type="presParOf" srcId="{7992FD9C-3981-43BF-8529-CB2978A0575D}" destId="{BAC70993-0BC1-4349-A98D-D5449B632133}" srcOrd="2" destOrd="0" presId="urn:microsoft.com/office/officeart/2005/8/layout/hProcess11"/>
    <dgm:cxn modelId="{5EEC71CD-DBC0-4E76-BF76-30C0D3965FC5}" type="presParOf" srcId="{8123935C-11FC-4215-A48D-A3503BD24BE7}" destId="{CF05E005-1797-4EDC-8D3B-0B498F22017F}" srcOrd="1" destOrd="0" presId="urn:microsoft.com/office/officeart/2005/8/layout/hProcess11"/>
    <dgm:cxn modelId="{862B8065-19A2-42E0-B1A0-1F27BB928D2B}" type="presParOf" srcId="{8123935C-11FC-4215-A48D-A3503BD24BE7}" destId="{2C9A6EC0-62A6-427D-8F3F-EF85E02BF2A2}" srcOrd="2" destOrd="0" presId="urn:microsoft.com/office/officeart/2005/8/layout/hProcess11"/>
    <dgm:cxn modelId="{3EF21A1B-F2A2-469B-BE6B-5B2DB075ABCE}" type="presParOf" srcId="{2C9A6EC0-62A6-427D-8F3F-EF85E02BF2A2}" destId="{8429246A-FAE1-4245-8174-0E73F45C8F01}" srcOrd="0" destOrd="0" presId="urn:microsoft.com/office/officeart/2005/8/layout/hProcess11"/>
    <dgm:cxn modelId="{6C4AF211-ED4B-4507-A9EA-ED1456119532}" type="presParOf" srcId="{2C9A6EC0-62A6-427D-8F3F-EF85E02BF2A2}" destId="{1D6DECEA-1F89-4C9F-9150-47C783508129}" srcOrd="1" destOrd="0" presId="urn:microsoft.com/office/officeart/2005/8/layout/hProcess11"/>
    <dgm:cxn modelId="{46CA0EE3-E6B1-43B9-A6A2-B6A664BBDFC5}" type="presParOf" srcId="{2C9A6EC0-62A6-427D-8F3F-EF85E02BF2A2}" destId="{E1BB8FB7-3732-41F6-8145-1916C3DF8AD9}" srcOrd="2" destOrd="0" presId="urn:microsoft.com/office/officeart/2005/8/layout/hProcess11"/>
    <dgm:cxn modelId="{049233D2-D1FF-4AC6-9C8F-2160A2B06B64}" type="presParOf" srcId="{8123935C-11FC-4215-A48D-A3503BD24BE7}" destId="{6FAB631D-95B5-4BC1-82E2-0C976873F2E4}" srcOrd="3" destOrd="0" presId="urn:microsoft.com/office/officeart/2005/8/layout/hProcess11"/>
    <dgm:cxn modelId="{D80F7221-F4BC-4D81-B3A5-90EB3484E7CD}" type="presParOf" srcId="{8123935C-11FC-4215-A48D-A3503BD24BE7}" destId="{E61141F7-827D-4996-85CF-FB4C0E443FE2}" srcOrd="4" destOrd="0" presId="urn:microsoft.com/office/officeart/2005/8/layout/hProcess11"/>
    <dgm:cxn modelId="{BC2C1CFE-0EFB-4335-AD15-B4D98D03508E}" type="presParOf" srcId="{E61141F7-827D-4996-85CF-FB4C0E443FE2}" destId="{8161573F-631D-4994-B1CB-6A32870D563A}" srcOrd="0" destOrd="0" presId="urn:microsoft.com/office/officeart/2005/8/layout/hProcess11"/>
    <dgm:cxn modelId="{3CBC47C6-69D8-4808-A650-3B9FAE6EB24F}" type="presParOf" srcId="{E61141F7-827D-4996-85CF-FB4C0E443FE2}" destId="{7181F58E-04F8-4A2B-AAA0-10FFEA3D3CD9}" srcOrd="1" destOrd="0" presId="urn:microsoft.com/office/officeart/2005/8/layout/hProcess11"/>
    <dgm:cxn modelId="{F50A532B-7358-49DE-9743-AC5EBDD4C9F0}" type="presParOf" srcId="{E61141F7-827D-4996-85CF-FB4C0E443FE2}" destId="{2EDE37D5-4248-483B-BDD3-6CC2EA36443B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3A54376-7980-4987-BC2F-EB52B098D3A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85FF1C8-55BC-451E-99D7-D14AFA173380}">
      <dgm:prSet/>
      <dgm:spPr/>
      <dgm:t>
        <a:bodyPr/>
        <a:lstStyle/>
        <a:p>
          <a:pPr rtl="0"/>
          <a:r>
            <a:rPr lang="en-US" smtClean="0"/>
            <a:t>Squares</a:t>
          </a:r>
          <a:endParaRPr lang="en-US"/>
        </a:p>
      </dgm:t>
    </dgm:pt>
    <dgm:pt modelId="{10B66F90-CD83-4BAA-A0EA-F0B6C242E0CA}" type="parTrans" cxnId="{AB7D3B03-EE76-46DA-A900-F9210131803F}">
      <dgm:prSet/>
      <dgm:spPr/>
      <dgm:t>
        <a:bodyPr/>
        <a:lstStyle/>
        <a:p>
          <a:endParaRPr lang="en-US"/>
        </a:p>
      </dgm:t>
    </dgm:pt>
    <dgm:pt modelId="{25C7AB71-BEC9-4D61-8751-6121DF9ACB17}" type="sibTrans" cxnId="{AB7D3B03-EE76-46DA-A900-F9210131803F}">
      <dgm:prSet/>
      <dgm:spPr/>
      <dgm:t>
        <a:bodyPr/>
        <a:lstStyle/>
        <a:p>
          <a:endParaRPr lang="en-US"/>
        </a:p>
      </dgm:t>
    </dgm:pt>
    <dgm:pt modelId="{0EE1A7B3-CC21-4735-A0B9-72D5EFC934B9}">
      <dgm:prSet/>
      <dgm:spPr/>
      <dgm:t>
        <a:bodyPr/>
        <a:lstStyle/>
        <a:p>
          <a:pPr rtl="0"/>
          <a:r>
            <a:rPr lang="en-US" smtClean="0"/>
            <a:t>Crosses</a:t>
          </a:r>
          <a:endParaRPr lang="en-US"/>
        </a:p>
      </dgm:t>
    </dgm:pt>
    <dgm:pt modelId="{E5FD3C6D-4030-4B3D-BECB-454C8A7CA8EF}" type="parTrans" cxnId="{3F57F0AF-5B50-40BC-86F6-DD993DBE5AE3}">
      <dgm:prSet/>
      <dgm:spPr/>
      <dgm:t>
        <a:bodyPr/>
        <a:lstStyle/>
        <a:p>
          <a:endParaRPr lang="en-US"/>
        </a:p>
      </dgm:t>
    </dgm:pt>
    <dgm:pt modelId="{6BD29168-F1D9-4AAA-8487-730BA9DB693B}" type="sibTrans" cxnId="{3F57F0AF-5B50-40BC-86F6-DD993DBE5AE3}">
      <dgm:prSet/>
      <dgm:spPr/>
      <dgm:t>
        <a:bodyPr/>
        <a:lstStyle/>
        <a:p>
          <a:endParaRPr lang="en-US"/>
        </a:p>
      </dgm:t>
    </dgm:pt>
    <dgm:pt modelId="{21A8A02D-976A-4E47-869D-3F2AD397DEF7}">
      <dgm:prSet/>
      <dgm:spPr/>
      <dgm:t>
        <a:bodyPr/>
        <a:lstStyle/>
        <a:p>
          <a:pPr rtl="0"/>
          <a:r>
            <a:rPr lang="en-US" smtClean="0"/>
            <a:t>Corners</a:t>
          </a:r>
          <a:endParaRPr lang="en-US"/>
        </a:p>
      </dgm:t>
    </dgm:pt>
    <dgm:pt modelId="{2CEE2564-1B6A-4B59-95EF-A61647B6B09E}" type="parTrans" cxnId="{2C35F957-ADEF-4C68-86B2-B079E0DF046C}">
      <dgm:prSet/>
      <dgm:spPr/>
      <dgm:t>
        <a:bodyPr/>
        <a:lstStyle/>
        <a:p>
          <a:endParaRPr lang="en-US"/>
        </a:p>
      </dgm:t>
    </dgm:pt>
    <dgm:pt modelId="{6299CD85-55F6-4DE0-92AD-3112718C578A}" type="sibTrans" cxnId="{2C35F957-ADEF-4C68-86B2-B079E0DF046C}">
      <dgm:prSet/>
      <dgm:spPr/>
      <dgm:t>
        <a:bodyPr/>
        <a:lstStyle/>
        <a:p>
          <a:endParaRPr lang="en-US"/>
        </a:p>
      </dgm:t>
    </dgm:pt>
    <dgm:pt modelId="{F52EBA16-ED75-46A6-992F-D7793F69BBDF}" type="pres">
      <dgm:prSet presAssocID="{93A54376-7980-4987-BC2F-EB52B098D3A3}" presName="Name0" presStyleCnt="0">
        <dgm:presLayoutVars>
          <dgm:dir/>
          <dgm:animLvl val="lvl"/>
          <dgm:resizeHandles val="exact"/>
        </dgm:presLayoutVars>
      </dgm:prSet>
      <dgm:spPr/>
    </dgm:pt>
    <dgm:pt modelId="{6D9DC1CF-7ECE-4FDD-BCD2-82C8366C47B3}" type="pres">
      <dgm:prSet presAssocID="{885FF1C8-55BC-451E-99D7-D14AFA173380}" presName="composite" presStyleCnt="0"/>
      <dgm:spPr/>
    </dgm:pt>
    <dgm:pt modelId="{57999181-FC4D-4151-AAC4-90F979FFC8FC}" type="pres">
      <dgm:prSet presAssocID="{885FF1C8-55BC-451E-99D7-D14AFA1733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5ECF0CA6-F3E2-4569-B761-587ECC7CEF84}" type="pres">
      <dgm:prSet presAssocID="{885FF1C8-55BC-451E-99D7-D14AFA173380}" presName="desTx" presStyleLbl="alignAccFollowNode1" presStyleIdx="0" presStyleCnt="3">
        <dgm:presLayoutVars>
          <dgm:bulletEnabled val="1"/>
        </dgm:presLayoutVars>
      </dgm:prSet>
      <dgm:spPr/>
    </dgm:pt>
    <dgm:pt modelId="{9AFF3448-B819-45E2-8493-53F07D30F355}" type="pres">
      <dgm:prSet presAssocID="{25C7AB71-BEC9-4D61-8751-6121DF9ACB17}" presName="space" presStyleCnt="0"/>
      <dgm:spPr/>
    </dgm:pt>
    <dgm:pt modelId="{E41C2B03-1E6E-4A6B-AF03-5C398AA6477B}" type="pres">
      <dgm:prSet presAssocID="{0EE1A7B3-CC21-4735-A0B9-72D5EFC934B9}" presName="composite" presStyleCnt="0"/>
      <dgm:spPr/>
    </dgm:pt>
    <dgm:pt modelId="{19CD0599-57BA-4D94-AF2D-E2DDC9CAFDD2}" type="pres">
      <dgm:prSet presAssocID="{0EE1A7B3-CC21-4735-A0B9-72D5EFC934B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60ECC271-F937-4663-91AE-B5C17022C31C}" type="pres">
      <dgm:prSet presAssocID="{0EE1A7B3-CC21-4735-A0B9-72D5EFC934B9}" presName="desTx" presStyleLbl="alignAccFollowNode1" presStyleIdx="1" presStyleCnt="3">
        <dgm:presLayoutVars>
          <dgm:bulletEnabled val="1"/>
        </dgm:presLayoutVars>
      </dgm:prSet>
      <dgm:spPr/>
    </dgm:pt>
    <dgm:pt modelId="{3EC8AC27-E3F1-4B55-BEDC-055207E736E8}" type="pres">
      <dgm:prSet presAssocID="{6BD29168-F1D9-4AAA-8487-730BA9DB693B}" presName="space" presStyleCnt="0"/>
      <dgm:spPr/>
    </dgm:pt>
    <dgm:pt modelId="{34026CFE-D4F3-43EF-8EEE-D32D3FDD7659}" type="pres">
      <dgm:prSet presAssocID="{21A8A02D-976A-4E47-869D-3F2AD397DEF7}" presName="composite" presStyleCnt="0"/>
      <dgm:spPr/>
    </dgm:pt>
    <dgm:pt modelId="{AD627740-B525-4098-A8FB-9B35FF632CC2}" type="pres">
      <dgm:prSet presAssocID="{21A8A02D-976A-4E47-869D-3F2AD397DEF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3A3B5D0C-136E-477D-8F4A-FEFA0E416D38}" type="pres">
      <dgm:prSet presAssocID="{21A8A02D-976A-4E47-869D-3F2AD397DEF7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E52B80A2-1BE4-4FCD-9E38-6D5490B6727F}" type="presOf" srcId="{885FF1C8-55BC-451E-99D7-D14AFA173380}" destId="{57999181-FC4D-4151-AAC4-90F979FFC8FC}" srcOrd="0" destOrd="0" presId="urn:microsoft.com/office/officeart/2005/8/layout/hList1"/>
    <dgm:cxn modelId="{AB7D3B03-EE76-46DA-A900-F9210131803F}" srcId="{93A54376-7980-4987-BC2F-EB52B098D3A3}" destId="{885FF1C8-55BC-451E-99D7-D14AFA173380}" srcOrd="0" destOrd="0" parTransId="{10B66F90-CD83-4BAA-A0EA-F0B6C242E0CA}" sibTransId="{25C7AB71-BEC9-4D61-8751-6121DF9ACB17}"/>
    <dgm:cxn modelId="{B5FD8EC5-DE64-4B4D-A3D6-AE2498E5F00E}" type="presOf" srcId="{21A8A02D-976A-4E47-869D-3F2AD397DEF7}" destId="{AD627740-B525-4098-A8FB-9B35FF632CC2}" srcOrd="0" destOrd="0" presId="urn:microsoft.com/office/officeart/2005/8/layout/hList1"/>
    <dgm:cxn modelId="{2C35F957-ADEF-4C68-86B2-B079E0DF046C}" srcId="{93A54376-7980-4987-BC2F-EB52B098D3A3}" destId="{21A8A02D-976A-4E47-869D-3F2AD397DEF7}" srcOrd="2" destOrd="0" parTransId="{2CEE2564-1B6A-4B59-95EF-A61647B6B09E}" sibTransId="{6299CD85-55F6-4DE0-92AD-3112718C578A}"/>
    <dgm:cxn modelId="{588B8F92-E7C0-467F-8DF6-17B70A5E17CB}" type="presOf" srcId="{93A54376-7980-4987-BC2F-EB52B098D3A3}" destId="{F52EBA16-ED75-46A6-992F-D7793F69BBDF}" srcOrd="0" destOrd="0" presId="urn:microsoft.com/office/officeart/2005/8/layout/hList1"/>
    <dgm:cxn modelId="{D8DBCABB-04BB-4AD0-B576-658EA05BE183}" type="presOf" srcId="{0EE1A7B3-CC21-4735-A0B9-72D5EFC934B9}" destId="{19CD0599-57BA-4D94-AF2D-E2DDC9CAFDD2}" srcOrd="0" destOrd="0" presId="urn:microsoft.com/office/officeart/2005/8/layout/hList1"/>
    <dgm:cxn modelId="{3F57F0AF-5B50-40BC-86F6-DD993DBE5AE3}" srcId="{93A54376-7980-4987-BC2F-EB52B098D3A3}" destId="{0EE1A7B3-CC21-4735-A0B9-72D5EFC934B9}" srcOrd="1" destOrd="0" parTransId="{E5FD3C6D-4030-4B3D-BECB-454C8A7CA8EF}" sibTransId="{6BD29168-F1D9-4AAA-8487-730BA9DB693B}"/>
    <dgm:cxn modelId="{C8D4D234-8135-42ED-BB1E-2DE23B9A6889}" type="presParOf" srcId="{F52EBA16-ED75-46A6-992F-D7793F69BBDF}" destId="{6D9DC1CF-7ECE-4FDD-BCD2-82C8366C47B3}" srcOrd="0" destOrd="0" presId="urn:microsoft.com/office/officeart/2005/8/layout/hList1"/>
    <dgm:cxn modelId="{FD002B76-3904-411D-B4BC-624CDEBADF33}" type="presParOf" srcId="{6D9DC1CF-7ECE-4FDD-BCD2-82C8366C47B3}" destId="{57999181-FC4D-4151-AAC4-90F979FFC8FC}" srcOrd="0" destOrd="0" presId="urn:microsoft.com/office/officeart/2005/8/layout/hList1"/>
    <dgm:cxn modelId="{1F0B6EB6-B273-436C-B303-18CC6062BDF6}" type="presParOf" srcId="{6D9DC1CF-7ECE-4FDD-BCD2-82C8366C47B3}" destId="{5ECF0CA6-F3E2-4569-B761-587ECC7CEF84}" srcOrd="1" destOrd="0" presId="urn:microsoft.com/office/officeart/2005/8/layout/hList1"/>
    <dgm:cxn modelId="{9F9ED2F3-E3CF-4A3D-908F-4FE273D785FF}" type="presParOf" srcId="{F52EBA16-ED75-46A6-992F-D7793F69BBDF}" destId="{9AFF3448-B819-45E2-8493-53F07D30F355}" srcOrd="1" destOrd="0" presId="urn:microsoft.com/office/officeart/2005/8/layout/hList1"/>
    <dgm:cxn modelId="{5E3F7B94-EDB0-4E47-86FA-6D35882D3E67}" type="presParOf" srcId="{F52EBA16-ED75-46A6-992F-D7793F69BBDF}" destId="{E41C2B03-1E6E-4A6B-AF03-5C398AA6477B}" srcOrd="2" destOrd="0" presId="urn:microsoft.com/office/officeart/2005/8/layout/hList1"/>
    <dgm:cxn modelId="{88F51FFF-84C5-48B0-ACD3-7A1B54DA3063}" type="presParOf" srcId="{E41C2B03-1E6E-4A6B-AF03-5C398AA6477B}" destId="{19CD0599-57BA-4D94-AF2D-E2DDC9CAFDD2}" srcOrd="0" destOrd="0" presId="urn:microsoft.com/office/officeart/2005/8/layout/hList1"/>
    <dgm:cxn modelId="{4AADC417-BCA4-42F4-B470-783FFD5F07E4}" type="presParOf" srcId="{E41C2B03-1E6E-4A6B-AF03-5C398AA6477B}" destId="{60ECC271-F937-4663-91AE-B5C17022C31C}" srcOrd="1" destOrd="0" presId="urn:microsoft.com/office/officeart/2005/8/layout/hList1"/>
    <dgm:cxn modelId="{13DB932C-44CB-4BD2-B6E5-8E28BD72A0AB}" type="presParOf" srcId="{F52EBA16-ED75-46A6-992F-D7793F69BBDF}" destId="{3EC8AC27-E3F1-4B55-BEDC-055207E736E8}" srcOrd="3" destOrd="0" presId="urn:microsoft.com/office/officeart/2005/8/layout/hList1"/>
    <dgm:cxn modelId="{9ABFA6C7-FA07-4CAC-9950-CC0FA8B09E9E}" type="presParOf" srcId="{F52EBA16-ED75-46A6-992F-D7793F69BBDF}" destId="{34026CFE-D4F3-43EF-8EEE-D32D3FDD7659}" srcOrd="4" destOrd="0" presId="urn:microsoft.com/office/officeart/2005/8/layout/hList1"/>
    <dgm:cxn modelId="{462520D9-EA6F-434A-94F7-0FC9D347690C}" type="presParOf" srcId="{34026CFE-D4F3-43EF-8EEE-D32D3FDD7659}" destId="{AD627740-B525-4098-A8FB-9B35FF632CC2}" srcOrd="0" destOrd="0" presId="urn:microsoft.com/office/officeart/2005/8/layout/hList1"/>
    <dgm:cxn modelId="{0CB0EE96-707D-4649-8064-CF5B3A703525}" type="presParOf" srcId="{34026CFE-D4F3-43EF-8EEE-D32D3FDD7659}" destId="{3A3B5D0C-136E-477D-8F4A-FEFA0E416D3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4D58CD7-F3C8-4A16-8290-607CCF9AD89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CC7837-230F-4293-B847-77A7BA81EAA6}">
      <dgm:prSet/>
      <dgm:spPr/>
      <dgm:t>
        <a:bodyPr/>
        <a:lstStyle/>
        <a:p>
          <a:pPr rtl="0"/>
          <a:r>
            <a:rPr lang="en-US" smtClean="0"/>
            <a:t>Begin by walking the robot over the grid to get equal superposition</a:t>
          </a:r>
          <a:endParaRPr lang="en-US"/>
        </a:p>
      </dgm:t>
    </dgm:pt>
    <dgm:pt modelId="{5FB52D72-FCBC-435E-A8BD-7B6B2EF2F751}" type="parTrans" cxnId="{4C8FD5B7-2449-4A08-A09A-DEC36ABFA464}">
      <dgm:prSet/>
      <dgm:spPr/>
      <dgm:t>
        <a:bodyPr/>
        <a:lstStyle/>
        <a:p>
          <a:endParaRPr lang="en-US"/>
        </a:p>
      </dgm:t>
    </dgm:pt>
    <dgm:pt modelId="{88F047EE-90FF-40A4-AFB0-E1ACE9C6495A}" type="sibTrans" cxnId="{4C8FD5B7-2449-4A08-A09A-DEC36ABFA464}">
      <dgm:prSet/>
      <dgm:spPr/>
      <dgm:t>
        <a:bodyPr/>
        <a:lstStyle/>
        <a:p>
          <a:endParaRPr lang="en-US"/>
        </a:p>
      </dgm:t>
    </dgm:pt>
    <dgm:pt modelId="{E64BE034-775C-42F2-A263-712FFFA08D87}">
      <dgm:prSet/>
      <dgm:spPr/>
      <dgm:t>
        <a:bodyPr/>
        <a:lstStyle/>
        <a:p>
          <a:pPr rtl="0"/>
          <a:r>
            <a:rPr lang="en-US" smtClean="0"/>
            <a:t>Apply U</a:t>
          </a:r>
          <a:r>
            <a:rPr lang="en-US" baseline="-25000" smtClean="0"/>
            <a:t>w</a:t>
          </a:r>
          <a:r>
            <a:rPr lang="en-US" smtClean="0"/>
            <a:t>U</a:t>
          </a:r>
          <a:r>
            <a:rPr lang="en-US" baseline="-25000" smtClean="0"/>
            <a:t>L</a:t>
          </a:r>
          <a:r>
            <a:rPr lang="en-US" smtClean="0"/>
            <a:t>U</a:t>
          </a:r>
          <a:r>
            <a:rPr lang="en-US" baseline="-25000" smtClean="0"/>
            <a:t>w</a:t>
          </a:r>
          <a:r>
            <a:rPr lang="en-US" smtClean="0"/>
            <a:t>U</a:t>
          </a:r>
          <a:r>
            <a:rPr lang="en-US" baseline="-25000" smtClean="0"/>
            <a:t>A</a:t>
          </a:r>
          <a:r>
            <a:rPr lang="en-US" smtClean="0"/>
            <a:t> repeatedly</a:t>
          </a:r>
          <a:endParaRPr lang="en-US"/>
        </a:p>
      </dgm:t>
    </dgm:pt>
    <dgm:pt modelId="{F6B29121-68FA-4655-B6F3-69988E5E4FEC}" type="parTrans" cxnId="{D48EC1B1-761F-489F-9B6A-7B6738D209EA}">
      <dgm:prSet/>
      <dgm:spPr/>
      <dgm:t>
        <a:bodyPr/>
        <a:lstStyle/>
        <a:p>
          <a:endParaRPr lang="en-US"/>
        </a:p>
      </dgm:t>
    </dgm:pt>
    <dgm:pt modelId="{669BB70B-F037-4069-9F2F-F340234F455B}" type="sibTrans" cxnId="{D48EC1B1-761F-489F-9B6A-7B6738D209EA}">
      <dgm:prSet/>
      <dgm:spPr/>
      <dgm:t>
        <a:bodyPr/>
        <a:lstStyle/>
        <a:p>
          <a:endParaRPr lang="en-US"/>
        </a:p>
      </dgm:t>
    </dgm:pt>
    <dgm:pt modelId="{86D98C96-5D9A-4900-AFE5-745897245090}">
      <dgm:prSet/>
      <dgm:spPr/>
      <dgm:t>
        <a:bodyPr/>
        <a:lstStyle/>
        <a:p>
          <a:pPr rtl="0"/>
          <a:r>
            <a:rPr lang="en-US" smtClean="0"/>
            <a:t>Measure your system</a:t>
          </a:r>
          <a:endParaRPr lang="en-US"/>
        </a:p>
      </dgm:t>
    </dgm:pt>
    <dgm:pt modelId="{16864051-B2A6-486C-9EC6-87F6042B2C2E}" type="parTrans" cxnId="{B6BDF7B3-5165-4B4E-BAA7-10F6C211576F}">
      <dgm:prSet/>
      <dgm:spPr/>
      <dgm:t>
        <a:bodyPr/>
        <a:lstStyle/>
        <a:p>
          <a:endParaRPr lang="en-US"/>
        </a:p>
      </dgm:t>
    </dgm:pt>
    <dgm:pt modelId="{F7C43F34-9D40-4698-9CC2-124098695D9F}" type="sibTrans" cxnId="{B6BDF7B3-5165-4B4E-BAA7-10F6C211576F}">
      <dgm:prSet/>
      <dgm:spPr/>
      <dgm:t>
        <a:bodyPr/>
        <a:lstStyle/>
        <a:p>
          <a:endParaRPr lang="en-US"/>
        </a:p>
      </dgm:t>
    </dgm:pt>
    <dgm:pt modelId="{6FBF38A9-0F0B-40FB-8903-2FFB5C51604A}">
      <dgm:prSet/>
      <dgm:spPr/>
      <dgm:t>
        <a:bodyPr/>
        <a:lstStyle/>
        <a:p>
          <a:pPr rtl="0"/>
          <a:r>
            <a:rPr lang="en-US" dirty="0" smtClean="0"/>
            <a:t>Repeat on a smaller region of the grid if incorrect measurement</a:t>
          </a:r>
          <a:endParaRPr lang="en-US" dirty="0"/>
        </a:p>
      </dgm:t>
    </dgm:pt>
    <dgm:pt modelId="{BAC1AF5A-53FB-45AC-AFA9-85E9AB8D6834}" type="parTrans" cxnId="{7593B60C-59D8-4FD9-8AAC-A2F6C703F2CE}">
      <dgm:prSet/>
      <dgm:spPr/>
      <dgm:t>
        <a:bodyPr/>
        <a:lstStyle/>
        <a:p>
          <a:endParaRPr lang="en-US"/>
        </a:p>
      </dgm:t>
    </dgm:pt>
    <dgm:pt modelId="{BBF663CE-D4FF-490A-BCF8-AF6F85C3DDF7}" type="sibTrans" cxnId="{7593B60C-59D8-4FD9-8AAC-A2F6C703F2CE}">
      <dgm:prSet/>
      <dgm:spPr/>
      <dgm:t>
        <a:bodyPr/>
        <a:lstStyle/>
        <a:p>
          <a:endParaRPr lang="en-US"/>
        </a:p>
      </dgm:t>
    </dgm:pt>
    <dgm:pt modelId="{65C1D6CA-607D-428E-AA9E-51BF6B71FE61}" type="pres">
      <dgm:prSet presAssocID="{E4D58CD7-F3C8-4A16-8290-607CCF9AD89B}" presName="Name0" presStyleCnt="0">
        <dgm:presLayoutVars>
          <dgm:dir/>
          <dgm:resizeHandles val="exact"/>
        </dgm:presLayoutVars>
      </dgm:prSet>
      <dgm:spPr/>
    </dgm:pt>
    <dgm:pt modelId="{48EAC7C3-6F99-4866-86DA-41E466910A42}" type="pres">
      <dgm:prSet presAssocID="{E4D58CD7-F3C8-4A16-8290-607CCF9AD89B}" presName="arrow" presStyleLbl="bgShp" presStyleIdx="0" presStyleCnt="1"/>
      <dgm:spPr/>
    </dgm:pt>
    <dgm:pt modelId="{7C7F7BF4-F962-4EE3-9F57-DFE54B63A188}" type="pres">
      <dgm:prSet presAssocID="{E4D58CD7-F3C8-4A16-8290-607CCF9AD89B}" presName="points" presStyleCnt="0"/>
      <dgm:spPr/>
    </dgm:pt>
    <dgm:pt modelId="{A7ABA43D-987C-40ED-974B-9120368D8703}" type="pres">
      <dgm:prSet presAssocID="{55CC7837-230F-4293-B847-77A7BA81EAA6}" presName="compositeA" presStyleCnt="0"/>
      <dgm:spPr/>
    </dgm:pt>
    <dgm:pt modelId="{D4223ED3-D554-4ADA-849E-C9E8B6431C31}" type="pres">
      <dgm:prSet presAssocID="{55CC7837-230F-4293-B847-77A7BA81EAA6}" presName="textA" presStyleLbl="revTx" presStyleIdx="0" presStyleCnt="4">
        <dgm:presLayoutVars>
          <dgm:bulletEnabled val="1"/>
        </dgm:presLayoutVars>
      </dgm:prSet>
      <dgm:spPr/>
    </dgm:pt>
    <dgm:pt modelId="{5F856C5C-F6D3-4CEE-8CA0-9230AE648539}" type="pres">
      <dgm:prSet presAssocID="{55CC7837-230F-4293-B847-77A7BA81EAA6}" presName="circleA" presStyleLbl="node1" presStyleIdx="0" presStyleCnt="4"/>
      <dgm:spPr/>
    </dgm:pt>
    <dgm:pt modelId="{871BFD6C-B989-423F-9A06-DA6E36BA192C}" type="pres">
      <dgm:prSet presAssocID="{55CC7837-230F-4293-B847-77A7BA81EAA6}" presName="spaceA" presStyleCnt="0"/>
      <dgm:spPr/>
    </dgm:pt>
    <dgm:pt modelId="{95FAC062-AD6C-4C8A-9C82-FA835B289B59}" type="pres">
      <dgm:prSet presAssocID="{88F047EE-90FF-40A4-AFB0-E1ACE9C6495A}" presName="space" presStyleCnt="0"/>
      <dgm:spPr/>
    </dgm:pt>
    <dgm:pt modelId="{8D36B800-ED5B-45F8-8A3F-71C70FBFA752}" type="pres">
      <dgm:prSet presAssocID="{E64BE034-775C-42F2-A263-712FFFA08D87}" presName="compositeB" presStyleCnt="0"/>
      <dgm:spPr/>
    </dgm:pt>
    <dgm:pt modelId="{1A6A5CBE-C7E7-495A-9A04-F8A6ECBE43D0}" type="pres">
      <dgm:prSet presAssocID="{E64BE034-775C-42F2-A263-712FFFA08D87}" presName="textB" presStyleLbl="revTx" presStyleIdx="1" presStyleCnt="4">
        <dgm:presLayoutVars>
          <dgm:bulletEnabled val="1"/>
        </dgm:presLayoutVars>
      </dgm:prSet>
      <dgm:spPr/>
    </dgm:pt>
    <dgm:pt modelId="{BEBCE1D7-BCF6-4D9E-A5A6-D75C48FCCE3C}" type="pres">
      <dgm:prSet presAssocID="{E64BE034-775C-42F2-A263-712FFFA08D87}" presName="circleB" presStyleLbl="node1" presStyleIdx="1" presStyleCnt="4"/>
      <dgm:spPr/>
    </dgm:pt>
    <dgm:pt modelId="{397CD641-F574-40AB-9BB7-5425640ABEFD}" type="pres">
      <dgm:prSet presAssocID="{E64BE034-775C-42F2-A263-712FFFA08D87}" presName="spaceB" presStyleCnt="0"/>
      <dgm:spPr/>
    </dgm:pt>
    <dgm:pt modelId="{8B6E1155-C217-45D5-9D5A-8C5969C89F30}" type="pres">
      <dgm:prSet presAssocID="{669BB70B-F037-4069-9F2F-F340234F455B}" presName="space" presStyleCnt="0"/>
      <dgm:spPr/>
    </dgm:pt>
    <dgm:pt modelId="{C6CEBAD2-1CCB-46C9-A4FC-117F5C9859E9}" type="pres">
      <dgm:prSet presAssocID="{86D98C96-5D9A-4900-AFE5-745897245090}" presName="compositeA" presStyleCnt="0"/>
      <dgm:spPr/>
    </dgm:pt>
    <dgm:pt modelId="{C9122D3F-590C-4A0B-BC5B-76AB0ED283BC}" type="pres">
      <dgm:prSet presAssocID="{86D98C96-5D9A-4900-AFE5-745897245090}" presName="textA" presStyleLbl="revTx" presStyleIdx="2" presStyleCnt="4">
        <dgm:presLayoutVars>
          <dgm:bulletEnabled val="1"/>
        </dgm:presLayoutVars>
      </dgm:prSet>
      <dgm:spPr/>
    </dgm:pt>
    <dgm:pt modelId="{D0C758C7-A00A-414F-9824-A306A3A2E2EC}" type="pres">
      <dgm:prSet presAssocID="{86D98C96-5D9A-4900-AFE5-745897245090}" presName="circleA" presStyleLbl="node1" presStyleIdx="2" presStyleCnt="4"/>
      <dgm:spPr/>
    </dgm:pt>
    <dgm:pt modelId="{983423CE-CE01-4936-AA73-0EF396257A16}" type="pres">
      <dgm:prSet presAssocID="{86D98C96-5D9A-4900-AFE5-745897245090}" presName="spaceA" presStyleCnt="0"/>
      <dgm:spPr/>
    </dgm:pt>
    <dgm:pt modelId="{CCE799AB-5DEF-4915-B21F-921C618B5A32}" type="pres">
      <dgm:prSet presAssocID="{F7C43F34-9D40-4698-9CC2-124098695D9F}" presName="space" presStyleCnt="0"/>
      <dgm:spPr/>
    </dgm:pt>
    <dgm:pt modelId="{461BC9F9-51C7-47AC-95E0-58634D21A4F8}" type="pres">
      <dgm:prSet presAssocID="{6FBF38A9-0F0B-40FB-8903-2FFB5C51604A}" presName="compositeB" presStyleCnt="0"/>
      <dgm:spPr/>
    </dgm:pt>
    <dgm:pt modelId="{D534CC02-62EB-4998-9FFC-DCD58E41F858}" type="pres">
      <dgm:prSet presAssocID="{6FBF38A9-0F0B-40FB-8903-2FFB5C51604A}" presName="textB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9FF1CE-44AF-4F3E-A1EF-5E8AC0F9C82A}" type="pres">
      <dgm:prSet presAssocID="{6FBF38A9-0F0B-40FB-8903-2FFB5C51604A}" presName="circleB" presStyleLbl="node1" presStyleIdx="3" presStyleCnt="4"/>
      <dgm:spPr/>
    </dgm:pt>
    <dgm:pt modelId="{1CD0C032-9666-4C39-8737-D9390396DF20}" type="pres">
      <dgm:prSet presAssocID="{6FBF38A9-0F0B-40FB-8903-2FFB5C51604A}" presName="spaceB" presStyleCnt="0"/>
      <dgm:spPr/>
    </dgm:pt>
  </dgm:ptLst>
  <dgm:cxnLst>
    <dgm:cxn modelId="{75C22E93-1AE0-4E75-9508-460F46714F5B}" type="presOf" srcId="{86D98C96-5D9A-4900-AFE5-745897245090}" destId="{C9122D3F-590C-4A0B-BC5B-76AB0ED283BC}" srcOrd="0" destOrd="0" presId="urn:microsoft.com/office/officeart/2005/8/layout/hProcess11"/>
    <dgm:cxn modelId="{DEF85299-B065-4669-8879-2655B0016714}" type="presOf" srcId="{6FBF38A9-0F0B-40FB-8903-2FFB5C51604A}" destId="{D534CC02-62EB-4998-9FFC-DCD58E41F858}" srcOrd="0" destOrd="0" presId="urn:microsoft.com/office/officeart/2005/8/layout/hProcess11"/>
    <dgm:cxn modelId="{4C8FD5B7-2449-4A08-A09A-DEC36ABFA464}" srcId="{E4D58CD7-F3C8-4A16-8290-607CCF9AD89B}" destId="{55CC7837-230F-4293-B847-77A7BA81EAA6}" srcOrd="0" destOrd="0" parTransId="{5FB52D72-FCBC-435E-A8BD-7B6B2EF2F751}" sibTransId="{88F047EE-90FF-40A4-AFB0-E1ACE9C6495A}"/>
    <dgm:cxn modelId="{9769E0A2-7A88-47BE-B0DA-4B1106B5F398}" type="presOf" srcId="{55CC7837-230F-4293-B847-77A7BA81EAA6}" destId="{D4223ED3-D554-4ADA-849E-C9E8B6431C31}" srcOrd="0" destOrd="0" presId="urn:microsoft.com/office/officeart/2005/8/layout/hProcess11"/>
    <dgm:cxn modelId="{50F2EFC4-C792-4537-AD6C-6F112974EE04}" type="presOf" srcId="{E64BE034-775C-42F2-A263-712FFFA08D87}" destId="{1A6A5CBE-C7E7-495A-9A04-F8A6ECBE43D0}" srcOrd="0" destOrd="0" presId="urn:microsoft.com/office/officeart/2005/8/layout/hProcess11"/>
    <dgm:cxn modelId="{D48EC1B1-761F-489F-9B6A-7B6738D209EA}" srcId="{E4D58CD7-F3C8-4A16-8290-607CCF9AD89B}" destId="{E64BE034-775C-42F2-A263-712FFFA08D87}" srcOrd="1" destOrd="0" parTransId="{F6B29121-68FA-4655-B6F3-69988E5E4FEC}" sibTransId="{669BB70B-F037-4069-9F2F-F340234F455B}"/>
    <dgm:cxn modelId="{ECB7B634-F1A9-4123-BFF0-963E0E7D3E25}" type="presOf" srcId="{E4D58CD7-F3C8-4A16-8290-607CCF9AD89B}" destId="{65C1D6CA-607D-428E-AA9E-51BF6B71FE61}" srcOrd="0" destOrd="0" presId="urn:microsoft.com/office/officeart/2005/8/layout/hProcess11"/>
    <dgm:cxn modelId="{7593B60C-59D8-4FD9-8AAC-A2F6C703F2CE}" srcId="{E4D58CD7-F3C8-4A16-8290-607CCF9AD89B}" destId="{6FBF38A9-0F0B-40FB-8903-2FFB5C51604A}" srcOrd="3" destOrd="0" parTransId="{BAC1AF5A-53FB-45AC-AFA9-85E9AB8D6834}" sibTransId="{BBF663CE-D4FF-490A-BCF8-AF6F85C3DDF7}"/>
    <dgm:cxn modelId="{B6BDF7B3-5165-4B4E-BAA7-10F6C211576F}" srcId="{E4D58CD7-F3C8-4A16-8290-607CCF9AD89B}" destId="{86D98C96-5D9A-4900-AFE5-745897245090}" srcOrd="2" destOrd="0" parTransId="{16864051-B2A6-486C-9EC6-87F6042B2C2E}" sibTransId="{F7C43F34-9D40-4698-9CC2-124098695D9F}"/>
    <dgm:cxn modelId="{FABDE577-733A-4C56-B83C-D6076BAB82C6}" type="presParOf" srcId="{65C1D6CA-607D-428E-AA9E-51BF6B71FE61}" destId="{48EAC7C3-6F99-4866-86DA-41E466910A42}" srcOrd="0" destOrd="0" presId="urn:microsoft.com/office/officeart/2005/8/layout/hProcess11"/>
    <dgm:cxn modelId="{912AE5AB-552E-4183-9A6B-8CA2AE7933A8}" type="presParOf" srcId="{65C1D6CA-607D-428E-AA9E-51BF6B71FE61}" destId="{7C7F7BF4-F962-4EE3-9F57-DFE54B63A188}" srcOrd="1" destOrd="0" presId="urn:microsoft.com/office/officeart/2005/8/layout/hProcess11"/>
    <dgm:cxn modelId="{AE8DF08C-4D00-4C72-AC57-7C22E288AB81}" type="presParOf" srcId="{7C7F7BF4-F962-4EE3-9F57-DFE54B63A188}" destId="{A7ABA43D-987C-40ED-974B-9120368D8703}" srcOrd="0" destOrd="0" presId="urn:microsoft.com/office/officeart/2005/8/layout/hProcess11"/>
    <dgm:cxn modelId="{5F8B857D-7324-4CB6-9A40-118E4DF364EC}" type="presParOf" srcId="{A7ABA43D-987C-40ED-974B-9120368D8703}" destId="{D4223ED3-D554-4ADA-849E-C9E8B6431C31}" srcOrd="0" destOrd="0" presId="urn:microsoft.com/office/officeart/2005/8/layout/hProcess11"/>
    <dgm:cxn modelId="{F3900453-1057-4695-B48E-1BB0CD74ED58}" type="presParOf" srcId="{A7ABA43D-987C-40ED-974B-9120368D8703}" destId="{5F856C5C-F6D3-4CEE-8CA0-9230AE648539}" srcOrd="1" destOrd="0" presId="urn:microsoft.com/office/officeart/2005/8/layout/hProcess11"/>
    <dgm:cxn modelId="{5F0891AF-83C8-46ED-8F40-855C5CB717B6}" type="presParOf" srcId="{A7ABA43D-987C-40ED-974B-9120368D8703}" destId="{871BFD6C-B989-423F-9A06-DA6E36BA192C}" srcOrd="2" destOrd="0" presId="urn:microsoft.com/office/officeart/2005/8/layout/hProcess11"/>
    <dgm:cxn modelId="{6D4D630A-C6F7-4E73-A30C-5823B518E079}" type="presParOf" srcId="{7C7F7BF4-F962-4EE3-9F57-DFE54B63A188}" destId="{95FAC062-AD6C-4C8A-9C82-FA835B289B59}" srcOrd="1" destOrd="0" presId="urn:microsoft.com/office/officeart/2005/8/layout/hProcess11"/>
    <dgm:cxn modelId="{5520BB50-DD1B-4A98-A6F9-5D7F7D87B9EF}" type="presParOf" srcId="{7C7F7BF4-F962-4EE3-9F57-DFE54B63A188}" destId="{8D36B800-ED5B-45F8-8A3F-71C70FBFA752}" srcOrd="2" destOrd="0" presId="urn:microsoft.com/office/officeart/2005/8/layout/hProcess11"/>
    <dgm:cxn modelId="{06CD3041-6A4F-40DD-901B-85380F715EAE}" type="presParOf" srcId="{8D36B800-ED5B-45F8-8A3F-71C70FBFA752}" destId="{1A6A5CBE-C7E7-495A-9A04-F8A6ECBE43D0}" srcOrd="0" destOrd="0" presId="urn:microsoft.com/office/officeart/2005/8/layout/hProcess11"/>
    <dgm:cxn modelId="{636D9F54-050E-42BA-A17F-2228A4A26615}" type="presParOf" srcId="{8D36B800-ED5B-45F8-8A3F-71C70FBFA752}" destId="{BEBCE1D7-BCF6-4D9E-A5A6-D75C48FCCE3C}" srcOrd="1" destOrd="0" presId="urn:microsoft.com/office/officeart/2005/8/layout/hProcess11"/>
    <dgm:cxn modelId="{2892A40A-CD42-4162-8EAF-790906B84E9F}" type="presParOf" srcId="{8D36B800-ED5B-45F8-8A3F-71C70FBFA752}" destId="{397CD641-F574-40AB-9BB7-5425640ABEFD}" srcOrd="2" destOrd="0" presId="urn:microsoft.com/office/officeart/2005/8/layout/hProcess11"/>
    <dgm:cxn modelId="{B1AFB325-BB28-4978-B1BE-5C1FDBCFACA6}" type="presParOf" srcId="{7C7F7BF4-F962-4EE3-9F57-DFE54B63A188}" destId="{8B6E1155-C217-45D5-9D5A-8C5969C89F30}" srcOrd="3" destOrd="0" presId="urn:microsoft.com/office/officeart/2005/8/layout/hProcess11"/>
    <dgm:cxn modelId="{BD2FCD71-48D3-4DBE-860C-CDE66CAAF407}" type="presParOf" srcId="{7C7F7BF4-F962-4EE3-9F57-DFE54B63A188}" destId="{C6CEBAD2-1CCB-46C9-A4FC-117F5C9859E9}" srcOrd="4" destOrd="0" presId="urn:microsoft.com/office/officeart/2005/8/layout/hProcess11"/>
    <dgm:cxn modelId="{0948AC9D-9ED0-4626-9051-E910343E3238}" type="presParOf" srcId="{C6CEBAD2-1CCB-46C9-A4FC-117F5C9859E9}" destId="{C9122D3F-590C-4A0B-BC5B-76AB0ED283BC}" srcOrd="0" destOrd="0" presId="urn:microsoft.com/office/officeart/2005/8/layout/hProcess11"/>
    <dgm:cxn modelId="{5B9BE093-DD24-4E51-B54B-AC91DED3E30D}" type="presParOf" srcId="{C6CEBAD2-1CCB-46C9-A4FC-117F5C9859E9}" destId="{D0C758C7-A00A-414F-9824-A306A3A2E2EC}" srcOrd="1" destOrd="0" presId="urn:microsoft.com/office/officeart/2005/8/layout/hProcess11"/>
    <dgm:cxn modelId="{92A687F9-6E03-4607-9E4C-59C687AC1994}" type="presParOf" srcId="{C6CEBAD2-1CCB-46C9-A4FC-117F5C9859E9}" destId="{983423CE-CE01-4936-AA73-0EF396257A16}" srcOrd="2" destOrd="0" presId="urn:microsoft.com/office/officeart/2005/8/layout/hProcess11"/>
    <dgm:cxn modelId="{66F8B5F9-1B5E-4ED6-BF92-A70609C06F7D}" type="presParOf" srcId="{7C7F7BF4-F962-4EE3-9F57-DFE54B63A188}" destId="{CCE799AB-5DEF-4915-B21F-921C618B5A32}" srcOrd="5" destOrd="0" presId="urn:microsoft.com/office/officeart/2005/8/layout/hProcess11"/>
    <dgm:cxn modelId="{F5D8BE22-F211-4A48-8710-F076493E8D96}" type="presParOf" srcId="{7C7F7BF4-F962-4EE3-9F57-DFE54B63A188}" destId="{461BC9F9-51C7-47AC-95E0-58634D21A4F8}" srcOrd="6" destOrd="0" presId="urn:microsoft.com/office/officeart/2005/8/layout/hProcess11"/>
    <dgm:cxn modelId="{4F6A12C4-85EA-4377-8E95-F38C534A4CD8}" type="presParOf" srcId="{461BC9F9-51C7-47AC-95E0-58634D21A4F8}" destId="{D534CC02-62EB-4998-9FFC-DCD58E41F858}" srcOrd="0" destOrd="0" presId="urn:microsoft.com/office/officeart/2005/8/layout/hProcess11"/>
    <dgm:cxn modelId="{E68E111A-40F9-44EE-B609-632ADB68A807}" type="presParOf" srcId="{461BC9F9-51C7-47AC-95E0-58634D21A4F8}" destId="{409FF1CE-44AF-4F3E-A1EF-5E8AC0F9C82A}" srcOrd="1" destOrd="0" presId="urn:microsoft.com/office/officeart/2005/8/layout/hProcess11"/>
    <dgm:cxn modelId="{2198F4D2-B727-445B-9900-496520473603}" type="presParOf" srcId="{461BC9F9-51C7-47AC-95E0-58634D21A4F8}" destId="{1CD0C032-9666-4C39-8737-D9390396DF20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7BFCD9-0193-4E46-8614-D4B43524BF3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BC432D-18A8-4245-9390-FDBE3DC56CE7}">
      <dgm:prSet/>
      <dgm:spPr/>
      <dgm:t>
        <a:bodyPr/>
        <a:lstStyle/>
        <a:p>
          <a:pPr rtl="0"/>
          <a:r>
            <a:rPr lang="en-US" dirty="0" smtClean="0"/>
            <a:t>Is there an optimal tessellation and what is it?</a:t>
          </a:r>
          <a:endParaRPr lang="en-US" dirty="0"/>
        </a:p>
      </dgm:t>
    </dgm:pt>
    <dgm:pt modelId="{D6E634BB-784F-46E8-B96E-8C0BCA6E51D1}" type="parTrans" cxnId="{48FAFBF3-ACA8-43BC-8348-76322B5EB767}">
      <dgm:prSet/>
      <dgm:spPr/>
      <dgm:t>
        <a:bodyPr/>
        <a:lstStyle/>
        <a:p>
          <a:endParaRPr lang="en-US"/>
        </a:p>
      </dgm:t>
    </dgm:pt>
    <dgm:pt modelId="{1DE1DE22-5FEB-4219-B7ED-B1D37D459AD7}" type="sibTrans" cxnId="{48FAFBF3-ACA8-43BC-8348-76322B5EB767}">
      <dgm:prSet/>
      <dgm:spPr/>
      <dgm:t>
        <a:bodyPr/>
        <a:lstStyle/>
        <a:p>
          <a:endParaRPr lang="en-US"/>
        </a:p>
      </dgm:t>
    </dgm:pt>
    <dgm:pt modelId="{16E24E4E-B832-4C8C-8F2C-4763882CB8CE}">
      <dgm:prSet/>
      <dgm:spPr/>
      <dgm:t>
        <a:bodyPr/>
        <a:lstStyle/>
        <a:p>
          <a:pPr rtl="0"/>
          <a:r>
            <a:rPr lang="en-US" smtClean="0"/>
            <a:t>Can we amplify the amplitude of the pyramid</a:t>
          </a:r>
          <a:r>
            <a:rPr lang="en-US" dirty="0" smtClean="0"/>
            <a:t>?</a:t>
          </a:r>
          <a:endParaRPr lang="en-US" dirty="0"/>
        </a:p>
      </dgm:t>
    </dgm:pt>
    <dgm:pt modelId="{443E24E0-61C5-46B7-98D5-D01B4C7FA1F2}" type="parTrans" cxnId="{78C25366-35BC-4EE6-A150-C16E4DC7C20C}">
      <dgm:prSet/>
      <dgm:spPr/>
      <dgm:t>
        <a:bodyPr/>
        <a:lstStyle/>
        <a:p>
          <a:endParaRPr lang="en-US"/>
        </a:p>
      </dgm:t>
    </dgm:pt>
    <dgm:pt modelId="{32602A4B-9FD1-4410-9790-01D5AF1FF7E5}" type="sibTrans" cxnId="{78C25366-35BC-4EE6-A150-C16E4DC7C20C}">
      <dgm:prSet/>
      <dgm:spPr/>
      <dgm:t>
        <a:bodyPr/>
        <a:lstStyle/>
        <a:p>
          <a:endParaRPr lang="en-US"/>
        </a:p>
      </dgm:t>
    </dgm:pt>
    <dgm:pt modelId="{432BA764-ADEF-4857-B2D2-716F62227D89}">
      <dgm:prSet/>
      <dgm:spPr/>
      <dgm:t>
        <a:bodyPr/>
        <a:lstStyle/>
        <a:p>
          <a:pPr rtl="0"/>
          <a:r>
            <a:rPr lang="en-US" smtClean="0"/>
            <a:t>How do we prove the claim of n</a:t>
          </a:r>
          <a:r>
            <a:rPr lang="en-US" baseline="30000" smtClean="0"/>
            <a:t>1/2</a:t>
          </a:r>
          <a:r>
            <a:rPr lang="en-US" smtClean="0"/>
            <a:t>?</a:t>
          </a:r>
          <a:endParaRPr lang="en-US"/>
        </a:p>
      </dgm:t>
    </dgm:pt>
    <dgm:pt modelId="{D05E7C90-B80F-49BF-8AA4-EA2C2FA75A29}" type="parTrans" cxnId="{27E5787D-A535-4D6D-BF6A-58CBA28D4110}">
      <dgm:prSet/>
      <dgm:spPr/>
      <dgm:t>
        <a:bodyPr/>
        <a:lstStyle/>
        <a:p>
          <a:endParaRPr lang="en-US"/>
        </a:p>
      </dgm:t>
    </dgm:pt>
    <dgm:pt modelId="{FAF92845-FC64-484A-9BF8-E213F139FFFA}" type="sibTrans" cxnId="{27E5787D-A535-4D6D-BF6A-58CBA28D4110}">
      <dgm:prSet/>
      <dgm:spPr/>
      <dgm:t>
        <a:bodyPr/>
        <a:lstStyle/>
        <a:p>
          <a:endParaRPr lang="en-US"/>
        </a:p>
      </dgm:t>
    </dgm:pt>
    <dgm:pt modelId="{23290635-4F1B-4BBD-8E12-7713875A3E7D}">
      <dgm:prSet/>
      <dgm:spPr/>
      <dgm:t>
        <a:bodyPr/>
        <a:lstStyle/>
        <a:p>
          <a:pPr rtl="0"/>
          <a:r>
            <a:rPr lang="en-US" smtClean="0"/>
            <a:t>Are there tessellations that work equally well regardless of marked item locality?</a:t>
          </a:r>
          <a:endParaRPr lang="en-US"/>
        </a:p>
      </dgm:t>
    </dgm:pt>
    <dgm:pt modelId="{3928289E-0AEA-445E-859F-17DCE124B6CF}" type="parTrans" cxnId="{39B54620-A382-41A3-882A-FDB79B5EA4EA}">
      <dgm:prSet/>
      <dgm:spPr/>
      <dgm:t>
        <a:bodyPr/>
        <a:lstStyle/>
        <a:p>
          <a:endParaRPr lang="en-US"/>
        </a:p>
      </dgm:t>
    </dgm:pt>
    <dgm:pt modelId="{CFFF26AD-320A-439B-9B7C-8A22671E4906}" type="sibTrans" cxnId="{39B54620-A382-41A3-882A-FDB79B5EA4EA}">
      <dgm:prSet/>
      <dgm:spPr/>
      <dgm:t>
        <a:bodyPr/>
        <a:lstStyle/>
        <a:p>
          <a:endParaRPr lang="en-US"/>
        </a:p>
      </dgm:t>
    </dgm:pt>
    <dgm:pt modelId="{C804F40B-C738-420E-933A-8F2488E74BE3}" type="pres">
      <dgm:prSet presAssocID="{787BFCD9-0193-4E46-8614-D4B43524BF38}" presName="linear" presStyleCnt="0">
        <dgm:presLayoutVars>
          <dgm:animLvl val="lvl"/>
          <dgm:resizeHandles val="exact"/>
        </dgm:presLayoutVars>
      </dgm:prSet>
      <dgm:spPr/>
    </dgm:pt>
    <dgm:pt modelId="{93355CFA-6646-48DB-8E01-80AB9CBCADB2}" type="pres">
      <dgm:prSet presAssocID="{A2BC432D-18A8-4245-9390-FDBE3DC56CE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0FE806-AC60-4322-BA01-EE9285E9E46C}" type="pres">
      <dgm:prSet presAssocID="{1DE1DE22-5FEB-4219-B7ED-B1D37D459AD7}" presName="spacer" presStyleCnt="0"/>
      <dgm:spPr/>
    </dgm:pt>
    <dgm:pt modelId="{1EFCD289-014E-4661-B4F1-3A4747D7BDE3}" type="pres">
      <dgm:prSet presAssocID="{16E24E4E-B832-4C8C-8F2C-4763882CB8C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CC3B7A-63DD-4AD6-BFC7-B6E940D0FA8C}" type="pres">
      <dgm:prSet presAssocID="{32602A4B-9FD1-4410-9790-01D5AF1FF7E5}" presName="spacer" presStyleCnt="0"/>
      <dgm:spPr/>
    </dgm:pt>
    <dgm:pt modelId="{56A25774-455E-4C1A-91F1-777A58EC0012}" type="pres">
      <dgm:prSet presAssocID="{432BA764-ADEF-4857-B2D2-716F62227D8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CB0AA79-D46B-4F12-BFE1-BC6B22CF4C0D}" type="pres">
      <dgm:prSet presAssocID="{FAF92845-FC64-484A-9BF8-E213F139FFFA}" presName="spacer" presStyleCnt="0"/>
      <dgm:spPr/>
    </dgm:pt>
    <dgm:pt modelId="{C7CE3500-26A0-4DAB-9354-7C897BFD80FE}" type="pres">
      <dgm:prSet presAssocID="{23290635-4F1B-4BBD-8E12-7713875A3E7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186866E-102C-4B0E-B654-3F1F40BC818F}" type="presOf" srcId="{787BFCD9-0193-4E46-8614-D4B43524BF38}" destId="{C804F40B-C738-420E-933A-8F2488E74BE3}" srcOrd="0" destOrd="0" presId="urn:microsoft.com/office/officeart/2005/8/layout/vList2"/>
    <dgm:cxn modelId="{447455AC-B826-425E-AC6B-1A20CDD6D1A6}" type="presOf" srcId="{A2BC432D-18A8-4245-9390-FDBE3DC56CE7}" destId="{93355CFA-6646-48DB-8E01-80AB9CBCADB2}" srcOrd="0" destOrd="0" presId="urn:microsoft.com/office/officeart/2005/8/layout/vList2"/>
    <dgm:cxn modelId="{A28300A0-752A-43F3-888D-CA8ABE180D40}" type="presOf" srcId="{16E24E4E-B832-4C8C-8F2C-4763882CB8CE}" destId="{1EFCD289-014E-4661-B4F1-3A4747D7BDE3}" srcOrd="0" destOrd="0" presId="urn:microsoft.com/office/officeart/2005/8/layout/vList2"/>
    <dgm:cxn modelId="{78C25366-35BC-4EE6-A150-C16E4DC7C20C}" srcId="{787BFCD9-0193-4E46-8614-D4B43524BF38}" destId="{16E24E4E-B832-4C8C-8F2C-4763882CB8CE}" srcOrd="1" destOrd="0" parTransId="{443E24E0-61C5-46B7-98D5-D01B4C7FA1F2}" sibTransId="{32602A4B-9FD1-4410-9790-01D5AF1FF7E5}"/>
    <dgm:cxn modelId="{48FAFBF3-ACA8-43BC-8348-76322B5EB767}" srcId="{787BFCD9-0193-4E46-8614-D4B43524BF38}" destId="{A2BC432D-18A8-4245-9390-FDBE3DC56CE7}" srcOrd="0" destOrd="0" parTransId="{D6E634BB-784F-46E8-B96E-8C0BCA6E51D1}" sibTransId="{1DE1DE22-5FEB-4219-B7ED-B1D37D459AD7}"/>
    <dgm:cxn modelId="{39B54620-A382-41A3-882A-FDB79B5EA4EA}" srcId="{787BFCD9-0193-4E46-8614-D4B43524BF38}" destId="{23290635-4F1B-4BBD-8E12-7713875A3E7D}" srcOrd="3" destOrd="0" parTransId="{3928289E-0AEA-445E-859F-17DCE124B6CF}" sibTransId="{CFFF26AD-320A-439B-9B7C-8A22671E4906}"/>
    <dgm:cxn modelId="{D6155E0B-C8FD-4BD6-B270-82FD1F82BCAF}" type="presOf" srcId="{23290635-4F1B-4BBD-8E12-7713875A3E7D}" destId="{C7CE3500-26A0-4DAB-9354-7C897BFD80FE}" srcOrd="0" destOrd="0" presId="urn:microsoft.com/office/officeart/2005/8/layout/vList2"/>
    <dgm:cxn modelId="{27E5787D-A535-4D6D-BF6A-58CBA28D4110}" srcId="{787BFCD9-0193-4E46-8614-D4B43524BF38}" destId="{432BA764-ADEF-4857-B2D2-716F62227D89}" srcOrd="2" destOrd="0" parTransId="{D05E7C90-B80F-49BF-8AA4-EA2C2FA75A29}" sibTransId="{FAF92845-FC64-484A-9BF8-E213F139FFFA}"/>
    <dgm:cxn modelId="{3FE917A3-2295-41F4-B901-B91354E193F0}" type="presOf" srcId="{432BA764-ADEF-4857-B2D2-716F62227D89}" destId="{56A25774-455E-4C1A-91F1-777A58EC0012}" srcOrd="0" destOrd="0" presId="urn:microsoft.com/office/officeart/2005/8/layout/vList2"/>
    <dgm:cxn modelId="{76852646-421B-4AB5-96E6-1BEA318022E5}" type="presParOf" srcId="{C804F40B-C738-420E-933A-8F2488E74BE3}" destId="{93355CFA-6646-48DB-8E01-80AB9CBCADB2}" srcOrd="0" destOrd="0" presId="urn:microsoft.com/office/officeart/2005/8/layout/vList2"/>
    <dgm:cxn modelId="{0630CD0E-26BB-4D2D-8F2C-D58935DF40AF}" type="presParOf" srcId="{C804F40B-C738-420E-933A-8F2488E74BE3}" destId="{780FE806-AC60-4322-BA01-EE9285E9E46C}" srcOrd="1" destOrd="0" presId="urn:microsoft.com/office/officeart/2005/8/layout/vList2"/>
    <dgm:cxn modelId="{A14E84B2-0F7F-4DAB-933A-1915CC2DF30A}" type="presParOf" srcId="{C804F40B-C738-420E-933A-8F2488E74BE3}" destId="{1EFCD289-014E-4661-B4F1-3A4747D7BDE3}" srcOrd="2" destOrd="0" presId="urn:microsoft.com/office/officeart/2005/8/layout/vList2"/>
    <dgm:cxn modelId="{0F167AD0-2CE9-4F13-A8DD-D81FA5304CCD}" type="presParOf" srcId="{C804F40B-C738-420E-933A-8F2488E74BE3}" destId="{19CC3B7A-63DD-4AD6-BFC7-B6E940D0FA8C}" srcOrd="3" destOrd="0" presId="urn:microsoft.com/office/officeart/2005/8/layout/vList2"/>
    <dgm:cxn modelId="{C3E5275A-7F22-4B87-9C1A-190DBD647455}" type="presParOf" srcId="{C804F40B-C738-420E-933A-8F2488E74BE3}" destId="{56A25774-455E-4C1A-91F1-777A58EC0012}" srcOrd="4" destOrd="0" presId="urn:microsoft.com/office/officeart/2005/8/layout/vList2"/>
    <dgm:cxn modelId="{0F27503B-D6B6-4EDD-92A7-E56A5DD9563D}" type="presParOf" srcId="{C804F40B-C738-420E-933A-8F2488E74BE3}" destId="{9CB0AA79-D46B-4F12-BFE1-BC6B22CF4C0D}" srcOrd="5" destOrd="0" presId="urn:microsoft.com/office/officeart/2005/8/layout/vList2"/>
    <dgm:cxn modelId="{9208AC5F-42EB-47E1-BD3E-968D420437EF}" type="presParOf" srcId="{C804F40B-C738-420E-933A-8F2488E74BE3}" destId="{C7CE3500-26A0-4DAB-9354-7C897BFD80F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BB02F9-BBB3-4556-BB19-519A5BFA36D7}">
      <dsp:nvSpPr>
        <dsp:cNvPr id="0" name=""/>
        <dsp:cNvSpPr/>
      </dsp:nvSpPr>
      <dsp:spPr>
        <a:xfrm>
          <a:off x="2633471" y="2209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Grover’s Algorithm gives a square root running time solution to this problem</a:t>
          </a:r>
          <a:endParaRPr lang="en-US" sz="2200" kern="1200"/>
        </a:p>
      </dsp:txBody>
      <dsp:txXfrm>
        <a:off x="2704672" y="73410"/>
        <a:ext cx="2820254" cy="1316160"/>
      </dsp:txXfrm>
    </dsp:sp>
    <dsp:sp modelId="{5650C204-4DD8-42EE-BF2D-74B724B2344E}">
      <dsp:nvSpPr>
        <dsp:cNvPr id="0" name=""/>
        <dsp:cNvSpPr/>
      </dsp:nvSpPr>
      <dsp:spPr>
        <a:xfrm>
          <a:off x="2633471" y="153370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When pushed onto the grid the algorithm picks up a extra logarithmic factor</a:t>
          </a:r>
          <a:endParaRPr lang="en-US" sz="2200" kern="1200"/>
        </a:p>
      </dsp:txBody>
      <dsp:txXfrm>
        <a:off x="2704672" y="1604901"/>
        <a:ext cx="2820254" cy="1316160"/>
      </dsp:txXfrm>
    </dsp:sp>
    <dsp:sp modelId="{0B4EC74F-01DB-43AA-8F86-0016EE62B049}">
      <dsp:nvSpPr>
        <dsp:cNvPr id="0" name=""/>
        <dsp:cNvSpPr/>
      </dsp:nvSpPr>
      <dsp:spPr>
        <a:xfrm>
          <a:off x="2633471" y="306519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Lower bound on the grid should be same as off of the grid?</a:t>
          </a:r>
          <a:endParaRPr lang="en-US" sz="2200" kern="1200"/>
        </a:p>
      </dsp:txBody>
      <dsp:txXfrm>
        <a:off x="2704672" y="3136391"/>
        <a:ext cx="2820254" cy="1316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40C7D9-9B9B-438E-9813-845EAD980283}">
      <dsp:nvSpPr>
        <dsp:cNvPr id="0" name=""/>
        <dsp:cNvSpPr/>
      </dsp:nvSpPr>
      <dsp:spPr>
        <a:xfrm>
          <a:off x="0" y="186411"/>
          <a:ext cx="8229599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Quantum Robot walking along a two dimensional grid</a:t>
          </a:r>
        </a:p>
      </dsp:txBody>
      <dsp:txXfrm>
        <a:off x="28100" y="214511"/>
        <a:ext cx="8173399" cy="519439"/>
      </dsp:txXfrm>
    </dsp:sp>
    <dsp:sp modelId="{B1CB926D-76E2-4E80-A4A2-BFF584FE8541}">
      <dsp:nvSpPr>
        <dsp:cNvPr id="0" name=""/>
        <dsp:cNvSpPr/>
      </dsp:nvSpPr>
      <dsp:spPr>
        <a:xfrm>
          <a:off x="0" y="762051"/>
          <a:ext cx="8229599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Similar to a two dimensional Turing Machine</a:t>
          </a:r>
        </a:p>
      </dsp:txBody>
      <dsp:txXfrm>
        <a:off x="0" y="762051"/>
        <a:ext cx="8229599" cy="397440"/>
      </dsp:txXfrm>
    </dsp:sp>
    <dsp:sp modelId="{F25359D4-76A7-4837-8F5D-D6137150E989}">
      <dsp:nvSpPr>
        <dsp:cNvPr id="0" name=""/>
        <dsp:cNvSpPr/>
      </dsp:nvSpPr>
      <dsp:spPr>
        <a:xfrm>
          <a:off x="0" y="1159491"/>
          <a:ext cx="8229599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Each node in the grid can be “read”</a:t>
          </a:r>
          <a:endParaRPr lang="en-US" sz="2400" kern="1200" dirty="0"/>
        </a:p>
      </dsp:txBody>
      <dsp:txXfrm>
        <a:off x="28100" y="1187591"/>
        <a:ext cx="8173399" cy="519439"/>
      </dsp:txXfrm>
    </dsp:sp>
    <dsp:sp modelId="{A21DD2D8-2B42-4EC4-985A-F27F6FBE1313}">
      <dsp:nvSpPr>
        <dsp:cNvPr id="0" name=""/>
        <dsp:cNvSpPr/>
      </dsp:nvSpPr>
      <dsp:spPr>
        <a:xfrm>
          <a:off x="0" y="1735131"/>
          <a:ext cx="8229599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This takes one time step</a:t>
          </a:r>
          <a:endParaRPr lang="en-US" sz="1900" kern="1200" dirty="0"/>
        </a:p>
      </dsp:txBody>
      <dsp:txXfrm>
        <a:off x="0" y="1735131"/>
        <a:ext cx="8229599" cy="397440"/>
      </dsp:txXfrm>
    </dsp:sp>
    <dsp:sp modelId="{52FE9347-2328-4DCA-82CC-4A26695A16C3}">
      <dsp:nvSpPr>
        <dsp:cNvPr id="0" name=""/>
        <dsp:cNvSpPr/>
      </dsp:nvSpPr>
      <dsp:spPr>
        <a:xfrm>
          <a:off x="0" y="2132571"/>
          <a:ext cx="8229599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 robot can either read a node or travel to an adjacent node</a:t>
          </a:r>
          <a:endParaRPr lang="en-US" sz="2400" kern="1200" dirty="0"/>
        </a:p>
      </dsp:txBody>
      <dsp:txXfrm>
        <a:off x="28100" y="2160671"/>
        <a:ext cx="8173399" cy="519439"/>
      </dsp:txXfrm>
    </dsp:sp>
    <dsp:sp modelId="{3347B1B4-265C-4F73-A0CD-57048E9967C8}">
      <dsp:nvSpPr>
        <dsp:cNvPr id="0" name=""/>
        <dsp:cNvSpPr/>
      </dsp:nvSpPr>
      <dsp:spPr>
        <a:xfrm>
          <a:off x="0" y="2708211"/>
          <a:ext cx="8229599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Each takes one time step</a:t>
          </a:r>
          <a:endParaRPr lang="en-US" sz="1900" kern="1200" dirty="0"/>
        </a:p>
      </dsp:txBody>
      <dsp:txXfrm>
        <a:off x="0" y="2708211"/>
        <a:ext cx="8229599" cy="397440"/>
      </dsp:txXfrm>
    </dsp:sp>
    <dsp:sp modelId="{20A49D05-5263-4510-9669-DBB96A897D9D}">
      <dsp:nvSpPr>
        <dsp:cNvPr id="0" name=""/>
        <dsp:cNvSpPr/>
      </dsp:nvSpPr>
      <dsp:spPr>
        <a:xfrm>
          <a:off x="0" y="3105651"/>
          <a:ext cx="8229599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 grid is cyclic</a:t>
          </a:r>
          <a:endParaRPr lang="en-US" sz="2400" kern="1200" dirty="0"/>
        </a:p>
      </dsp:txBody>
      <dsp:txXfrm>
        <a:off x="28100" y="3133751"/>
        <a:ext cx="8173399" cy="519439"/>
      </dsp:txXfrm>
    </dsp:sp>
    <dsp:sp modelId="{BC741519-858A-4AFA-8A59-651ACBBD4D04}">
      <dsp:nvSpPr>
        <dsp:cNvPr id="0" name=""/>
        <dsp:cNvSpPr/>
      </dsp:nvSpPr>
      <dsp:spPr>
        <a:xfrm>
          <a:off x="0" y="3681291"/>
          <a:ext cx="8229599" cy="658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First and last node in a row or column are connected</a:t>
          </a:r>
          <a:endParaRPr lang="en-US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Robot can move from to the other in one time step</a:t>
          </a:r>
          <a:endParaRPr lang="en-US" sz="1900" kern="1200" dirty="0"/>
        </a:p>
      </dsp:txBody>
      <dsp:txXfrm>
        <a:off x="0" y="3681291"/>
        <a:ext cx="8229599" cy="6582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E758F4-9B30-47A7-8973-DC1B69688B5F}">
      <dsp:nvSpPr>
        <dsp:cNvPr id="0" name=""/>
        <dsp:cNvSpPr/>
      </dsp:nvSpPr>
      <dsp:spPr>
        <a:xfrm>
          <a:off x="664145" y="1789"/>
          <a:ext cx="2557908" cy="10231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Can be seen as a completely connected graph</a:t>
          </a:r>
          <a:endParaRPr lang="en-US" sz="1500" kern="1200"/>
        </a:p>
      </dsp:txBody>
      <dsp:txXfrm>
        <a:off x="1175727" y="1789"/>
        <a:ext cx="1534745" cy="1023163"/>
      </dsp:txXfrm>
    </dsp:sp>
    <dsp:sp modelId="{10EAFA2D-8408-4790-BEF3-D5E04A46213C}">
      <dsp:nvSpPr>
        <dsp:cNvPr id="0" name=""/>
        <dsp:cNvSpPr/>
      </dsp:nvSpPr>
      <dsp:spPr>
        <a:xfrm>
          <a:off x="664145" y="1168196"/>
          <a:ext cx="2557908" cy="10231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All nodes have ability to talk to each other</a:t>
          </a:r>
          <a:endParaRPr lang="en-US" sz="1500" kern="1200"/>
        </a:p>
      </dsp:txBody>
      <dsp:txXfrm>
        <a:off x="1175727" y="1168196"/>
        <a:ext cx="1534745" cy="1023163"/>
      </dsp:txXfrm>
    </dsp:sp>
    <dsp:sp modelId="{9F39E810-0180-4528-BEB5-52F8A375BC92}">
      <dsp:nvSpPr>
        <dsp:cNvPr id="0" name=""/>
        <dsp:cNvSpPr/>
      </dsp:nvSpPr>
      <dsp:spPr>
        <a:xfrm>
          <a:off x="664145" y="2334602"/>
          <a:ext cx="2557908" cy="10231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Allows inversion of mean, can access all other nodes in one time step</a:t>
          </a:r>
          <a:endParaRPr lang="en-US" sz="1500" kern="1200"/>
        </a:p>
      </dsp:txBody>
      <dsp:txXfrm>
        <a:off x="1175727" y="2334602"/>
        <a:ext cx="1534745" cy="1023163"/>
      </dsp:txXfrm>
    </dsp:sp>
    <dsp:sp modelId="{A1CFDD9D-E64A-4BDE-95D5-5EEE379B7A40}">
      <dsp:nvSpPr>
        <dsp:cNvPr id="0" name=""/>
        <dsp:cNvSpPr/>
      </dsp:nvSpPr>
      <dsp:spPr>
        <a:xfrm>
          <a:off x="664145" y="3501009"/>
          <a:ext cx="2557908" cy="10231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Builds amplitude of marked state, by pulling from ALL other nodes</a:t>
          </a:r>
          <a:endParaRPr lang="en-US" sz="1500" kern="1200"/>
        </a:p>
      </dsp:txBody>
      <dsp:txXfrm>
        <a:off x="1175727" y="3501009"/>
        <a:ext cx="1534745" cy="10231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91EF4F-707B-4152-B37A-6DBCE590ADB3}">
      <dsp:nvSpPr>
        <dsp:cNvPr id="0" name=""/>
        <dsp:cNvSpPr/>
      </dsp:nvSpPr>
      <dsp:spPr>
        <a:xfrm>
          <a:off x="0" y="1357788"/>
          <a:ext cx="8229599" cy="1810385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6B887B-EACA-4E18-8AC0-09EE0075EC4D}">
      <dsp:nvSpPr>
        <dsp:cNvPr id="0" name=""/>
        <dsp:cNvSpPr/>
      </dsp:nvSpPr>
      <dsp:spPr>
        <a:xfrm>
          <a:off x="3616" y="0"/>
          <a:ext cx="2386905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b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First do a localized diffusion with your nearest neighbors</a:t>
          </a:r>
          <a:endParaRPr lang="en-US" sz="1900" kern="1200"/>
        </a:p>
      </dsp:txBody>
      <dsp:txXfrm>
        <a:off x="3616" y="0"/>
        <a:ext cx="2386905" cy="1810385"/>
      </dsp:txXfrm>
    </dsp:sp>
    <dsp:sp modelId="{98B2D4A9-475F-42CD-ABD7-76EB34207AC2}">
      <dsp:nvSpPr>
        <dsp:cNvPr id="0" name=""/>
        <dsp:cNvSpPr/>
      </dsp:nvSpPr>
      <dsp:spPr>
        <a:xfrm>
          <a:off x="970771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29246A-FAE1-4245-8174-0E73F45C8F01}">
      <dsp:nvSpPr>
        <dsp:cNvPr id="0" name=""/>
        <dsp:cNvSpPr/>
      </dsp:nvSpPr>
      <dsp:spPr>
        <a:xfrm>
          <a:off x="2509867" y="2715577"/>
          <a:ext cx="2386905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Then do a branch out dispersion with your group’s neighbors, sending amplitude to each group</a:t>
          </a:r>
          <a:endParaRPr lang="en-US" sz="1900" kern="1200" dirty="0"/>
        </a:p>
      </dsp:txBody>
      <dsp:txXfrm>
        <a:off x="2509867" y="2715577"/>
        <a:ext cx="2386905" cy="1810385"/>
      </dsp:txXfrm>
    </dsp:sp>
    <dsp:sp modelId="{1D6DECEA-1F89-4C9F-9150-47C783508129}">
      <dsp:nvSpPr>
        <dsp:cNvPr id="0" name=""/>
        <dsp:cNvSpPr/>
      </dsp:nvSpPr>
      <dsp:spPr>
        <a:xfrm>
          <a:off x="3477021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61573F-631D-4994-B1CB-6A32870D563A}">
      <dsp:nvSpPr>
        <dsp:cNvPr id="0" name=""/>
        <dsp:cNvSpPr/>
      </dsp:nvSpPr>
      <dsp:spPr>
        <a:xfrm>
          <a:off x="5016118" y="0"/>
          <a:ext cx="2386905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b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Amplitude travels in wave like patterns towards marked node</a:t>
          </a:r>
          <a:endParaRPr lang="en-US" sz="1900" kern="1200"/>
        </a:p>
      </dsp:txBody>
      <dsp:txXfrm>
        <a:off x="5016118" y="0"/>
        <a:ext cx="2386905" cy="1810385"/>
      </dsp:txXfrm>
    </dsp:sp>
    <dsp:sp modelId="{7181F58E-04F8-4A2B-AAA0-10FFEA3D3CD9}">
      <dsp:nvSpPr>
        <dsp:cNvPr id="0" name=""/>
        <dsp:cNvSpPr/>
      </dsp:nvSpPr>
      <dsp:spPr>
        <a:xfrm>
          <a:off x="5983272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999181-FC4D-4151-AAC4-90F979FFC8FC}">
      <dsp:nvSpPr>
        <dsp:cNvPr id="0" name=""/>
        <dsp:cNvSpPr/>
      </dsp:nvSpPr>
      <dsp:spPr>
        <a:xfrm>
          <a:off x="2571" y="773290"/>
          <a:ext cx="2507456" cy="1002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182880" rIns="320040" bIns="18288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smtClean="0"/>
            <a:t>Squares</a:t>
          </a:r>
          <a:endParaRPr lang="en-US" sz="4500" kern="1200"/>
        </a:p>
      </dsp:txBody>
      <dsp:txXfrm>
        <a:off x="2571" y="773290"/>
        <a:ext cx="2507456" cy="1002982"/>
      </dsp:txXfrm>
    </dsp:sp>
    <dsp:sp modelId="{5ECF0CA6-F3E2-4569-B761-587ECC7CEF84}">
      <dsp:nvSpPr>
        <dsp:cNvPr id="0" name=""/>
        <dsp:cNvSpPr/>
      </dsp:nvSpPr>
      <dsp:spPr>
        <a:xfrm>
          <a:off x="2571" y="1776272"/>
          <a:ext cx="2507456" cy="1976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CD0599-57BA-4D94-AF2D-E2DDC9CAFDD2}">
      <dsp:nvSpPr>
        <dsp:cNvPr id="0" name=""/>
        <dsp:cNvSpPr/>
      </dsp:nvSpPr>
      <dsp:spPr>
        <a:xfrm>
          <a:off x="2861071" y="773290"/>
          <a:ext cx="2507456" cy="1002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182880" rIns="320040" bIns="18288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smtClean="0"/>
            <a:t>Crosses</a:t>
          </a:r>
          <a:endParaRPr lang="en-US" sz="4500" kern="1200"/>
        </a:p>
      </dsp:txBody>
      <dsp:txXfrm>
        <a:off x="2861071" y="773290"/>
        <a:ext cx="2507456" cy="1002982"/>
      </dsp:txXfrm>
    </dsp:sp>
    <dsp:sp modelId="{60ECC271-F937-4663-91AE-B5C17022C31C}">
      <dsp:nvSpPr>
        <dsp:cNvPr id="0" name=""/>
        <dsp:cNvSpPr/>
      </dsp:nvSpPr>
      <dsp:spPr>
        <a:xfrm>
          <a:off x="2861071" y="1776272"/>
          <a:ext cx="2507456" cy="1976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627740-B525-4098-A8FB-9B35FF632CC2}">
      <dsp:nvSpPr>
        <dsp:cNvPr id="0" name=""/>
        <dsp:cNvSpPr/>
      </dsp:nvSpPr>
      <dsp:spPr>
        <a:xfrm>
          <a:off x="5719571" y="773290"/>
          <a:ext cx="2507456" cy="1002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182880" rIns="320040" bIns="18288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smtClean="0"/>
            <a:t>Corners</a:t>
          </a:r>
          <a:endParaRPr lang="en-US" sz="4500" kern="1200"/>
        </a:p>
      </dsp:txBody>
      <dsp:txXfrm>
        <a:off x="5719571" y="773290"/>
        <a:ext cx="2507456" cy="1002982"/>
      </dsp:txXfrm>
    </dsp:sp>
    <dsp:sp modelId="{3A3B5D0C-136E-477D-8F4A-FEFA0E416D38}">
      <dsp:nvSpPr>
        <dsp:cNvPr id="0" name=""/>
        <dsp:cNvSpPr/>
      </dsp:nvSpPr>
      <dsp:spPr>
        <a:xfrm>
          <a:off x="5719571" y="1776272"/>
          <a:ext cx="2507456" cy="1976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EAC7C3-6F99-4866-86DA-41E466910A42}">
      <dsp:nvSpPr>
        <dsp:cNvPr id="0" name=""/>
        <dsp:cNvSpPr/>
      </dsp:nvSpPr>
      <dsp:spPr>
        <a:xfrm>
          <a:off x="0" y="1357788"/>
          <a:ext cx="8229599" cy="1810385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223ED3-D554-4ADA-849E-C9E8B6431C31}">
      <dsp:nvSpPr>
        <dsp:cNvPr id="0" name=""/>
        <dsp:cNvSpPr/>
      </dsp:nvSpPr>
      <dsp:spPr>
        <a:xfrm>
          <a:off x="3706" y="0"/>
          <a:ext cx="17829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Begin by walking the robot over the grid to get equal superposition</a:t>
          </a:r>
          <a:endParaRPr lang="en-US" sz="1800" kern="1200"/>
        </a:p>
      </dsp:txBody>
      <dsp:txXfrm>
        <a:off x="3706" y="0"/>
        <a:ext cx="1782946" cy="1810385"/>
      </dsp:txXfrm>
    </dsp:sp>
    <dsp:sp modelId="{5F856C5C-F6D3-4CEE-8CA0-9230AE648539}">
      <dsp:nvSpPr>
        <dsp:cNvPr id="0" name=""/>
        <dsp:cNvSpPr/>
      </dsp:nvSpPr>
      <dsp:spPr>
        <a:xfrm>
          <a:off x="668881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6A5CBE-C7E7-495A-9A04-F8A6ECBE43D0}">
      <dsp:nvSpPr>
        <dsp:cNvPr id="0" name=""/>
        <dsp:cNvSpPr/>
      </dsp:nvSpPr>
      <dsp:spPr>
        <a:xfrm>
          <a:off x="1875800" y="2715577"/>
          <a:ext cx="17829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Apply U</a:t>
          </a:r>
          <a:r>
            <a:rPr lang="en-US" sz="1800" kern="1200" baseline="-25000" smtClean="0"/>
            <a:t>w</a:t>
          </a:r>
          <a:r>
            <a:rPr lang="en-US" sz="1800" kern="1200" smtClean="0"/>
            <a:t>U</a:t>
          </a:r>
          <a:r>
            <a:rPr lang="en-US" sz="1800" kern="1200" baseline="-25000" smtClean="0"/>
            <a:t>L</a:t>
          </a:r>
          <a:r>
            <a:rPr lang="en-US" sz="1800" kern="1200" smtClean="0"/>
            <a:t>U</a:t>
          </a:r>
          <a:r>
            <a:rPr lang="en-US" sz="1800" kern="1200" baseline="-25000" smtClean="0"/>
            <a:t>w</a:t>
          </a:r>
          <a:r>
            <a:rPr lang="en-US" sz="1800" kern="1200" smtClean="0"/>
            <a:t>U</a:t>
          </a:r>
          <a:r>
            <a:rPr lang="en-US" sz="1800" kern="1200" baseline="-25000" smtClean="0"/>
            <a:t>A</a:t>
          </a:r>
          <a:r>
            <a:rPr lang="en-US" sz="1800" kern="1200" smtClean="0"/>
            <a:t> repeatedly</a:t>
          </a:r>
          <a:endParaRPr lang="en-US" sz="1800" kern="1200"/>
        </a:p>
      </dsp:txBody>
      <dsp:txXfrm>
        <a:off x="1875800" y="2715577"/>
        <a:ext cx="1782946" cy="1810385"/>
      </dsp:txXfrm>
    </dsp:sp>
    <dsp:sp modelId="{BEBCE1D7-BCF6-4D9E-A5A6-D75C48FCCE3C}">
      <dsp:nvSpPr>
        <dsp:cNvPr id="0" name=""/>
        <dsp:cNvSpPr/>
      </dsp:nvSpPr>
      <dsp:spPr>
        <a:xfrm>
          <a:off x="2540975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122D3F-590C-4A0B-BC5B-76AB0ED283BC}">
      <dsp:nvSpPr>
        <dsp:cNvPr id="0" name=""/>
        <dsp:cNvSpPr/>
      </dsp:nvSpPr>
      <dsp:spPr>
        <a:xfrm>
          <a:off x="3747893" y="0"/>
          <a:ext cx="17829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Measure your system</a:t>
          </a:r>
          <a:endParaRPr lang="en-US" sz="1800" kern="1200"/>
        </a:p>
      </dsp:txBody>
      <dsp:txXfrm>
        <a:off x="3747893" y="0"/>
        <a:ext cx="1782946" cy="1810385"/>
      </dsp:txXfrm>
    </dsp:sp>
    <dsp:sp modelId="{D0C758C7-A00A-414F-9824-A306A3A2E2EC}">
      <dsp:nvSpPr>
        <dsp:cNvPr id="0" name=""/>
        <dsp:cNvSpPr/>
      </dsp:nvSpPr>
      <dsp:spPr>
        <a:xfrm>
          <a:off x="4413068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34CC02-62EB-4998-9FFC-DCD58E41F858}">
      <dsp:nvSpPr>
        <dsp:cNvPr id="0" name=""/>
        <dsp:cNvSpPr/>
      </dsp:nvSpPr>
      <dsp:spPr>
        <a:xfrm>
          <a:off x="5619987" y="2715577"/>
          <a:ext cx="1782946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Repeat on a smaller region of the grid if incorrect measurement</a:t>
          </a:r>
          <a:endParaRPr lang="en-US" sz="1800" kern="1200" dirty="0"/>
        </a:p>
      </dsp:txBody>
      <dsp:txXfrm>
        <a:off x="5619987" y="2715577"/>
        <a:ext cx="1782946" cy="1810385"/>
      </dsp:txXfrm>
    </dsp:sp>
    <dsp:sp modelId="{409FF1CE-44AF-4F3E-A1EF-5E8AC0F9C82A}">
      <dsp:nvSpPr>
        <dsp:cNvPr id="0" name=""/>
        <dsp:cNvSpPr/>
      </dsp:nvSpPr>
      <dsp:spPr>
        <a:xfrm>
          <a:off x="6285161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355CFA-6646-48DB-8E01-80AB9CBCADB2}">
      <dsp:nvSpPr>
        <dsp:cNvPr id="0" name=""/>
        <dsp:cNvSpPr/>
      </dsp:nvSpPr>
      <dsp:spPr>
        <a:xfrm>
          <a:off x="0" y="1183"/>
          <a:ext cx="8229599" cy="1072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Is there an optimal tessellation and what is it?</a:t>
          </a:r>
          <a:endParaRPr lang="en-US" sz="2700" kern="1200" dirty="0"/>
        </a:p>
      </dsp:txBody>
      <dsp:txXfrm>
        <a:off x="52359" y="53542"/>
        <a:ext cx="8124881" cy="967861"/>
      </dsp:txXfrm>
    </dsp:sp>
    <dsp:sp modelId="{1EFCD289-014E-4661-B4F1-3A4747D7BDE3}">
      <dsp:nvSpPr>
        <dsp:cNvPr id="0" name=""/>
        <dsp:cNvSpPr/>
      </dsp:nvSpPr>
      <dsp:spPr>
        <a:xfrm>
          <a:off x="0" y="1151522"/>
          <a:ext cx="8229599" cy="1072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smtClean="0"/>
            <a:t>Can we amplify the amplitude of the pyramid</a:t>
          </a:r>
          <a:r>
            <a:rPr lang="en-US" sz="2700" kern="1200" dirty="0" smtClean="0"/>
            <a:t>?</a:t>
          </a:r>
          <a:endParaRPr lang="en-US" sz="2700" kern="1200" dirty="0"/>
        </a:p>
      </dsp:txBody>
      <dsp:txXfrm>
        <a:off x="52359" y="1203881"/>
        <a:ext cx="8124881" cy="967861"/>
      </dsp:txXfrm>
    </dsp:sp>
    <dsp:sp modelId="{56A25774-455E-4C1A-91F1-777A58EC0012}">
      <dsp:nvSpPr>
        <dsp:cNvPr id="0" name=""/>
        <dsp:cNvSpPr/>
      </dsp:nvSpPr>
      <dsp:spPr>
        <a:xfrm>
          <a:off x="0" y="2301861"/>
          <a:ext cx="8229599" cy="1072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smtClean="0"/>
            <a:t>How do we prove the claim of n</a:t>
          </a:r>
          <a:r>
            <a:rPr lang="en-US" sz="2700" kern="1200" baseline="30000" smtClean="0"/>
            <a:t>1/2</a:t>
          </a:r>
          <a:r>
            <a:rPr lang="en-US" sz="2700" kern="1200" smtClean="0"/>
            <a:t>?</a:t>
          </a:r>
          <a:endParaRPr lang="en-US" sz="2700" kern="1200"/>
        </a:p>
      </dsp:txBody>
      <dsp:txXfrm>
        <a:off x="52359" y="2354220"/>
        <a:ext cx="8124881" cy="967861"/>
      </dsp:txXfrm>
    </dsp:sp>
    <dsp:sp modelId="{C7CE3500-26A0-4DAB-9354-7C897BFD80FE}">
      <dsp:nvSpPr>
        <dsp:cNvPr id="0" name=""/>
        <dsp:cNvSpPr/>
      </dsp:nvSpPr>
      <dsp:spPr>
        <a:xfrm>
          <a:off x="0" y="3452200"/>
          <a:ext cx="8229599" cy="1072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smtClean="0"/>
            <a:t>Are there tessellations that work equally well regardless of marked item locality?</a:t>
          </a:r>
          <a:endParaRPr lang="en-US" sz="2700" kern="1200"/>
        </a:p>
      </dsp:txBody>
      <dsp:txXfrm>
        <a:off x="52359" y="3504559"/>
        <a:ext cx="8124881" cy="9678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79A86-B30D-4924-8C89-297C68546A22}" type="datetimeFigureOut">
              <a:rPr lang="en-US" smtClean="0"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2993-3FE4-4926-BBBC-BDC83179C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64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79A86-B30D-4924-8C89-297C68546A22}" type="datetimeFigureOut">
              <a:rPr lang="en-US" smtClean="0"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2993-3FE4-4926-BBBC-BDC83179C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132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79A86-B30D-4924-8C89-297C68546A22}" type="datetimeFigureOut">
              <a:rPr lang="en-US" smtClean="0"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2993-3FE4-4926-BBBC-BDC83179C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54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79A86-B30D-4924-8C89-297C68546A22}" type="datetimeFigureOut">
              <a:rPr lang="en-US" smtClean="0"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2993-3FE4-4926-BBBC-BDC83179C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94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79A86-B30D-4924-8C89-297C68546A22}" type="datetimeFigureOut">
              <a:rPr lang="en-US" smtClean="0"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2993-3FE4-4926-BBBC-BDC83179C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80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79A86-B30D-4924-8C89-297C68546A22}" type="datetimeFigureOut">
              <a:rPr lang="en-US" smtClean="0"/>
              <a:t>12/9/2012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2993-3FE4-4926-BBBC-BDC83179C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74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79A86-B30D-4924-8C89-297C68546A22}" type="datetimeFigureOut">
              <a:rPr lang="en-US" smtClean="0"/>
              <a:t>12/9/2012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2993-3FE4-4926-BBBC-BDC83179C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91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79A86-B30D-4924-8C89-297C68546A22}" type="datetimeFigureOut">
              <a:rPr lang="en-US" smtClean="0"/>
              <a:t>12/9/2012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2993-3FE4-4926-BBBC-BDC83179C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621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79A86-B30D-4924-8C89-297C68546A22}" type="datetimeFigureOut">
              <a:rPr lang="en-US" smtClean="0"/>
              <a:t>12/9/2012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2993-3FE4-4926-BBBC-BDC83179C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83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79A86-B30D-4924-8C89-297C68546A22}" type="datetimeFigureOut">
              <a:rPr lang="en-US" smtClean="0"/>
              <a:t>12/9/2012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2993-3FE4-4926-BBBC-BDC83179C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29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79A86-B30D-4924-8C89-297C68546A22}" type="datetimeFigureOut">
              <a:rPr lang="en-US" smtClean="0"/>
              <a:t>12/9/2012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2993-3FE4-4926-BBBC-BDC83179C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173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79A86-B30D-4924-8C89-297C68546A22}" type="datetimeFigureOut">
              <a:rPr lang="en-US" smtClean="0"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52993-3FE4-4926-BBBC-BDC83179C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70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Quantum Search on the Spatial Grid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Matthew Falk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96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5126202"/>
              </p:ext>
            </p:extLst>
          </p:nvPr>
        </p:nvGraphicFramePr>
        <p:xfrm>
          <a:off x="152400" y="152400"/>
          <a:ext cx="8839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837371"/>
              </p:ext>
            </p:extLst>
          </p:nvPr>
        </p:nvGraphicFramePr>
        <p:xfrm>
          <a:off x="-28832" y="3429000"/>
          <a:ext cx="9220200" cy="359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Rectangle 5"/>
          <p:cNvSpPr/>
          <p:nvPr/>
        </p:nvSpPr>
        <p:spPr>
          <a:xfrm>
            <a:off x="6248400" y="1828800"/>
            <a:ext cx="1847287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My Algorithm</a:t>
            </a:r>
            <a:endParaRPr lang="en-US" sz="1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4038600"/>
            <a:ext cx="1847287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Grover’s Algorithm</a:t>
            </a:r>
            <a:endParaRPr lang="en-US" sz="1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2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 Up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9316078"/>
              </p:ext>
            </p:extLst>
          </p:nvPr>
        </p:nvGraphicFramePr>
        <p:xfrm>
          <a:off x="-457200" y="1066800"/>
          <a:ext cx="96012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852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Marked Items</a:t>
            </a:r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275785"/>
              </p:ext>
            </p:extLst>
          </p:nvPr>
        </p:nvGraphicFramePr>
        <p:xfrm>
          <a:off x="457200" y="381000"/>
          <a:ext cx="8686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45077"/>
              </p:ext>
            </p:extLst>
          </p:nvPr>
        </p:nvGraphicFramePr>
        <p:xfrm>
          <a:off x="228600" y="2286000"/>
          <a:ext cx="89154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7301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Questions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37608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873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Problem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084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680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7333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752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Grover’s Algorithm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0066727"/>
              </p:ext>
            </p:extLst>
          </p:nvPr>
        </p:nvGraphicFramePr>
        <p:xfrm>
          <a:off x="457200" y="1600200"/>
          <a:ext cx="3886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http://upload.wikimedia.org/wikipedia/commons/thumb/9/9e/Complete_graph_K7.svg/200px-Complete_graph_K7.svg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828800"/>
            <a:ext cx="3887753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860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Diffuse and Disperse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28178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703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Tessellation Patterns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66976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505200"/>
            <a:ext cx="1828800" cy="166441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039" y="3529914"/>
            <a:ext cx="1867361" cy="16991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586536"/>
            <a:ext cx="1752600" cy="159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45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Unitary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24012"/>
            <a:ext cx="8444956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977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74334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898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 the simulation </a:t>
            </a:r>
            <a:r>
              <a:rPr lang="en-US" dirty="0" smtClean="0"/>
              <a:t>with </a:t>
            </a:r>
            <a:r>
              <a:rPr lang="en-US" dirty="0" smtClean="0"/>
              <a:t>a single marked element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46" y="3652950"/>
            <a:ext cx="2714952" cy="25143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765" y="3648075"/>
            <a:ext cx="2728835" cy="2447925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438400"/>
            <a:ext cx="3124200" cy="253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710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3301</TotalTime>
  <Words>305</Words>
  <Application>Microsoft Office PowerPoint</Application>
  <PresentationFormat>On-screen Show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Quantum Search on the Spatial Grid</vt:lpstr>
      <vt:lpstr>Search Problem</vt:lpstr>
      <vt:lpstr>Model</vt:lpstr>
      <vt:lpstr>Grover’s Algorithm</vt:lpstr>
      <vt:lpstr>Diffuse and Disperse</vt:lpstr>
      <vt:lpstr>Tessellation Patterns</vt:lpstr>
      <vt:lpstr>Unitary Operators</vt:lpstr>
      <vt:lpstr>Algorithm</vt:lpstr>
      <vt:lpstr>Results</vt:lpstr>
      <vt:lpstr>Simulation</vt:lpstr>
      <vt:lpstr>Close Up</vt:lpstr>
      <vt:lpstr>Multiple Marked Items</vt:lpstr>
      <vt:lpstr>New Questions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Quantum Search on the Spatial Grid</dc:title>
  <dc:creator>Falker</dc:creator>
  <cp:lastModifiedBy>Falker</cp:lastModifiedBy>
  <cp:revision>26</cp:revision>
  <dcterms:created xsi:type="dcterms:W3CDTF">2012-12-09T07:57:39Z</dcterms:created>
  <dcterms:modified xsi:type="dcterms:W3CDTF">2012-12-11T17:33:16Z</dcterms:modified>
</cp:coreProperties>
</file>